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7002" y="10094776"/>
            <a:ext cx="12001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900037"/>
            <a:ext cx="6150610" cy="8766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457200">
              <a:lnSpc>
                <a:spcPct val="100499"/>
              </a:lnSpc>
            </a:pPr>
            <a:r>
              <a:rPr dirty="0" sz="1100" spc="-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нову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5</a:t>
            </a:r>
            <a:r>
              <a:rPr dirty="0" sz="1100">
                <a:latin typeface="Tahoma"/>
                <a:cs typeface="Tahoma"/>
              </a:rPr>
              <a:t>0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1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ког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10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.1</a:t>
            </a:r>
            <a:r>
              <a:rPr dirty="0" sz="1100" spc="-5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.2</a:t>
            </a:r>
            <a:r>
              <a:rPr dirty="0" sz="1100" spc="-5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1</a:t>
            </a:r>
            <a:r>
              <a:rPr dirty="0" sz="1100" spc="-5">
                <a:latin typeface="Tahoma"/>
                <a:cs typeface="Tahoma"/>
              </a:rPr>
              <a:t>7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мена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нама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1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.0</a:t>
            </a:r>
            <a:r>
              <a:rPr dirty="0" sz="1100" spc="-5">
                <a:latin typeface="Tahoma"/>
                <a:cs typeface="Tahoma"/>
              </a:rPr>
              <a:t>6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15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0</a:t>
            </a:r>
            <a:r>
              <a:rPr dirty="0" sz="1100" spc="-10">
                <a:latin typeface="Tahoma"/>
                <a:cs typeface="Tahoma"/>
              </a:rPr>
              <a:t>1</a:t>
            </a:r>
            <a:r>
              <a:rPr dirty="0" sz="1100">
                <a:latin typeface="Tahoma"/>
                <a:cs typeface="Tahoma"/>
              </a:rPr>
              <a:t>8.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10">
                <a:latin typeface="Tahoma"/>
                <a:cs typeface="Tahoma"/>
              </a:rPr>
              <a:t>4</a:t>
            </a:r>
            <a:r>
              <a:rPr dirty="0" sz="1100">
                <a:latin typeface="Tahoma"/>
                <a:cs typeface="Tahoma"/>
              </a:rPr>
              <a:t>.0</a:t>
            </a:r>
            <a:r>
              <a:rPr dirty="0" sz="1100" spc="-5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.2</a:t>
            </a:r>
            <a:r>
              <a:rPr dirty="0" sz="1100" spc="-1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1</a:t>
            </a:r>
            <a:r>
              <a:rPr dirty="0" sz="1100" spc="-10">
                <a:latin typeface="Tahoma"/>
                <a:cs typeface="Tahoma"/>
              </a:rPr>
              <a:t>9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</a:t>
            </a:r>
            <a:r>
              <a:rPr dirty="0" sz="1100" spc="-1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15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6.</a:t>
            </a:r>
            <a:r>
              <a:rPr dirty="0" sz="1100" spc="-5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0</a:t>
            </a:r>
            <a:r>
              <a:rPr dirty="0" sz="1100" spc="-10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0.го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бор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ког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жа</a:t>
            </a:r>
            <a:r>
              <a:rPr dirty="0" sz="1100">
                <a:latin typeface="Tahoma"/>
                <a:cs typeface="Tahoma"/>
              </a:rPr>
              <a:t>ној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0</a:t>
            </a:r>
            <a:r>
              <a:rPr dirty="0" sz="1100" spc="-20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.апр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2</a:t>
            </a:r>
            <a:r>
              <a:rPr dirty="0" sz="1100" spc="-15">
                <a:latin typeface="Tahoma"/>
                <a:cs typeface="Tahoma"/>
              </a:rPr>
              <a:t>0</a:t>
            </a:r>
            <a:r>
              <a:rPr dirty="0" sz="1100" spc="-5">
                <a:latin typeface="Tahoma"/>
                <a:cs typeface="Tahoma"/>
              </a:rPr>
              <a:t>21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онео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ОС</a:t>
            </a:r>
            <a:r>
              <a:rPr dirty="0" sz="1100" spc="-1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ОВН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Р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ДУ</a:t>
            </a:r>
            <a:endParaRPr sz="1100">
              <a:latin typeface="Tahoma"/>
              <a:cs typeface="Tahoma"/>
            </a:endParaRPr>
          </a:p>
          <a:p>
            <a:pPr algn="ctr" marL="1334135" marR="1331595">
              <a:lnSpc>
                <a:spcPct val="100899"/>
              </a:lnSpc>
            </a:pP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ОМ</a:t>
            </a:r>
            <a:r>
              <a:rPr dirty="0" sz="1100" spc="-5" b="1">
                <a:latin typeface="Tahoma"/>
                <a:cs typeface="Tahoma"/>
              </a:rPr>
              <a:t>ИСИ</a:t>
            </a:r>
            <a:r>
              <a:rPr dirty="0" sz="1100" b="1">
                <a:latin typeface="Tahoma"/>
                <a:cs typeface="Tahoma"/>
              </a:rPr>
              <a:t>ЈЕ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ЗА </a:t>
            </a:r>
            <a:r>
              <a:rPr dirty="0" sz="1100" spc="-2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З</a:t>
            </a:r>
            <a:r>
              <a:rPr dirty="0" sz="1100" spc="-10" b="1">
                <a:latin typeface="Tahoma"/>
                <a:cs typeface="Tahoma"/>
              </a:rPr>
              <a:t>Д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АЊЕ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ЗВО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ЗА </a:t>
            </a:r>
            <a:r>
              <a:rPr dirty="0" sz="1100" spc="-20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ЗО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ОША</a:t>
            </a:r>
            <a:r>
              <a:rPr dirty="0" sz="1100" spc="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Ш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ОГ СА</a:t>
            </a:r>
            <a:r>
              <a:rPr dirty="0" sz="1100" spc="-20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5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Б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Ј</a:t>
            </a:r>
            <a:r>
              <a:rPr dirty="0" sz="1100" b="1">
                <a:latin typeface="Tahoma"/>
                <a:cs typeface="Tahoma"/>
              </a:rPr>
              <a:t>Е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им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еђ</a:t>
            </a:r>
            <a:r>
              <a:rPr dirty="0" sz="1100">
                <a:latin typeface="Tahoma"/>
                <a:cs typeface="Tahoma"/>
              </a:rPr>
              <a:t>ују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 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воле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ну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шког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Србије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ксту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5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ав</a:t>
            </a:r>
            <a:r>
              <a:rPr dirty="0" sz="1100">
                <a:latin typeface="Tahoma"/>
                <a:cs typeface="Tahoma"/>
              </a:rPr>
              <a:t>ља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воје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тке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ном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порт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  <a:tabLst>
                <a:tab pos="1983739" algn="l"/>
              </a:tabLst>
            </a:pP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ком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њу,	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угим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ктима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ог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ксту: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з)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ловни</a:t>
            </a:r>
            <a:r>
              <a:rPr dirty="0" sz="1100" spc="5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неко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ка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роле</a:t>
            </a:r>
            <a:r>
              <a:rPr dirty="0" sz="1100">
                <a:latin typeface="Tahoma"/>
                <a:cs typeface="Tahoma"/>
              </a:rPr>
              <a:t> испуњ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ови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бора 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 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за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оле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који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матра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хо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ним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15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 испуњ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ак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вилни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брење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овом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мима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пк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ућност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изј</a:t>
            </a:r>
            <a:r>
              <a:rPr dirty="0" sz="1100" spc="-5">
                <a:latin typeface="Tahoma"/>
                <a:cs typeface="Tahoma"/>
              </a:rPr>
              <a:t>ас</a:t>
            </a:r>
            <a:r>
              <a:rPr dirty="0" sz="1100">
                <a:latin typeface="Tahoma"/>
                <a:cs typeface="Tahoma"/>
              </a:rPr>
              <a:t>ни 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дока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10160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меју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бу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нтер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носу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бове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твују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</a:t>
            </a:r>
            <a:r>
              <a:rPr dirty="0" sz="1100" spc="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што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ну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њем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ности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исују</a:t>
            </a:r>
            <a:r>
              <a:rPr dirty="0" sz="1100">
                <a:latin typeface="Tahoma"/>
                <a:cs typeface="Tahoma"/>
              </a:rPr>
              <a:t> изја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чув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јно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фо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мац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упка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и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ној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тре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ој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увид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так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00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таријат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ичке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визи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 клу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овима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доз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 за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ије.</a:t>
            </a:r>
            <a:endParaRPr sz="11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600"/>
              </a:lnSpc>
              <a:spcBef>
                <a:spcPts val="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омисија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утврди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нет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ругу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цију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оју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бови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реба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еда</a:t>
            </a:r>
            <a:r>
              <a:rPr dirty="0" sz="1100">
                <a:latin typeface="Tahoma"/>
                <a:cs typeface="Tahoma"/>
              </a:rPr>
              <a:t>ју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уз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>
                <a:latin typeface="Tahoma"/>
                <a:cs typeface="Tahoma"/>
              </a:rPr>
              <a:t> 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зону.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ку</a:t>
            </a:r>
            <a:r>
              <a:rPr dirty="0" sz="1100">
                <a:latin typeface="Tahoma"/>
                <a:cs typeface="Tahoma"/>
              </a:rPr>
              <a:t>мента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пријаве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учешће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кмич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њим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бе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хо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рим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25.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тав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вилника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хо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ују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>
                <a:latin typeface="Tahoma"/>
                <a:cs typeface="Tahoma"/>
              </a:rPr>
              <a:t> учешћа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</a:t>
            </a:r>
            <a:r>
              <a:rPr dirty="0" sz="1100" spc="-10">
                <a:latin typeface="Tahoma"/>
                <a:cs typeface="Tahoma"/>
              </a:rPr>
              <a:t>им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</a:t>
            </a:r>
            <a:r>
              <a:rPr dirty="0" sz="1100" spc="-10">
                <a:latin typeface="Tahoma"/>
                <a:cs typeface="Tahoma"/>
              </a:rPr>
              <a:t>7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ичењу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лучив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шће</a:t>
            </a:r>
            <a:r>
              <a:rPr dirty="0" sz="1100">
                <a:latin typeface="Tahoma"/>
                <a:cs typeface="Tahoma"/>
              </a:rPr>
              <a:t> у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ност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ћује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ун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</a:t>
            </a:r>
            <a:r>
              <a:rPr dirty="0" sz="1100" spc="2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налн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ко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ког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носи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5</a:t>
            </a:r>
            <a:r>
              <a:rPr dirty="0" sz="1100" spc="-2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%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ксе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луком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вног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бора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3.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мењује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endParaRPr sz="1100">
              <a:latin typeface="Tahoma"/>
              <a:cs typeface="Tahoma"/>
            </a:endParaRPr>
          </a:p>
          <a:p>
            <a:pPr marL="12700" marR="1143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>
                <a:latin typeface="Tahoma"/>
                <a:cs typeface="Tahoma"/>
              </a:rPr>
              <a:t>за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ке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бе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оп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та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кта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опст</a:t>
            </a:r>
            <a:r>
              <a:rPr dirty="0" sz="1100" spc="-5">
                <a:latin typeface="Tahoma"/>
                <a:cs typeface="Tahoma"/>
              </a:rPr>
              <a:t>ве</a:t>
            </a:r>
            <a:r>
              <a:rPr dirty="0" sz="1100">
                <a:latin typeface="Tahoma"/>
                <a:cs typeface="Tahoma"/>
              </a:rPr>
              <a:t>ној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није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подноси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п</a:t>
            </a:r>
            <a:r>
              <a:rPr dirty="0" sz="1100">
                <a:latin typeface="Tahoma"/>
                <a:cs typeface="Tahoma"/>
              </a:rPr>
              <a:t>огл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мат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ијалног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ови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рем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чињ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</a:t>
            </a:r>
            <a:r>
              <a:rPr dirty="0" sz="1100" spc="-10">
                <a:latin typeface="Tahoma"/>
                <a:cs typeface="Tahoma"/>
              </a:rPr>
              <a:t>им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воје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оказе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2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рђу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чињ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као 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оказ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учу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Комисија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осно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лобо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дока</a:t>
            </a:r>
            <a:r>
              <a:rPr dirty="0" sz="1100" spc="-5">
                <a:latin typeface="Tahoma"/>
                <a:cs typeface="Tahoma"/>
              </a:rPr>
              <a:t>зе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ct val="100899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исти</a:t>
            </a:r>
            <a:r>
              <a:rPr dirty="0" sz="1100" spc="-10">
                <a:latin typeface="Tahoma"/>
                <a:cs typeface="Tahoma"/>
              </a:rPr>
              <a:t>ни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тке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меју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отре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мају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у.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730619"/>
            <a:ext cx="6149975" cy="8767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1099"/>
              </a:lnSpc>
            </a:pPr>
            <a:r>
              <a:rPr dirty="0" sz="1100">
                <a:latin typeface="Tahoma"/>
                <a:cs typeface="Tahoma"/>
              </a:rPr>
              <a:t>овл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руги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от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>
                <a:latin typeface="Tahoma"/>
                <a:cs typeface="Tahoma"/>
              </a:rPr>
              <a:t> у пос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јима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оупо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ребља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рипа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у.</a:t>
            </a:r>
            <a:endParaRPr sz="1100">
              <a:latin typeface="Tahoma"/>
              <a:cs typeface="Tahoma"/>
            </a:endParaRPr>
          </a:p>
          <a:p>
            <a:pPr algn="just" marL="12700" marR="8890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ове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хови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тутарни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ги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тар.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4.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Ман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овима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иње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изб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Упра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ну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манд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таје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мрћу,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њем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бора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5.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зива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р</a:t>
            </a:r>
            <a:r>
              <a:rPr dirty="0" sz="1100">
                <a:latin typeface="Tahoma"/>
                <a:cs typeface="Tahoma"/>
              </a:rPr>
              <a:t>уков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ом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зло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ф</a:t>
            </a:r>
            <a:r>
              <a:rPr dirty="0" sz="1100">
                <a:latin typeface="Tahoma"/>
                <a:cs typeface="Tahoma"/>
              </a:rPr>
              <a:t>ун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или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утан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ље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15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на,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мењује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нај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тар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ји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вим</a:t>
            </a:r>
            <a:r>
              <a:rPr dirty="0" sz="1100">
                <a:latin typeface="Tahoma"/>
                <a:cs typeface="Tahoma"/>
              </a:rPr>
              <a:t> овл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 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ника.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ну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ретно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ње,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>
                <a:latin typeface="Tahoma"/>
                <a:cs typeface="Tahoma"/>
              </a:rPr>
              <a:t> 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мају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накн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кова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пропи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утврђује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та,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ност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ин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накн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 spc="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коју</a:t>
            </a:r>
            <a:r>
              <a:rPr dirty="0" sz="1100">
                <a:latin typeface="Tahoma"/>
                <a:cs typeface="Tahoma"/>
              </a:rPr>
              <a:t> утврђује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рет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6.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ма,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отр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2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>
                <a:latin typeface="Tahoma"/>
                <a:cs typeface="Tahoma"/>
              </a:rPr>
              <a:t> потре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непо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увидом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рену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неког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про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>
                <a:latin typeface="Tahoma"/>
                <a:cs typeface="Tahoma"/>
              </a:rPr>
              <a:t> 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 или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ши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трол</a:t>
            </a:r>
            <a:r>
              <a:rPr dirty="0" sz="1100" spc="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лучује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коме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упућ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ив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прису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ио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endParaRPr sz="1100">
              <a:latin typeface="Tahoma"/>
              <a:cs typeface="Tahoma"/>
            </a:endParaRPr>
          </a:p>
          <a:p>
            <a:pPr algn="just" marL="12700" marR="6350">
              <a:lnSpc>
                <a:spcPct val="100499"/>
              </a:lnSpc>
              <a:spcBef>
                <a:spcPts val="5"/>
              </a:spcBef>
            </a:pP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ису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вује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ој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подн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том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ву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јој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ба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ружи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изја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њењ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оказ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ле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ву.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опра</a:t>
            </a:r>
            <a:r>
              <a:rPr dirty="0" sz="1100" spc="-5">
                <a:latin typeface="Tahoma"/>
                <a:cs typeface="Tahoma"/>
              </a:rPr>
              <a:t>вда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случ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вима,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 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 з</a:t>
            </a:r>
            <a:r>
              <a:rPr dirty="0" sz="1100" spc="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3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олити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руго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пун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моћјем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 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пку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вима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уз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ност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уге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угих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учн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испуњ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фин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нсиј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ких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поср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увид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рену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испуњ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ности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ког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врши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ога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кло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рема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поср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увида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ити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ф</a:t>
            </a:r>
            <a:r>
              <a:rPr dirty="0" sz="1100">
                <a:latin typeface="Tahoma"/>
                <a:cs typeface="Tahoma"/>
              </a:rPr>
              <a:t>ото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ви</a:t>
            </a:r>
            <a:r>
              <a:rPr dirty="0" sz="1100" spc="-5">
                <a:latin typeface="Tahoma"/>
                <a:cs typeface="Tahoma"/>
              </a:rPr>
              <a:t>де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окум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нта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тању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иду 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ињ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ct val="100899"/>
              </a:lnSpc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инг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омогуће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мет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>
                <a:latin typeface="Tahoma"/>
                <a:cs typeface="Tahoma"/>
              </a:rPr>
              <a:t> рад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пруже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потр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бне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 за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Комисиј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20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ити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ког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инг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рен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ији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endParaRPr sz="1100">
              <a:latin typeface="Tahoma"/>
              <a:cs typeface="Tahoma"/>
            </a:endParaRPr>
          </a:p>
          <a:p>
            <a:pPr algn="just" marL="12700" marR="5715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изја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њење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колно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знач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њено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ле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 одр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699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ола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менте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учк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руга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кумента)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уб</a:t>
            </a:r>
            <a:r>
              <a:rPr dirty="0" sz="1100">
                <a:latin typeface="Tahoma"/>
                <a:cs typeface="Tahoma"/>
              </a:rPr>
              <a:t>овима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подно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ио</a:t>
            </a:r>
            <a:r>
              <a:rPr dirty="0" sz="1100" spc="-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утем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фак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ктронске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(на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нич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мејл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шту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), 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ште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(на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ничну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).</a:t>
            </a:r>
            <a:r>
              <a:rPr dirty="0" sz="1100">
                <a:latin typeface="Tahoma"/>
                <a:cs typeface="Tahoma"/>
              </a:rPr>
              <a:t> Док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мента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пут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фак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мејла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матрају се</a:t>
            </a:r>
            <a:r>
              <a:rPr dirty="0" sz="1100" spc="-10">
                <a:latin typeface="Tahoma"/>
                <a:cs typeface="Tahoma"/>
              </a:rPr>
              <a:t> у</a:t>
            </a:r>
            <a:r>
              <a:rPr dirty="0" sz="1100">
                <a:latin typeface="Tahoma"/>
                <a:cs typeface="Tahoma"/>
              </a:rPr>
              <a:t>руч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706627" y="730619"/>
            <a:ext cx="6149975" cy="8936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7.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чује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зива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Позив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ницу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сад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жи: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то,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тум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Позив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има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ts val="1290"/>
              </a:lnSpc>
            </a:pPr>
            <a:r>
              <a:rPr dirty="0" sz="1100">
                <a:latin typeface="Tahoma"/>
                <a:cs typeface="Tahoma"/>
              </a:rPr>
              <a:t>У изуз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чај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ка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нике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до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вола</a:t>
            </a:r>
            <a:endParaRPr sz="1100">
              <a:latin typeface="Tahoma"/>
              <a:cs typeface="Tahoma"/>
            </a:endParaRPr>
          </a:p>
          <a:p>
            <a:pPr algn="just" marL="12700" marR="8255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могла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бог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тога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мено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нела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ну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луку,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Комисије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ит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Потпр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лни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1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твује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5">
                <a:latin typeface="Tahoma"/>
                <a:cs typeface="Tahoma"/>
              </a:rPr>
              <a:t>аса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ницу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ах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члана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П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рет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2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6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мора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5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подн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 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8.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5">
                <a:latin typeface="Tahoma"/>
                <a:cs typeface="Tahoma"/>
              </a:rPr>
              <a:t> д</a:t>
            </a:r>
            <a:r>
              <a:rPr dirty="0" sz="1100">
                <a:latin typeface="Tahoma"/>
                <a:cs typeface="Tahoma"/>
              </a:rPr>
              <a:t>уж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уст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тву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</a:t>
            </a:r>
            <a:r>
              <a:rPr dirty="0" sz="1100" spc="-10">
                <a:latin typeface="Tahoma"/>
                <a:cs typeface="Tahoma"/>
              </a:rPr>
              <a:t>ањ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и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није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48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тка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каз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>
                <a:latin typeface="Tahoma"/>
                <a:cs typeface="Tahoma"/>
              </a:rPr>
              <a:t> 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ве</a:t>
            </a:r>
            <a:r>
              <a:rPr dirty="0" sz="1100">
                <a:latin typeface="Tahoma"/>
                <a:cs typeface="Tahoma"/>
              </a:rPr>
              <a:t>нту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ој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спреч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ности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Опра</a:t>
            </a:r>
            <a:r>
              <a:rPr dirty="0" sz="1100" spc="-5">
                <a:latin typeface="Tahoma"/>
                <a:cs typeface="Tahoma"/>
              </a:rPr>
              <a:t>вда</a:t>
            </a:r>
            <a:r>
              <a:rPr dirty="0" sz="1100">
                <a:latin typeface="Tahoma"/>
                <a:cs typeface="Tahoma"/>
              </a:rPr>
              <a:t>ност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уст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рђује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ник,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ts val="1330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уде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фо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вим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ита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има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ним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стр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5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лног 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ts val="1275"/>
              </a:lnSpc>
            </a:pPr>
            <a:r>
              <a:rPr dirty="0" sz="1100">
                <a:latin typeface="Tahoma"/>
                <a:cs typeface="Tahoma"/>
              </a:rPr>
              <a:t>Ако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неки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ше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ва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пу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нео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вда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 algn="just" marL="12700" marR="508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Потпре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пу</a:t>
            </a:r>
            <a:r>
              <a:rPr dirty="0" sz="1100">
                <a:latin typeface="Tahoma"/>
                <a:cs typeface="Tahoma"/>
              </a:rPr>
              <a:t>тити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ику,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тога</a:t>
            </a:r>
            <a:r>
              <a:rPr dirty="0" sz="1100">
                <a:latin typeface="Tahoma"/>
                <a:cs typeface="Tahoma"/>
              </a:rPr>
              <a:t> још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ва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та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тан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ити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тог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9.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5">
                <a:latin typeface="Tahoma"/>
                <a:cs typeface="Tahoma"/>
              </a:rPr>
              <a:t> сас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 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нику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зив</a:t>
            </a:r>
            <a:r>
              <a:rPr dirty="0" sz="1100" spc="-10">
                <a:latin typeface="Tahoma"/>
                <a:cs typeface="Tahoma"/>
              </a:rPr>
              <a:t>ањ</a:t>
            </a:r>
            <a:r>
              <a:rPr dirty="0" sz="1100">
                <a:latin typeface="Tahoma"/>
                <a:cs typeface="Tahoma"/>
              </a:rPr>
              <a:t>у 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омаже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таријат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10.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утем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хи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руги</a:t>
            </a:r>
            <a:r>
              <a:rPr dirty="0" sz="1100">
                <a:latin typeface="Tahoma"/>
                <a:cs typeface="Tahoma"/>
              </a:rPr>
              <a:t> 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чин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зб</a:t>
            </a:r>
            <a:r>
              <a:rPr dirty="0" sz="1100" spc="-5">
                <a:latin typeface="Tahoma"/>
                <a:cs typeface="Tahoma"/>
              </a:rPr>
              <a:t>еђ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игур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зив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Прву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онст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тути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ну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ницу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зива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мах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бору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онс</a:t>
            </a:r>
            <a:r>
              <a:rPr dirty="0" sz="1100" spc="-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ути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року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седа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од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бора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11.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зив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новима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вног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ција.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итн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мат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ијали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могу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мој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ници,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очито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хи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ма,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мено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endParaRPr sz="1100">
              <a:latin typeface="Tahoma"/>
              <a:cs typeface="Tahoma"/>
            </a:endParaRPr>
          </a:p>
          <a:p>
            <a:pPr algn="just" marL="12700">
              <a:lnSpc>
                <a:spcPts val="1290"/>
              </a:lnSpc>
            </a:pP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Прил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ун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која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-5">
                <a:latin typeface="Tahoma"/>
                <a:cs typeface="Tahoma"/>
              </a:rPr>
              <a:t>ада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ис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љу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иву 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2)</a:t>
            </a:r>
            <a:r>
              <a:rPr dirty="0" sz="1100" spc="-5">
                <a:latin typeface="Tahoma"/>
                <a:cs typeface="Tahoma"/>
              </a:rPr>
              <a:t> д</a:t>
            </a:r>
            <a:r>
              <a:rPr dirty="0" sz="1100">
                <a:latin typeface="Tahoma"/>
                <a:cs typeface="Tahoma"/>
              </a:rPr>
              <a:t>а</a:t>
            </a:r>
            <a:endParaRPr sz="1100">
              <a:latin typeface="Tahoma"/>
              <a:cs typeface="Tahoma"/>
            </a:endParaRPr>
          </a:p>
          <a:p>
            <a:pPr algn="ctr" marL="12065" marR="5715" indent="-1270">
              <a:lnSpc>
                <a:spcPts val="132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нст</a:t>
            </a:r>
            <a:r>
              <a:rPr dirty="0" sz="1100" spc="-5">
                <a:latin typeface="Tahoma"/>
                <a:cs typeface="Tahoma"/>
              </a:rPr>
              <a:t>ве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она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тања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зив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пост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најв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нај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итн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ије;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3)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уде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2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а</a:t>
            </a:r>
            <a:endParaRPr sz="1100">
              <a:latin typeface="Tahoma"/>
              <a:cs typeface="Tahoma"/>
            </a:endParaRPr>
          </a:p>
          <a:p>
            <a:pPr algn="ctr" marL="12065" marR="6985">
              <a:lnSpc>
                <a:spcPts val="1330"/>
              </a:lnSpc>
            </a:pPr>
            <a:r>
              <a:rPr dirty="0" sz="1100">
                <a:latin typeface="Tahoma"/>
                <a:cs typeface="Tahoma"/>
              </a:rPr>
              <a:t>увр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матр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ак</a:t>
            </a:r>
            <a:r>
              <a:rPr dirty="0" sz="1100">
                <a:latin typeface="Tahoma"/>
                <a:cs typeface="Tahoma"/>
              </a:rPr>
              <a:t>ључака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тичу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4)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уде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уви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њен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706627" y="730619"/>
            <a:ext cx="6150610" cy="8936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9525">
              <a:lnSpc>
                <a:spcPct val="101099"/>
              </a:lnSpc>
            </a:pPr>
            <a:r>
              <a:rPr dirty="0" sz="1100">
                <a:latin typeface="Tahoma"/>
                <a:cs typeface="Tahoma"/>
              </a:rPr>
              <a:t>тачке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истој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тпу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ти;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5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прва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тачка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 р</a:t>
            </a:r>
            <a:r>
              <a:rPr dirty="0" sz="1100" spc="-5">
                <a:latin typeface="Tahoma"/>
                <a:cs typeface="Tahoma"/>
              </a:rPr>
              <a:t>еда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лу,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матра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ус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ја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хо</a:t>
            </a:r>
            <a:r>
              <a:rPr dirty="0" sz="1100" spc="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12.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носи 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руге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обио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еж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матра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њ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могло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чиват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 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 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 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кло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  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 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  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 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кон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улта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ивне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сас</a:t>
            </a:r>
            <a:r>
              <a:rPr dirty="0" sz="1100">
                <a:latin typeface="Tahoma"/>
                <a:cs typeface="Tahoma"/>
              </a:rPr>
              <a:t>тан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позв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војим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њем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мог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оприн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лите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улта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има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ог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сас</a:t>
            </a:r>
            <a:r>
              <a:rPr dirty="0" sz="1100">
                <a:latin typeface="Tahoma"/>
                <a:cs typeface="Tahoma"/>
              </a:rPr>
              <a:t>танка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позн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је 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13.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ct val="100000"/>
              </a:lnSpc>
              <a:spcBef>
                <a:spcPts val="15"/>
              </a:spcBef>
            </a:pP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ије,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овом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уст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оји</a:t>
            </a:r>
            <a:r>
              <a:rPr dirty="0" sz="1100">
                <a:latin typeface="Tahoma"/>
                <a:cs typeface="Tahoma"/>
              </a:rPr>
              <a:t> га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Руко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де</a:t>
            </a:r>
            <a:r>
              <a:rPr dirty="0" sz="1100">
                <a:latin typeface="Tahoma"/>
                <a:cs typeface="Tahoma"/>
              </a:rPr>
              <a:t>ћи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м,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1)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рђује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исут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овољ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 број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нова</a:t>
            </a:r>
            <a:r>
              <a:rPr dirty="0" sz="1100" spc="-10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учив</a:t>
            </a:r>
            <a:r>
              <a:rPr dirty="0" sz="1100" spc="-10">
                <a:latin typeface="Tahoma"/>
                <a:cs typeface="Tahoma"/>
              </a:rPr>
              <a:t>ањ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2)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тара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че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рема</a:t>
            </a:r>
            <a:r>
              <a:rPr dirty="0" sz="1100">
                <a:latin typeface="Tahoma"/>
                <a:cs typeface="Tahoma"/>
              </a:rPr>
              <a:t> утврђ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у;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3)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реч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усм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у;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4)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тара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фор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ули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кључак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;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5)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тановљ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улт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ња;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6)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ци;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7)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уна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вија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ичар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вил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овог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ловник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зива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овим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14.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899"/>
              </a:lnSpc>
            </a:pPr>
            <a:r>
              <a:rPr dirty="0" sz="1100" spc="-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5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5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кво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5">
                <a:latin typeface="Tahoma"/>
                <a:cs typeface="Tahoma"/>
              </a:rPr>
              <a:t> сед</a:t>
            </a:r>
            <a:r>
              <a:rPr dirty="0" sz="1100">
                <a:latin typeface="Tahoma"/>
                <a:cs typeface="Tahoma"/>
              </a:rPr>
              <a:t>нице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нема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отреб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кво</a:t>
            </a:r>
            <a:r>
              <a:rPr dirty="0" sz="1100" spc="-10">
                <a:latin typeface="Tahoma"/>
                <a:cs typeface="Tahoma"/>
              </a:rPr>
              <a:t>ру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чивањ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endParaRPr sz="1100">
              <a:latin typeface="Tahoma"/>
              <a:cs typeface="Tahoma"/>
            </a:endParaRPr>
          </a:p>
          <a:p>
            <a:pPr algn="just" marL="12700" marR="8255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најка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ви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оку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зива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ист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 поновне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ијала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9525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нст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тује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три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пне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није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био</a:t>
            </a:r>
            <a:r>
              <a:rPr dirty="0" sz="1100">
                <a:latin typeface="Tahoma"/>
                <a:cs typeface="Tahoma"/>
              </a:rPr>
              <a:t> об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збе</a:t>
            </a:r>
            <a:r>
              <a:rPr dirty="0" sz="1100" spc="-5">
                <a:latin typeface="Tahoma"/>
                <a:cs typeface="Tahoma"/>
              </a:rPr>
              <a:t>ђе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квор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м,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тиће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вни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мања</a:t>
            </a:r>
            <a:r>
              <a:rPr dirty="0" sz="1100" spc="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мера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кла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татутом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 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899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рди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тоји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15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реша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тре</a:t>
            </a:r>
            <a:r>
              <a:rPr dirty="0" sz="1100" spc="-10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15.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ки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ити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лози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 које 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матра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хи</a:t>
            </a:r>
            <a:r>
              <a:rPr dirty="0" sz="1100">
                <a:latin typeface="Tahoma"/>
                <a:cs typeface="Tahoma"/>
              </a:rPr>
              <a:t>тн</a:t>
            </a:r>
            <a:r>
              <a:rPr dirty="0" sz="1100" spc="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 spc="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5">
                <a:latin typeface="Tahoma"/>
                <a:cs typeface="Tahoma"/>
              </a:rPr>
              <a:t> д</a:t>
            </a:r>
            <a:r>
              <a:rPr dirty="0" sz="1100" spc="5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жа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х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току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16.</a:t>
            </a:r>
            <a:endParaRPr sz="1100">
              <a:latin typeface="Tahoma"/>
              <a:cs typeface="Tahoma"/>
            </a:endParaRPr>
          </a:p>
          <a:p>
            <a:pPr marL="469900" marR="762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кој та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ки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одл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 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зматр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ке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вног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то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endParaRPr sz="1100">
              <a:latin typeface="Tahoma"/>
              <a:cs typeface="Tahoma"/>
            </a:endParaRPr>
          </a:p>
          <a:p>
            <a:pPr algn="just" marL="12700" marR="6350">
              <a:lnSpc>
                <a:spcPct val="100499"/>
              </a:lnSpc>
              <a:spcBef>
                <a:spcPts val="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ога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ужио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изв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питања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мат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а,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га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иње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јој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 spc="1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огу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изне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тна 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бја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њењ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рем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кине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потре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706627" y="900037"/>
            <a:ext cx="6150610" cy="893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17.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твују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иск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ију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изањ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аи</a:t>
            </a:r>
            <a:r>
              <a:rPr dirty="0" sz="1100">
                <a:latin typeface="Tahoma"/>
                <a:cs typeface="Tahoma"/>
              </a:rPr>
              <a:t>нтер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ан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ts val="1275"/>
              </a:lnSpc>
            </a:pPr>
            <a:r>
              <a:rPr dirty="0" sz="1100">
                <a:latin typeface="Tahoma"/>
                <a:cs typeface="Tahoma"/>
              </a:rPr>
              <a:t>Нико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утова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изуз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је не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5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еђе</a:t>
            </a:r>
            <a:r>
              <a:rPr dirty="0" sz="1100">
                <a:latin typeface="Tahoma"/>
                <a:cs typeface="Tahoma"/>
              </a:rPr>
              <a:t>них 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18.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Уче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ви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ни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нема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рек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овој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искус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реч.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Гово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је 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Ако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 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пом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ну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позв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Ако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ива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буде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жа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>
                <a:latin typeface="Tahoma"/>
                <a:cs typeface="Tahoma"/>
              </a:rPr>
              <a:t> 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Ди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ину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с</a:t>
            </a:r>
            <a:r>
              <a:rPr dirty="0" sz="1100" spc="-2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учају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ребе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19.</a:t>
            </a:r>
            <a:endParaRPr sz="1100">
              <a:latin typeface="Tahoma"/>
              <a:cs typeface="Tahoma"/>
            </a:endParaRPr>
          </a:p>
          <a:p>
            <a:pPr algn="just" marL="12700" marR="952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утна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жна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придрж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ловник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не рем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уга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ци).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наша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прот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1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на,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га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упо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ори,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озор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тане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усп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ха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вима 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10795" indent="457200">
              <a:lnSpc>
                <a:spcPct val="100899"/>
              </a:lnSpc>
            </a:pP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реч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мера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иск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ужно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мах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усти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ницу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ра иск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учења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лице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ључ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је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20.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10">
                <a:latin typeface="Tahoma"/>
                <a:cs typeface="Tahoma"/>
              </a:rPr>
              <a:t> м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ити</a:t>
            </a:r>
            <a:r>
              <a:rPr dirty="0" sz="1100" spc="-5">
                <a:latin typeface="Tahoma"/>
                <a:cs typeface="Tahoma"/>
              </a:rPr>
              <a:t> 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п</a:t>
            </a:r>
            <a:r>
              <a:rPr dirty="0" sz="1100">
                <a:latin typeface="Tahoma"/>
                <a:cs typeface="Tahoma"/>
              </a:rPr>
              <a:t>ре не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15">
                <a:latin typeface="Tahoma"/>
                <a:cs typeface="Tahoma"/>
              </a:rPr>
              <a:t>то</a:t>
            </a:r>
            <a:endParaRPr sz="1100">
              <a:latin typeface="Tahoma"/>
              <a:cs typeface="Tahoma"/>
            </a:endParaRPr>
          </a:p>
          <a:p>
            <a:pPr marL="12700" marR="762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је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исц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пљ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 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иску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рник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10">
                <a:latin typeface="Tahoma"/>
                <a:cs typeface="Tahoma"/>
              </a:rPr>
              <a:t>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мотр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ов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 ра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5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кој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ки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оже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вој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прво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лозима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озив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лоз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кој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и.</a:t>
            </a:r>
            <a:endParaRPr sz="1100">
              <a:latin typeface="Tahoma"/>
              <a:cs typeface="Tahoma"/>
            </a:endParaRPr>
          </a:p>
          <a:p>
            <a:pPr algn="just" marL="12700" indent="457200">
              <a:lnSpc>
                <a:spcPts val="1275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логом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 тачка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и</a:t>
            </a:r>
            <a:r>
              <a:rPr dirty="0" sz="1100">
                <a:latin typeface="Tahoma"/>
                <a:cs typeface="Tahoma"/>
              </a:rPr>
              <a:t>ли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не 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вног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1079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лучив</a:t>
            </a:r>
            <a:r>
              <a:rPr dirty="0" sz="1100" spc="-10">
                <a:latin typeface="Tahoma"/>
                <a:cs typeface="Tahoma"/>
              </a:rPr>
              <a:t>ањ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после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тре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им 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јима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одлучује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21.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Пре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учити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ине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20"/>
              </a:lnSpc>
              <a:spcBef>
                <a:spcPts val="10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5">
                <a:latin typeface="Tahoma"/>
                <a:cs typeface="Tahoma"/>
              </a:rPr>
              <a:t>аж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носити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уст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ше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уку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бро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носе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већ</a:t>
            </a:r>
            <a:r>
              <a:rPr dirty="0" sz="1100">
                <a:latin typeface="Tahoma"/>
                <a:cs typeface="Tahoma"/>
              </a:rPr>
              <a:t>ином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ас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уку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броја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1290"/>
              </a:lnSpc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е.</a:t>
            </a:r>
            <a:endParaRPr sz="1100">
              <a:latin typeface="Tahoma"/>
              <a:cs typeface="Tahoma"/>
            </a:endParaRPr>
          </a:p>
          <a:p>
            <a:pPr marL="469900" marR="9779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 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закљ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јавн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м, диз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руке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 </a:t>
            </a:r>
            <a:r>
              <a:rPr dirty="0" sz="1100">
                <a:latin typeface="Tahoma"/>
                <a:cs typeface="Tahoma"/>
              </a:rPr>
              <a:t>Прил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ком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5">
                <a:latin typeface="Tahoma"/>
                <a:cs typeface="Tahoma"/>
              </a:rPr>
              <a:t> 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изј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„</a:t>
            </a:r>
            <a:r>
              <a:rPr dirty="0" sz="1100" spc="-5">
                <a:latin typeface="Tahoma"/>
                <a:cs typeface="Tahoma"/>
              </a:rPr>
              <a:t>ЗА</a:t>
            </a:r>
            <a:r>
              <a:rPr dirty="0" sz="1100">
                <a:latin typeface="Tahoma"/>
                <a:cs typeface="Tahoma"/>
              </a:rPr>
              <a:t>“,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„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ИВ”</a:t>
            </a:r>
            <a:r>
              <a:rPr dirty="0" sz="1100" spc="-10">
                <a:latin typeface="Tahoma"/>
                <a:cs typeface="Tahoma"/>
              </a:rPr>
              <a:t> и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„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ЖАН</a:t>
            </a:r>
            <a:r>
              <a:rPr dirty="0" sz="1100">
                <a:latin typeface="Tahoma"/>
                <a:cs typeface="Tahoma"/>
              </a:rPr>
              <a:t>“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ts val="1290"/>
              </a:lnSpc>
            </a:pP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зултате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5">
                <a:latin typeface="Tahoma"/>
                <a:cs typeface="Tahoma"/>
              </a:rPr>
              <a:t>аса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ђује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ној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фор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и,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п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уку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ку.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ts val="1285"/>
              </a:lnSpc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печ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О  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начн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ом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ву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  за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ност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706627" y="730619"/>
            <a:ext cx="6149975" cy="8936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9685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во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ћи 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на 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чу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ња тајнос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22.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тка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сп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вим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</a:t>
            </a:r>
            <a:r>
              <a:rPr dirty="0" sz="1100" spc="-10">
                <a:latin typeface="Tahoma"/>
                <a:cs typeface="Tahoma"/>
              </a:rPr>
              <a:t>им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била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 spc="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чује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д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ле</a:t>
            </a:r>
            <a:r>
              <a:rPr dirty="0" sz="1100">
                <a:latin typeface="Tahoma"/>
                <a:cs typeface="Tahoma"/>
              </a:rPr>
              <a:t>д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обим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ругих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лога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ије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огу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ра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вим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чка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endParaRPr sz="1100">
              <a:latin typeface="Tahoma"/>
              <a:cs typeface="Tahoma"/>
            </a:endParaRPr>
          </a:p>
          <a:p>
            <a:pPr algn="just" marL="12700" marR="5080">
              <a:lnSpc>
                <a:spcPts val="132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аж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еђе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му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мено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нови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23.</a:t>
            </a:r>
            <a:endParaRPr sz="1100">
              <a:latin typeface="Tahoma"/>
              <a:cs typeface="Tahoma"/>
            </a:endParaRPr>
          </a:p>
          <a:p>
            <a:pPr marL="469900" marR="120015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О то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тока 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 Инте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лука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рило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ts val="1320"/>
              </a:lnSpc>
              <a:spcBef>
                <a:spcPts val="10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же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чини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вих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ије,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лучају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ије.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рал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endParaRPr sz="1100">
              <a:latin typeface="Tahoma"/>
              <a:cs typeface="Tahoma"/>
            </a:endParaRPr>
          </a:p>
          <a:p>
            <a:pPr algn="just" marL="12700" marR="9525">
              <a:lnSpc>
                <a:spcPts val="1320"/>
              </a:lnSpc>
              <a:spcBef>
                <a:spcPts val="10"/>
              </a:spcBef>
            </a:pP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луб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вни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нтер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ин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кст з</a:t>
            </a:r>
            <a:r>
              <a:rPr dirty="0" sz="1100" spc="-10">
                <a:latin typeface="Tahoma"/>
                <a:cs typeface="Tahoma"/>
              </a:rPr>
              <a:t>ап</a:t>
            </a:r>
            <a:r>
              <a:rPr dirty="0" sz="1100">
                <a:latin typeface="Tahoma"/>
                <a:cs typeface="Tahoma"/>
              </a:rPr>
              <a:t>исника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ts val="133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чува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10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ина,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оран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рални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Тек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тови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чув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рајн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indent="457200">
              <a:lnSpc>
                <a:spcPts val="1275"/>
              </a:lnSpc>
            </a:pP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носи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рој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м,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ме</a:t>
            </a:r>
            <a:endParaRPr sz="1100">
              <a:latin typeface="Tahoma"/>
              <a:cs typeface="Tahoma"/>
            </a:endParaRPr>
          </a:p>
          <a:p>
            <a:pPr algn="just" marL="12700" marR="508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на,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опис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прису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и,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како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луч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>
                <a:latin typeface="Tahoma"/>
                <a:cs typeface="Tahoma"/>
              </a:rPr>
              <a:t> тачки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ног 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а,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закљ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оји 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онети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24.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 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ити 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 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бору 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пој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ог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бог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ид</a:t>
            </a:r>
            <a:r>
              <a:rPr dirty="0" sz="1100" spc="-5">
                <a:latin typeface="Tahoma"/>
                <a:cs typeface="Tahoma"/>
              </a:rPr>
              <a:t>ржа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татута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уг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ката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бог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неуре</a:t>
            </a:r>
            <a:r>
              <a:rPr dirty="0" sz="1100" spc="-10">
                <a:latin typeface="Tahoma"/>
                <a:cs typeface="Tahoma"/>
              </a:rPr>
              <a:t>дн</a:t>
            </a:r>
            <a:r>
              <a:rPr dirty="0" sz="1100">
                <a:latin typeface="Tahoma"/>
                <a:cs typeface="Tahoma"/>
              </a:rPr>
              <a:t>ог прису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25.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нских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ком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(тз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ек</a:t>
            </a:r>
            <a:r>
              <a:rPr dirty="0" sz="1100">
                <a:latin typeface="Tahoma"/>
                <a:cs typeface="Tahoma"/>
              </a:rPr>
              <a:t>трон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ка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).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ts val="1285"/>
              </a:lnSpc>
            </a:pPr>
            <a:r>
              <a:rPr dirty="0" sz="1100">
                <a:latin typeface="Tahoma"/>
                <a:cs typeface="Tahoma"/>
              </a:rPr>
              <a:t>Ел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онска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одрж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фо</a:t>
            </a:r>
            <a:r>
              <a:rPr dirty="0" sz="1100">
                <a:latin typeface="Tahoma"/>
                <a:cs typeface="Tahoma"/>
              </a:rPr>
              <a:t>на или</a:t>
            </a:r>
            <a:r>
              <a:rPr dirty="0" sz="1100" spc="-10">
                <a:latin typeface="Tahoma"/>
                <a:cs typeface="Tahoma"/>
              </a:rPr>
              <a:t> И</a:t>
            </a:r>
            <a:r>
              <a:rPr dirty="0" sz="1100">
                <a:latin typeface="Tahoma"/>
                <a:cs typeface="Tahoma"/>
              </a:rPr>
              <a:t>нтернет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рви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952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рон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ред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фини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ред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мењ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 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</a:t>
            </a:r>
            <a:r>
              <a:rPr dirty="0" sz="1100" spc="-20">
                <a:latin typeface="Tahoma"/>
                <a:cs typeface="Tahoma"/>
              </a:rPr>
              <a:t>ђ</a:t>
            </a:r>
            <a:r>
              <a:rPr dirty="0" sz="1100">
                <a:latin typeface="Tahoma"/>
                <a:cs typeface="Tahoma"/>
              </a:rPr>
              <a:t>ује 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 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 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јој 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нови 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>
                <a:latin typeface="Tahoma"/>
                <a:cs typeface="Tahoma"/>
              </a:rPr>
              <a:t> изја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ју.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ts val="133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Изј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њење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-5">
                <a:latin typeface="Tahoma"/>
                <a:cs typeface="Tahoma"/>
              </a:rPr>
              <a:t> 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тоји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изја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њењ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„ЗА“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ну одл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 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„ПР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5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“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„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“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indent="457200">
              <a:lnSpc>
                <a:spcPts val="1275"/>
              </a:lnSpc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иј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ори 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луке 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ика 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  <a:p>
            <a:pPr algn="just" marL="12700" marR="7620">
              <a:lnSpc>
                <a:spcPct val="100899"/>
              </a:lnSpc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ћ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ом,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аса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ЗА њ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571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утврђује,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нову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зј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шњења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ова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ли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лож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 одл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ка ус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оме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еш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прв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ној 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>
              <a:lnSpc>
                <a:spcPts val="1285"/>
              </a:lnSpc>
            </a:pPr>
            <a:r>
              <a:rPr dirty="0" sz="1100">
                <a:latin typeface="Tahoma"/>
                <a:cs typeface="Tahoma"/>
              </a:rPr>
              <a:t>О то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кт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онске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ис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ктронс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хо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мењ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ју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бе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ника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овној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26.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000"/>
              </a:lnSpc>
              <a:spcBef>
                <a:spcPts val="15"/>
              </a:spcBef>
            </a:pP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твор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т,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учај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вима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ним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2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 о 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у.</a:t>
            </a:r>
            <a:endParaRPr sz="1100">
              <a:latin typeface="Tahoma"/>
              <a:cs typeface="Tahoma"/>
            </a:endParaRPr>
          </a:p>
          <a:p>
            <a:pPr marL="469900" marR="587375">
              <a:lnSpc>
                <a:spcPct val="100899"/>
              </a:lnSpc>
            </a:pPr>
            <a:r>
              <a:rPr dirty="0" sz="1100" spc="-5">
                <a:latin typeface="Tahoma"/>
                <a:cs typeface="Tahoma"/>
              </a:rPr>
              <a:t>Ја</a:t>
            </a:r>
            <a:r>
              <a:rPr dirty="0" sz="1100">
                <a:latin typeface="Tahoma"/>
                <a:cs typeface="Tahoma"/>
              </a:rPr>
              <a:t>вно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 р</a:t>
            </a:r>
            <a:r>
              <a:rPr dirty="0" sz="1100" spc="-5">
                <a:latin typeface="Tahoma"/>
                <a:cs typeface="Tahoma"/>
              </a:rPr>
              <a:t>ад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5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рује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 по</a:t>
            </a:r>
            <a:r>
              <a:rPr dirty="0" sz="1100" spc="-10">
                <a:latin typeface="Tahoma"/>
                <a:cs typeface="Tahoma"/>
              </a:rPr>
              <a:t> 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у,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утем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 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ност.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ности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706627" y="730619"/>
            <a:ext cx="6150610" cy="910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255" indent="457200">
              <a:lnSpc>
                <a:spcPct val="100499"/>
              </a:lnSpc>
            </a:pP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исутна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чув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посло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 тајн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орити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утне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0">
                <a:latin typeface="Tahoma"/>
                <a:cs typeface="Tahoma"/>
              </a:rPr>
              <a:t>пи</a:t>
            </a:r>
            <a:r>
              <a:rPr dirty="0" sz="1100">
                <a:latin typeface="Tahoma"/>
                <a:cs typeface="Tahoma"/>
              </a:rPr>
              <a:t>тање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вну та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ну.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27.</a:t>
            </a:r>
            <a:endParaRPr sz="1100">
              <a:latin typeface="Tahoma"/>
              <a:cs typeface="Tahoma"/>
            </a:endParaRPr>
          </a:p>
          <a:p>
            <a:pPr algn="just" marL="12700" marR="5080" indent="457200">
              <a:lnSpc>
                <a:spcPts val="1330"/>
              </a:lnSpc>
              <a:spcBef>
                <a:spcPts val="3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луб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био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олу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подл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же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зоне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роли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и,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ах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бне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прово</a:t>
            </a:r>
            <a:r>
              <a:rPr dirty="0" sz="1100" spc="-5">
                <a:latin typeface="Tahoma"/>
                <a:cs typeface="Tahoma"/>
              </a:rPr>
              <a:t>ђе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тро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ук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учу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ући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могу</a:t>
            </a:r>
            <a:r>
              <a:rPr dirty="0" sz="1100" spc="-15">
                <a:latin typeface="Tahoma"/>
                <a:cs typeface="Tahoma"/>
              </a:rPr>
              <a:t>ћ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непо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увида</a:t>
            </a:r>
            <a:r>
              <a:rPr dirty="0" sz="1100">
                <a:latin typeface="Tahoma"/>
                <a:cs typeface="Tahoma"/>
              </a:rPr>
              <a:t> 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ве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ре, 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окуме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који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хв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1290"/>
              </a:lnSpc>
            </a:pP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ља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ичење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600"/>
              </a:lnSpc>
              <a:spcBef>
                <a:spcPts val="5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уп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нтр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ле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ној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ност,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ије,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Потпр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ника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ичар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ког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 лиг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469900" marR="1301750">
              <a:lnSpc>
                <a:spcPct val="100000"/>
              </a:lnSpc>
              <a:spcBef>
                <a:spcPts val="10"/>
              </a:spcBef>
            </a:pP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онтрола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ст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ог члана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може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овна и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и 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носи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план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овне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роле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мичар</a:t>
            </a:r>
            <a:r>
              <a:rPr dirty="0" sz="1100" spc="-10">
                <a:latin typeface="Tahoma"/>
                <a:cs typeface="Tahoma"/>
              </a:rPr>
              <a:t>ск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</a:t>
            </a:r>
            <a:r>
              <a:rPr dirty="0" sz="1100" spc="-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Потпр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зни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рате</a:t>
            </a:r>
            <a:r>
              <a:rPr dirty="0" sz="1100">
                <a:latin typeface="Tahoma"/>
                <a:cs typeface="Tahoma"/>
              </a:rPr>
              <a:t> током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мичар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ке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зоне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рад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бова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огл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испуњ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пи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очи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ова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код 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их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ојали пр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бл</a:t>
            </a:r>
            <a:r>
              <a:rPr dirty="0" sz="1100" spc="-10">
                <a:latin typeface="Tahoma"/>
                <a:cs typeface="Tahoma"/>
              </a:rPr>
              <a:t>ем</a:t>
            </a:r>
            <a:r>
              <a:rPr dirty="0" sz="1100">
                <a:latin typeface="Tahoma"/>
                <a:cs typeface="Tahoma"/>
              </a:rPr>
              <a:t>и у</a:t>
            </a:r>
            <a:r>
              <a:rPr dirty="0" sz="1100">
                <a:latin typeface="Tahoma"/>
                <a:cs typeface="Tahoma"/>
              </a:rPr>
              <a:t> 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до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воле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ку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роле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ија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рим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њује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ила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10">
                <a:latin typeface="Tahoma"/>
                <a:cs typeface="Tahoma"/>
              </a:rPr>
              <a:t>ен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ком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ловник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пак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до</a:t>
            </a:r>
            <a:r>
              <a:rPr dirty="0" sz="1100" spc="1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воле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ну.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28.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нето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цију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20">
                <a:latin typeface="Tahoma"/>
                <a:cs typeface="Tahoma"/>
              </a:rPr>
              <a:t>5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илника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њу,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комис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  <a:p>
            <a:pPr algn="ctr" marL="12065" marR="5080" indent="-254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нето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зону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пре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>
                <a:latin typeface="Tahoma"/>
                <a:cs typeface="Tahoma"/>
              </a:rPr>
              <a:t> посту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ка из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до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воле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 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што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ље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позив </a:t>
            </a:r>
            <a:r>
              <a:rPr dirty="0" sz="1100" spc="-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ts val="132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зон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отр</a:t>
            </a:r>
            <a:r>
              <a:rPr dirty="0" sz="1100" spc="-1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би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ниј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ку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којој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матра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уз</a:t>
            </a:r>
            <a:r>
              <a:rPr dirty="0" sz="1100" spc="-10">
                <a:latin typeface="Tahoma"/>
                <a:cs typeface="Tahoma"/>
              </a:rPr>
              <a:t>им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ђ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ног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10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ује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нач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ксе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изд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ола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129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зону.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ничку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зива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ије,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опст</a:t>
            </a:r>
            <a:r>
              <a:rPr dirty="0" sz="1100" spc="-5">
                <a:latin typeface="Tahoma"/>
                <a:cs typeface="Tahoma"/>
              </a:rPr>
              <a:t>ве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ни</a:t>
            </a:r>
            <a:r>
              <a:rPr dirty="0" sz="1100">
                <a:latin typeface="Tahoma"/>
                <a:cs typeface="Tahoma"/>
              </a:rPr>
              <a:t>ција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иву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>
                <a:latin typeface="Tahoma"/>
                <a:cs typeface="Tahoma"/>
              </a:rPr>
              <a:t> 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лог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ње,</a:t>
            </a:r>
            <a:r>
              <a:rPr dirty="0" sz="1100">
                <a:latin typeface="Tahoma"/>
                <a:cs typeface="Tahoma"/>
              </a:rPr>
              <a:t> 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ичар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члана 2</a:t>
            </a:r>
            <a:r>
              <a:rPr dirty="0" sz="1100" spc="-10">
                <a:latin typeface="Tahoma"/>
                <a:cs typeface="Tahoma"/>
              </a:rPr>
              <a:t>5</a:t>
            </a:r>
            <a:r>
              <a:rPr dirty="0" sz="1100">
                <a:latin typeface="Tahoma"/>
                <a:cs typeface="Tahoma"/>
              </a:rPr>
              <a:t>.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ст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 1.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илн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ка 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ичењу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10160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ничкој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ису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твују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endParaRPr sz="11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600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лни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ничке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нице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јају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ћином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нова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ке</a:t>
            </a:r>
            <a:r>
              <a:rPr dirty="0" sz="1100">
                <a:latin typeface="Tahoma"/>
                <a:cs typeface="Tahoma"/>
              </a:rPr>
              <a:t> од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1.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чл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ним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ак</a:t>
            </a:r>
            <a:r>
              <a:rPr dirty="0" sz="1100">
                <a:latin typeface="Tahoma"/>
                <a:cs typeface="Tahoma"/>
              </a:rPr>
              <a:t>љу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ма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се</a:t>
            </a:r>
            <a:r>
              <a:rPr dirty="0" sz="1100">
                <a:latin typeface="Tahoma"/>
                <a:cs typeface="Tahoma"/>
              </a:rPr>
              <a:t>кр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тар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едсед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ње,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7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обја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љ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 </a:t>
            </a:r>
            <a:r>
              <a:rPr dirty="0" sz="1100" spc="-1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нет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јту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499"/>
              </a:lnSpc>
              <a:spcBef>
                <a:spcPts val="5"/>
              </a:spcBef>
            </a:pPr>
            <a:r>
              <a:rPr dirty="0" sz="1100">
                <a:latin typeface="Tahoma"/>
                <a:cs typeface="Tahoma"/>
              </a:rPr>
              <a:t>Укол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ко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нека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исија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дс</a:t>
            </a:r>
            <a:r>
              <a:rPr dirty="0" sz="1100">
                <a:latin typeface="Tahoma"/>
                <a:cs typeface="Tahoma"/>
              </a:rPr>
              <a:t>тупи 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неког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2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ки 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2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 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кључака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ужна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, пре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 кона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лук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20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 хи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нич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5">
                <a:latin typeface="Tahoma"/>
                <a:cs typeface="Tahoma"/>
              </a:rPr>
              <a:t>сед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у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ој ће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змо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ри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мена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ног за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љу</a:t>
            </a:r>
            <a:r>
              <a:rPr dirty="0" sz="1100" spc="-10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ка.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ан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29.</a:t>
            </a:r>
            <a:endParaRPr sz="11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000"/>
              </a:lnSpc>
              <a:spcBef>
                <a:spcPts val="10"/>
              </a:spcBef>
            </a:pPr>
            <a:r>
              <a:rPr dirty="0" sz="1100">
                <a:latin typeface="Tahoma"/>
                <a:cs typeface="Tahoma"/>
              </a:rPr>
              <a:t>Даном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2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овог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ника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таје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жи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лов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ми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>
                <a:latin typeface="Tahoma"/>
                <a:cs typeface="Tahoma"/>
              </a:rPr>
              <a:t> 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 К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рк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шког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Србије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10">
                <a:latin typeface="Tahoma"/>
                <a:cs typeface="Tahoma"/>
              </a:rPr>
              <a:t>4</a:t>
            </a:r>
            <a:r>
              <a:rPr dirty="0" sz="1100">
                <a:latin typeface="Tahoma"/>
                <a:cs typeface="Tahoma"/>
              </a:rPr>
              <a:t>.м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2</a:t>
            </a:r>
            <a:r>
              <a:rPr dirty="0" sz="1100" spc="-10">
                <a:latin typeface="Tahoma"/>
                <a:cs typeface="Tahoma"/>
              </a:rPr>
              <a:t>0</a:t>
            </a:r>
            <a:r>
              <a:rPr dirty="0" sz="1100">
                <a:latin typeface="Tahoma"/>
                <a:cs typeface="Tahoma"/>
              </a:rPr>
              <a:t>1</a:t>
            </a:r>
            <a:r>
              <a:rPr dirty="0" sz="1100" spc="-10">
                <a:latin typeface="Tahoma"/>
                <a:cs typeface="Tahoma"/>
              </a:rPr>
              <a:t>8</a:t>
            </a:r>
            <a:r>
              <a:rPr dirty="0" sz="1100">
                <a:latin typeface="Tahoma"/>
                <a:cs typeface="Tahoma"/>
              </a:rPr>
              <a:t>. го</a:t>
            </a:r>
            <a:r>
              <a:rPr dirty="0" sz="1100" spc="-10">
                <a:latin typeface="Tahoma"/>
                <a:cs typeface="Tahoma"/>
              </a:rPr>
              <a:t>ди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Чла</a:t>
            </a:r>
            <a:r>
              <a:rPr dirty="0" sz="1100" b="1">
                <a:latin typeface="Tahoma"/>
                <a:cs typeface="Tahoma"/>
              </a:rPr>
              <a:t>н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30.</a:t>
            </a:r>
            <a:endParaRPr sz="1100">
              <a:latin typeface="Tahoma"/>
              <a:cs typeface="Tahoma"/>
            </a:endParaRPr>
          </a:p>
          <a:p>
            <a:pPr algn="just" marL="12700" marR="6985" indent="457200">
              <a:lnSpc>
                <a:spcPts val="1330"/>
              </a:lnSpc>
              <a:spcBef>
                <a:spcPts val="35"/>
              </a:spcBef>
            </a:pP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ва</a:t>
            </a:r>
            <a:r>
              <a:rPr dirty="0" sz="1100">
                <a:latin typeface="Tahoma"/>
                <a:cs typeface="Tahoma"/>
              </a:rPr>
              <a:t>ј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ник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па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ног 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љив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Инте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нет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трани</a:t>
            </a:r>
            <a:r>
              <a:rPr dirty="0" sz="1100" spc="-5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зе</a:t>
            </a:r>
            <a:r>
              <a:rPr dirty="0" sz="1100">
                <a:latin typeface="Tahoma"/>
                <a:cs typeface="Tahoma"/>
              </a:rPr>
              <a:t>нта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5">
                <a:latin typeface="Tahoma"/>
                <a:cs typeface="Tahoma"/>
              </a:rPr>
              <a:t>Са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algn="ctr" marL="2755265">
              <a:lnSpc>
                <a:spcPts val="1285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ЕД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 У</a:t>
            </a:r>
            <a:r>
              <a:rPr dirty="0" sz="1100" spc="-15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ОДБ</a:t>
            </a:r>
            <a:r>
              <a:rPr dirty="0" sz="1100" spc="-2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РА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endParaRPr sz="1100">
              <a:latin typeface="Tahoma"/>
              <a:cs typeface="Tahoma"/>
            </a:endParaRPr>
          </a:p>
          <a:p>
            <a:pPr algn="ctr" marL="2831465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ед</a:t>
            </a:r>
            <a:r>
              <a:rPr dirty="0" sz="1100">
                <a:latin typeface="Tahoma"/>
                <a:cs typeface="Tahoma"/>
              </a:rPr>
              <a:t>раг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ниловић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Prof. dr Nenad Djurdjevic</dc:creator>
  <cp:keywords>sport, poslovnik, sportski savez, SSS</cp:keywords>
  <dc:title>Poslovnik Upravnog odbora SSS</dc:title>
  <dcterms:created xsi:type="dcterms:W3CDTF">2021-05-27T13:36:34Z</dcterms:created>
  <dcterms:modified xsi:type="dcterms:W3CDTF">2021-05-27T13:36:34Z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LastSaved">
    <vt:filetime>2021-05-27T00:00:00Z</vt:filetime>
  </property>
</Properties>
</file>