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3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4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5.xml" ContentType="application/vnd.openxmlformats-officedocument.presentationml.slide+xml"/>
  <Override PartName="/ppt/notesSlides/notesSlide5.xml" ContentType="application/vnd.openxmlformats-officedocument.presentationml.notesSlide+xml"/>
  <Override PartName="/ppt/slides/slide6.xml" ContentType="application/vnd.openxmlformats-officedocument.presentationml.slide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8.xml" ContentType="application/vnd.openxmlformats-officedocument.presentationml.notesSlide+xml"/>
  <Override PartName="/ppt/slides/slide9.xml" ContentType="application/vnd.openxmlformats-officedocument.presentationml.slide+xml"/>
  <Override PartName="/ppt/notesSlides/notesSlide9.xml" ContentType="application/vnd.openxmlformats-officedocument.presentationml.notesSlide+xml"/>
  <Override PartName="/ppt/slides/slide10.xml" ContentType="application/vnd.openxmlformats-officedocument.presentationml.slide+xml"/>
  <Override PartName="/ppt/notesSlides/notesSlide10.xml" ContentType="application/vnd.openxmlformats-officedocument.presentationml.notesSlid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s/slide12.xml" ContentType="application/vnd.openxmlformats-officedocument.presentationml.slide+xml"/>
  <Override PartName="/ppt/notesSlides/notesSlide12.xml" ContentType="application/vnd.openxmlformats-officedocument.presentationml.notesSlide+xml"/>
  <Override PartName="/ppt/slides/slide13.xml" ContentType="application/vnd.openxmlformats-officedocument.presentationml.slide+xml"/>
  <Override PartName="/ppt/notesSlides/notesSlide13.xml" ContentType="application/vnd.openxmlformats-officedocument.presentationml.notesSlide+xml"/>
  <Override PartName="/ppt/slides/slide14.xml" ContentType="application/vnd.openxmlformats-officedocument.presentationml.slide+xml"/>
  <Override PartName="/ppt/notesSlides/notesSlide14.xml" ContentType="application/vnd.openxmlformats-officedocument.presentationml.notesSlide+xml"/>
  <Override PartName="/ppt/slides/slide15.xml" ContentType="application/vnd.openxmlformats-officedocument.presentationml.slide+xml"/>
  <Override PartName="/ppt/notesSlides/notesSlide15.xml" ContentType="application/vnd.openxmlformats-officedocument.presentationml.notesSlide+xml"/>
  <Override PartName="/ppt/slides/slide16.xml" ContentType="application/vnd.openxmlformats-officedocument.presentationml.slide+xml"/>
  <Override PartName="/ppt/notesSlides/notesSlide16.xml" ContentType="application/vnd.openxmlformats-officedocument.presentationml.notesSlide+xml"/>
  <Override PartName="/ppt/slides/slide17.xml" ContentType="application/vnd.openxmlformats-officedocument.presentationml.slide+xml"/>
  <Override PartName="/ppt/notesSlides/notesSlide17.xml" ContentType="application/vnd.openxmlformats-officedocument.presentationml.notesSlide+xml"/>
  <Override PartName="/ppt/slides/slide18.xml" ContentType="application/vnd.openxmlformats-officedocument.presentationml.slide+xml"/>
  <Override PartName="/ppt/notesSlides/notesSlide18.xml" ContentType="application/vnd.openxmlformats-officedocument.presentationml.notesSlide+xml"/>
  <Override PartName="/ppt/slides/slide19.xml" ContentType="application/vnd.openxmlformats-officedocument.presentationml.slide+xml"/>
  <Override PartName="/ppt/notesSlides/notesSlide19.xml" ContentType="application/vnd.openxmlformats-officedocument.presentationml.notesSlide+xml"/>
  <Override PartName="/ppt/slides/slide20.xml" ContentType="application/vnd.openxmlformats-officedocument.presentationml.slide+xml"/>
  <Override PartName="/ppt/notesSlides/notesSlide20.xml" ContentType="application/vnd.openxmlformats-officedocument.presentationml.notesSlide+xml"/>
  <Override PartName="/ppt/slides/slide21.xml" ContentType="application/vnd.openxmlformats-officedocument.presentationml.slide+xml"/>
  <Override PartName="/ppt/notesSlides/notesSlide21.xml" ContentType="application/vnd.openxmlformats-officedocument.presentationml.notesSlide+xml"/>
  <Override PartName="/ppt/slides/slide22.xml" ContentType="application/vnd.openxmlformats-officedocument.presentationml.slide+xml"/>
  <Override PartName="/ppt/notesSlides/notesSlide22.xml" ContentType="application/vnd.openxmlformats-officedocument.presentationml.notes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</p:sldIdLst>
  <p:sldSz cx="10693400" cy="7562850"/>
  <p:notesSz cx="10693400" cy="756285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/Relationships>
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.xml"/></Relationships>
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0.xml"/></Relationships>
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1.xml"/></Relationships>
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2.xml"/></Relationships>
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3.xml"/></Relationships>
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4.xml"/></Relationships>
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5.xml"/></Relationships>
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6.xml"/></Relationships>
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7.xml"/></Relationships>
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8.xml"/></Relationships>
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9.xml"/></Relationships>
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.xml"/></Relationships>
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0.xml"/></Relationships>
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1.xml"/></Relationships>
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2.xml"/></Relationships>
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.xml"/></Relationships>
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4.xml"/></Relationships>
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5.xml"/></Relationships>
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6.xml"/></Relationships>
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7.xml"/></Relationships>
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slide" Target="../slides/slide8.xml"/></Relationships>
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slide" Target="../slides/slide9.xml"/></Relationships>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79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0710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302513"/>
            <a:ext cx="9624059" cy="12100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5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635756" y="7033450"/>
            <a:ext cx="3421887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Relationship Id="rId3" Type="http://schemas.openxmlformats.org/officeDocument/2006/relationships/notesSlide" Target="../notesSlides/notesSlide1.xml"/><Relationship Id="rId4" Type="http://schemas.openxmlformats.org/officeDocument/2006/relationships/slide" Target="slide1.xml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Relationship Id="rId3" Type="http://schemas.openxmlformats.org/officeDocument/2006/relationships/slide" Target="slide10.xml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1.xml"/><Relationship Id="rId3" Type="http://schemas.openxmlformats.org/officeDocument/2006/relationships/slide" Target="slide11.xml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2.xml"/><Relationship Id="rId3" Type="http://schemas.openxmlformats.org/officeDocument/2006/relationships/slide" Target="slide12.xml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3.xml"/><Relationship Id="rId3" Type="http://schemas.openxmlformats.org/officeDocument/2006/relationships/slide" Target="slide13.xml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4.xml"/><Relationship Id="rId3" Type="http://schemas.openxmlformats.org/officeDocument/2006/relationships/slide" Target="slide14.xml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5.xml"/><Relationship Id="rId3" Type="http://schemas.openxmlformats.org/officeDocument/2006/relationships/slide" Target="slide15.xml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6.xml"/><Relationship Id="rId3" Type="http://schemas.openxmlformats.org/officeDocument/2006/relationships/slide" Target="slide16.xml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7.xml"/><Relationship Id="rId3" Type="http://schemas.openxmlformats.org/officeDocument/2006/relationships/slide" Target="slide17.xml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8.xml"/><Relationship Id="rId3" Type="http://schemas.openxmlformats.org/officeDocument/2006/relationships/slide" Target="slide18.xml"/></Relationships>
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9.xml"/><Relationship Id="rId3" Type="http://schemas.openxmlformats.org/officeDocument/2006/relationships/slide" Target="slide19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slide" Target="slide2.xml"/></Relationships>
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0.xml"/><Relationship Id="rId3" Type="http://schemas.openxmlformats.org/officeDocument/2006/relationships/slide" Target="slide20.xml"/></Relationships>
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1.xml"/><Relationship Id="rId3" Type="http://schemas.openxmlformats.org/officeDocument/2006/relationships/slide" Target="slide21.xml"/></Relationships>
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2.xml"/><Relationship Id="rId3" Type="http://schemas.openxmlformats.org/officeDocument/2006/relationships/slide" Target="slide22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Relationship Id="rId3" Type="http://schemas.openxmlformats.org/officeDocument/2006/relationships/slide" Target="slide3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Relationship Id="rId3" Type="http://schemas.openxmlformats.org/officeDocument/2006/relationships/slide" Target="slide4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Relationship Id="rId3" Type="http://schemas.openxmlformats.org/officeDocument/2006/relationships/slide" Target="slide5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Relationship Id="rId3" Type="http://schemas.openxmlformats.org/officeDocument/2006/relationships/slide" Target="slide6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Relationship Id="rId3" Type="http://schemas.openxmlformats.org/officeDocument/2006/relationships/slide" Target="slide7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Relationship Id="rId3" Type="http://schemas.openxmlformats.org/officeDocument/2006/relationships/slide" Target="slide8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Relationship Id="rId3" Type="http://schemas.openxmlformats.org/officeDocument/2006/relationships/slide" Target="slide9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26415" y="1590675"/>
            <a:ext cx="2219325" cy="22193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444500" y="3971557"/>
            <a:ext cx="2345055" cy="5499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785495" marR="5080" indent="-773430">
              <a:lnSpc>
                <a:spcPct val="131900"/>
              </a:lnSpc>
            </a:pPr>
            <a:r>
              <a:rPr dirty="0" sz="1600" spc="-15" b="1">
                <a:latin typeface="Tahoma"/>
                <a:cs typeface="Tahoma"/>
              </a:rPr>
              <a:t>K</a:t>
            </a:r>
            <a:r>
              <a:rPr dirty="0" sz="1600" spc="-20" b="1">
                <a:latin typeface="Tahoma"/>
                <a:cs typeface="Tahoma"/>
              </a:rPr>
              <a:t>O</a:t>
            </a:r>
            <a:r>
              <a:rPr dirty="0" sz="1600" spc="-20" b="1">
                <a:latin typeface="Tahoma"/>
                <a:cs typeface="Tahoma"/>
              </a:rPr>
              <a:t>Ш</a:t>
            </a:r>
            <a:r>
              <a:rPr dirty="0" sz="1600" spc="-5" b="1">
                <a:latin typeface="Tahoma"/>
                <a:cs typeface="Tahoma"/>
              </a:rPr>
              <a:t>А</a:t>
            </a:r>
            <a:r>
              <a:rPr dirty="0" sz="1600" spc="-15" b="1">
                <a:latin typeface="Tahoma"/>
                <a:cs typeface="Tahoma"/>
              </a:rPr>
              <a:t>Р</a:t>
            </a:r>
            <a:r>
              <a:rPr dirty="0" sz="1600" spc="-25" b="1">
                <a:latin typeface="Tahoma"/>
                <a:cs typeface="Tahoma"/>
              </a:rPr>
              <a:t>К</a:t>
            </a:r>
            <a:r>
              <a:rPr dirty="0" sz="1600" spc="-10" b="1">
                <a:latin typeface="Tahoma"/>
                <a:cs typeface="Tahoma"/>
              </a:rPr>
              <a:t>А</a:t>
            </a:r>
            <a:r>
              <a:rPr dirty="0" sz="1600" spc="-20" b="1">
                <a:latin typeface="Tahoma"/>
                <a:cs typeface="Tahoma"/>
              </a:rPr>
              <a:t>Ш</a:t>
            </a:r>
            <a:r>
              <a:rPr dirty="0" sz="1600" spc="-5" b="1">
                <a:latin typeface="Tahoma"/>
                <a:cs typeface="Tahoma"/>
              </a:rPr>
              <a:t>К</a:t>
            </a:r>
            <a:r>
              <a:rPr dirty="0" sz="1600" spc="-15" b="1">
                <a:latin typeface="Tahoma"/>
                <a:cs typeface="Tahoma"/>
              </a:rPr>
              <a:t>И</a:t>
            </a:r>
            <a:r>
              <a:rPr dirty="0" sz="1600" spc="-5" b="1">
                <a:latin typeface="Tahoma"/>
                <a:cs typeface="Tahoma"/>
              </a:rPr>
              <a:t> </a:t>
            </a:r>
            <a:r>
              <a:rPr dirty="0" sz="1600" spc="-15" b="1">
                <a:latin typeface="Tahoma"/>
                <a:cs typeface="Tahoma"/>
              </a:rPr>
              <a:t>САВЕЗ</a:t>
            </a:r>
            <a:r>
              <a:rPr dirty="0" sz="1600" spc="-10" b="1">
                <a:latin typeface="Tahoma"/>
                <a:cs typeface="Tahoma"/>
              </a:rPr>
              <a:t> С</a:t>
            </a:r>
            <a:r>
              <a:rPr dirty="0" sz="1600" spc="-10" b="1">
                <a:latin typeface="Tahoma"/>
                <a:cs typeface="Tahoma"/>
              </a:rPr>
              <a:t>Р</a:t>
            </a:r>
            <a:r>
              <a:rPr dirty="0" sz="1600" spc="-15" b="1">
                <a:latin typeface="Tahoma"/>
                <a:cs typeface="Tahoma"/>
              </a:rPr>
              <a:t>БИ</a:t>
            </a:r>
            <a:r>
              <a:rPr dirty="0" sz="1600" b="1">
                <a:latin typeface="Tahoma"/>
                <a:cs typeface="Tahoma"/>
              </a:rPr>
              <a:t>Ј</a:t>
            </a:r>
            <a:r>
              <a:rPr dirty="0" sz="1600" spc="-10" b="1">
                <a:latin typeface="Tahoma"/>
                <a:cs typeface="Tahoma"/>
              </a:rPr>
              <a:t>Е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85572" y="5426329"/>
            <a:ext cx="9923145" cy="428625"/>
          </a:xfrm>
          <a:prstGeom prst="rect">
            <a:avLst/>
          </a:prstGeom>
          <a:solidFill>
            <a:srgbClr val="C8C8C8"/>
          </a:solidFill>
          <a:ln w="7365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67945" marR="59690">
              <a:lnSpc>
                <a:spcPct val="109200"/>
              </a:lnSpc>
            </a:pPr>
            <a:r>
              <a:rPr dirty="0" sz="1200" spc="-5" b="1">
                <a:latin typeface="Tahoma"/>
                <a:cs typeface="Tahoma"/>
              </a:rPr>
              <a:t>Н</a:t>
            </a:r>
            <a:r>
              <a:rPr dirty="0" sz="1200" spc="-10" b="1">
                <a:latin typeface="Tahoma"/>
                <a:cs typeface="Tahoma"/>
              </a:rPr>
              <a:t>А</a:t>
            </a:r>
            <a:r>
              <a:rPr dirty="0" sz="1200" spc="-5" b="1">
                <a:latin typeface="Tahoma"/>
                <a:cs typeface="Tahoma"/>
              </a:rPr>
              <a:t>П</a:t>
            </a:r>
            <a:r>
              <a:rPr dirty="0" sz="1200" spc="10" b="1">
                <a:latin typeface="Tahoma"/>
                <a:cs typeface="Tahoma"/>
              </a:rPr>
              <a:t>О</a:t>
            </a:r>
            <a:r>
              <a:rPr dirty="0" sz="1200" spc="-5" b="1">
                <a:latin typeface="Tahoma"/>
                <a:cs typeface="Tahoma"/>
              </a:rPr>
              <a:t>М</a:t>
            </a:r>
            <a:r>
              <a:rPr dirty="0" sz="1200" b="1">
                <a:latin typeface="Tahoma"/>
                <a:cs typeface="Tahoma"/>
              </a:rPr>
              <a:t>Е</a:t>
            </a:r>
            <a:r>
              <a:rPr dirty="0" sz="1200" spc="-5" b="1">
                <a:latin typeface="Tahoma"/>
                <a:cs typeface="Tahoma"/>
              </a:rPr>
              <a:t>Н</a:t>
            </a:r>
            <a:r>
              <a:rPr dirty="0" sz="1200" spc="-10" b="1">
                <a:latin typeface="Tahoma"/>
                <a:cs typeface="Tahoma"/>
              </a:rPr>
              <a:t>А</a:t>
            </a:r>
            <a:r>
              <a:rPr dirty="0" sz="1200" b="1">
                <a:latin typeface="Tahoma"/>
                <a:cs typeface="Tahoma"/>
              </a:rPr>
              <a:t>:</a:t>
            </a:r>
            <a:r>
              <a:rPr dirty="0" sz="1200" spc="60" b="1">
                <a:latin typeface="Tahoma"/>
                <a:cs typeface="Tahoma"/>
              </a:rPr>
              <a:t> </a:t>
            </a:r>
            <a:r>
              <a:rPr dirty="0" sz="1200" spc="10" b="1">
                <a:latin typeface="Tahoma"/>
                <a:cs typeface="Tahoma"/>
              </a:rPr>
              <a:t>К</a:t>
            </a:r>
            <a:r>
              <a:rPr dirty="0" sz="1200" spc="-5" b="1">
                <a:latin typeface="Tahoma"/>
                <a:cs typeface="Tahoma"/>
              </a:rPr>
              <a:t>л</a:t>
            </a:r>
            <a:r>
              <a:rPr dirty="0" sz="1200" b="1">
                <a:latin typeface="Tahoma"/>
                <a:cs typeface="Tahoma"/>
              </a:rPr>
              <a:t>уб</a:t>
            </a:r>
            <a:r>
              <a:rPr dirty="0" sz="1200" spc="65" b="1">
                <a:latin typeface="Tahoma"/>
                <a:cs typeface="Tahoma"/>
              </a:rPr>
              <a:t> </a:t>
            </a:r>
            <a:r>
              <a:rPr dirty="0" sz="1200" b="1">
                <a:latin typeface="Tahoma"/>
                <a:cs typeface="Tahoma"/>
              </a:rPr>
              <a:t>ко</a:t>
            </a:r>
            <a:r>
              <a:rPr dirty="0" sz="1200" spc="-5" b="1">
                <a:latin typeface="Tahoma"/>
                <a:cs typeface="Tahoma"/>
              </a:rPr>
              <a:t>ј</a:t>
            </a:r>
            <a:r>
              <a:rPr dirty="0" sz="1200" b="1">
                <a:latin typeface="Tahoma"/>
                <a:cs typeface="Tahoma"/>
              </a:rPr>
              <a:t>и</a:t>
            </a:r>
            <a:r>
              <a:rPr dirty="0" sz="1200" spc="60" b="1">
                <a:latin typeface="Tahoma"/>
                <a:cs typeface="Tahoma"/>
              </a:rPr>
              <a:t> </a:t>
            </a:r>
            <a:r>
              <a:rPr dirty="0" sz="1200" b="1">
                <a:latin typeface="Tahoma"/>
                <a:cs typeface="Tahoma"/>
              </a:rPr>
              <a:t>подноси</a:t>
            </a:r>
            <a:r>
              <a:rPr dirty="0" sz="1200" spc="65" b="1">
                <a:latin typeface="Tahoma"/>
                <a:cs typeface="Tahoma"/>
              </a:rPr>
              <a:t> </a:t>
            </a:r>
            <a:r>
              <a:rPr dirty="0" sz="1200" spc="-5" b="1">
                <a:latin typeface="Tahoma"/>
                <a:cs typeface="Tahoma"/>
              </a:rPr>
              <a:t>з</a:t>
            </a:r>
            <a:r>
              <a:rPr dirty="0" sz="1200" b="1">
                <a:latin typeface="Tahoma"/>
                <a:cs typeface="Tahoma"/>
              </a:rPr>
              <a:t>ах</a:t>
            </a:r>
            <a:r>
              <a:rPr dirty="0" sz="1200" spc="-10" b="1">
                <a:latin typeface="Tahoma"/>
                <a:cs typeface="Tahoma"/>
              </a:rPr>
              <a:t>е</a:t>
            </a:r>
            <a:r>
              <a:rPr dirty="0" sz="1200" b="1">
                <a:latin typeface="Tahoma"/>
                <a:cs typeface="Tahoma"/>
              </a:rPr>
              <a:t>в</a:t>
            </a:r>
            <a:r>
              <a:rPr dirty="0" sz="1200" spc="65" b="1">
                <a:latin typeface="Tahoma"/>
                <a:cs typeface="Tahoma"/>
              </a:rPr>
              <a:t> </a:t>
            </a:r>
            <a:r>
              <a:rPr dirty="0" sz="1200" spc="-5" b="1">
                <a:latin typeface="Tahoma"/>
                <a:cs typeface="Tahoma"/>
              </a:rPr>
              <a:t>з</a:t>
            </a:r>
            <a:r>
              <a:rPr dirty="0" sz="1200" b="1">
                <a:latin typeface="Tahoma"/>
                <a:cs typeface="Tahoma"/>
              </a:rPr>
              <a:t>а</a:t>
            </a:r>
            <a:r>
              <a:rPr dirty="0" sz="1200" spc="65" b="1">
                <a:latin typeface="Tahoma"/>
                <a:cs typeface="Tahoma"/>
              </a:rPr>
              <a:t> </a:t>
            </a:r>
            <a:r>
              <a:rPr dirty="0" sz="1200" b="1">
                <a:latin typeface="Tahoma"/>
                <a:cs typeface="Tahoma"/>
              </a:rPr>
              <a:t>идава</a:t>
            </a:r>
            <a:r>
              <a:rPr dirty="0" sz="1200" spc="-5" b="1">
                <a:latin typeface="Tahoma"/>
                <a:cs typeface="Tahoma"/>
              </a:rPr>
              <a:t>њ</a:t>
            </a:r>
            <a:r>
              <a:rPr dirty="0" sz="1200" b="1">
                <a:latin typeface="Tahoma"/>
                <a:cs typeface="Tahoma"/>
              </a:rPr>
              <a:t>е</a:t>
            </a:r>
            <a:r>
              <a:rPr dirty="0" sz="1200" spc="85" b="1">
                <a:latin typeface="Tahoma"/>
                <a:cs typeface="Tahoma"/>
              </a:rPr>
              <a:t> </a:t>
            </a:r>
            <a:r>
              <a:rPr dirty="0" sz="1200" b="1">
                <a:latin typeface="Tahoma"/>
                <a:cs typeface="Tahoma"/>
              </a:rPr>
              <a:t>до</a:t>
            </a:r>
            <a:r>
              <a:rPr dirty="0" sz="1200" spc="-5" b="1">
                <a:latin typeface="Tahoma"/>
                <a:cs typeface="Tahoma"/>
              </a:rPr>
              <a:t>з</a:t>
            </a:r>
            <a:r>
              <a:rPr dirty="0" sz="1200" b="1">
                <a:latin typeface="Tahoma"/>
                <a:cs typeface="Tahoma"/>
              </a:rPr>
              <a:t>во</a:t>
            </a:r>
            <a:r>
              <a:rPr dirty="0" sz="1200" spc="-5" b="1">
                <a:latin typeface="Tahoma"/>
                <a:cs typeface="Tahoma"/>
              </a:rPr>
              <a:t>л</a:t>
            </a:r>
            <a:r>
              <a:rPr dirty="0" sz="1200" b="1">
                <a:latin typeface="Tahoma"/>
                <a:cs typeface="Tahoma"/>
              </a:rPr>
              <a:t>е</a:t>
            </a:r>
            <a:r>
              <a:rPr dirty="0" sz="1200" spc="60" b="1">
                <a:latin typeface="Tahoma"/>
                <a:cs typeface="Tahoma"/>
              </a:rPr>
              <a:t> </a:t>
            </a:r>
            <a:r>
              <a:rPr dirty="0" sz="1200" spc="-5" b="1">
                <a:latin typeface="Tahoma"/>
                <a:cs typeface="Tahoma"/>
              </a:rPr>
              <a:t>з</a:t>
            </a:r>
            <a:r>
              <a:rPr dirty="0" sz="1200" b="1">
                <a:latin typeface="Tahoma"/>
                <a:cs typeface="Tahoma"/>
              </a:rPr>
              <a:t>а</a:t>
            </a:r>
            <a:r>
              <a:rPr dirty="0" sz="1200" spc="65" b="1">
                <a:latin typeface="Tahoma"/>
                <a:cs typeface="Tahoma"/>
              </a:rPr>
              <a:t> </a:t>
            </a:r>
            <a:r>
              <a:rPr dirty="0" sz="1200" b="1">
                <a:latin typeface="Tahoma"/>
                <a:cs typeface="Tahoma"/>
              </a:rPr>
              <a:t>се</a:t>
            </a:r>
            <a:r>
              <a:rPr dirty="0" sz="1200" spc="-10" b="1">
                <a:latin typeface="Tahoma"/>
                <a:cs typeface="Tahoma"/>
              </a:rPr>
              <a:t>з</a:t>
            </a:r>
            <a:r>
              <a:rPr dirty="0" sz="1200" b="1">
                <a:latin typeface="Tahoma"/>
                <a:cs typeface="Tahoma"/>
              </a:rPr>
              <a:t>ону</a:t>
            </a:r>
            <a:r>
              <a:rPr dirty="0" sz="1200" spc="80" b="1">
                <a:latin typeface="Tahoma"/>
                <a:cs typeface="Tahoma"/>
              </a:rPr>
              <a:t> </a:t>
            </a:r>
            <a:r>
              <a:rPr dirty="0" sz="1200" spc="-5" b="1">
                <a:latin typeface="Tahoma"/>
                <a:cs typeface="Tahoma"/>
              </a:rPr>
              <a:t>(</a:t>
            </a:r>
            <a:r>
              <a:rPr dirty="0" sz="1200" spc="-5" b="1">
                <a:latin typeface="Tahoma"/>
                <a:cs typeface="Tahoma"/>
              </a:rPr>
              <a:t>Н</a:t>
            </a:r>
            <a:r>
              <a:rPr dirty="0" sz="1200" b="1">
                <a:latin typeface="Tahoma"/>
                <a:cs typeface="Tahoma"/>
              </a:rPr>
              <a:t>аци</a:t>
            </a:r>
            <a:r>
              <a:rPr dirty="0" sz="1200" spc="10" b="1">
                <a:latin typeface="Tahoma"/>
                <a:cs typeface="Tahoma"/>
              </a:rPr>
              <a:t>о</a:t>
            </a:r>
            <a:r>
              <a:rPr dirty="0" sz="1200" b="1">
                <a:latin typeface="Tahoma"/>
                <a:cs typeface="Tahoma"/>
              </a:rPr>
              <a:t>нална</a:t>
            </a:r>
            <a:r>
              <a:rPr dirty="0" sz="1200" spc="65" b="1">
                <a:latin typeface="Tahoma"/>
                <a:cs typeface="Tahoma"/>
              </a:rPr>
              <a:t> </a:t>
            </a:r>
            <a:r>
              <a:rPr dirty="0" sz="1200" b="1">
                <a:latin typeface="Tahoma"/>
                <a:cs typeface="Tahoma"/>
              </a:rPr>
              <a:t>сениорска</a:t>
            </a:r>
            <a:r>
              <a:rPr dirty="0" sz="1200" spc="60" b="1">
                <a:latin typeface="Tahoma"/>
                <a:cs typeface="Tahoma"/>
              </a:rPr>
              <a:t> </a:t>
            </a:r>
            <a:r>
              <a:rPr dirty="0" sz="1200" b="1">
                <a:latin typeface="Tahoma"/>
                <a:cs typeface="Tahoma"/>
              </a:rPr>
              <a:t>та</a:t>
            </a:r>
            <a:r>
              <a:rPr dirty="0" sz="1200" spc="-5" b="1">
                <a:latin typeface="Tahoma"/>
                <a:cs typeface="Tahoma"/>
              </a:rPr>
              <a:t>к</a:t>
            </a:r>
            <a:r>
              <a:rPr dirty="0" sz="1200" b="1">
                <a:latin typeface="Tahoma"/>
                <a:cs typeface="Tahoma"/>
              </a:rPr>
              <a:t>мич</a:t>
            </a:r>
            <a:r>
              <a:rPr dirty="0" sz="1200" spc="-5" b="1">
                <a:latin typeface="Tahoma"/>
                <a:cs typeface="Tahoma"/>
              </a:rPr>
              <a:t>е</a:t>
            </a:r>
            <a:r>
              <a:rPr dirty="0" sz="1200" spc="-10" b="1">
                <a:latin typeface="Tahoma"/>
                <a:cs typeface="Tahoma"/>
              </a:rPr>
              <a:t>њ</a:t>
            </a:r>
            <a:r>
              <a:rPr dirty="0" sz="1200" b="1">
                <a:latin typeface="Tahoma"/>
                <a:cs typeface="Tahoma"/>
              </a:rPr>
              <a:t>а</a:t>
            </a:r>
            <a:r>
              <a:rPr dirty="0" sz="1200" spc="75" b="1">
                <a:latin typeface="Tahoma"/>
                <a:cs typeface="Tahoma"/>
              </a:rPr>
              <a:t> </a:t>
            </a:r>
            <a:r>
              <a:rPr dirty="0" sz="1200" b="1">
                <a:latin typeface="Tahoma"/>
                <a:cs typeface="Tahoma"/>
              </a:rPr>
              <a:t>-</a:t>
            </a:r>
            <a:r>
              <a:rPr dirty="0" sz="1200" spc="65" b="1">
                <a:latin typeface="Tahoma"/>
                <a:cs typeface="Tahoma"/>
              </a:rPr>
              <a:t> </a:t>
            </a:r>
            <a:r>
              <a:rPr dirty="0" sz="1200" spc="-10" b="1">
                <a:latin typeface="Tahoma"/>
                <a:cs typeface="Tahoma"/>
              </a:rPr>
              <a:t>1</a:t>
            </a:r>
            <a:r>
              <a:rPr dirty="0" sz="1200" spc="-10" b="1">
                <a:latin typeface="Tahoma"/>
                <a:cs typeface="Tahoma"/>
              </a:rPr>
              <a:t>.</a:t>
            </a:r>
            <a:r>
              <a:rPr dirty="0" sz="1200" spc="-5" b="1">
                <a:latin typeface="Tahoma"/>
                <a:cs typeface="Tahoma"/>
              </a:rPr>
              <a:t>Ж</a:t>
            </a:r>
            <a:r>
              <a:rPr dirty="0" sz="1200" b="1">
                <a:latin typeface="Tahoma"/>
                <a:cs typeface="Tahoma"/>
              </a:rPr>
              <a:t>ЛС,</a:t>
            </a:r>
            <a:r>
              <a:rPr dirty="0" sz="1200" spc="60" b="1">
                <a:latin typeface="Tahoma"/>
                <a:cs typeface="Tahoma"/>
              </a:rPr>
              <a:t> </a:t>
            </a:r>
            <a:r>
              <a:rPr dirty="0" sz="1200" spc="5" b="1">
                <a:latin typeface="Tahoma"/>
                <a:cs typeface="Tahoma"/>
              </a:rPr>
              <a:t>2</a:t>
            </a:r>
            <a:r>
              <a:rPr dirty="0" sz="1200" spc="-10" b="1">
                <a:latin typeface="Tahoma"/>
                <a:cs typeface="Tahoma"/>
              </a:rPr>
              <a:t>.</a:t>
            </a:r>
            <a:r>
              <a:rPr dirty="0" sz="1200" spc="-5" b="1">
                <a:latin typeface="Tahoma"/>
                <a:cs typeface="Tahoma"/>
              </a:rPr>
              <a:t>М</a:t>
            </a:r>
            <a:r>
              <a:rPr dirty="0" sz="1200" b="1">
                <a:latin typeface="Tahoma"/>
                <a:cs typeface="Tahoma"/>
              </a:rPr>
              <a:t>ЛС,</a:t>
            </a:r>
            <a:r>
              <a:rPr dirty="0" sz="1200" b="1">
                <a:latin typeface="Tahoma"/>
                <a:cs typeface="Tahoma"/>
              </a:rPr>
              <a:t> </a:t>
            </a:r>
            <a:r>
              <a:rPr dirty="0" sz="1200" spc="-10" b="1">
                <a:latin typeface="Tahoma"/>
                <a:cs typeface="Tahoma"/>
              </a:rPr>
              <a:t>2</a:t>
            </a:r>
            <a:r>
              <a:rPr dirty="0" sz="1200" spc="-10" b="1">
                <a:latin typeface="Tahoma"/>
                <a:cs typeface="Tahoma"/>
              </a:rPr>
              <a:t>.</a:t>
            </a:r>
            <a:r>
              <a:rPr dirty="0" sz="1200" spc="-5" b="1">
                <a:latin typeface="Tahoma"/>
                <a:cs typeface="Tahoma"/>
              </a:rPr>
              <a:t>Ж</a:t>
            </a:r>
            <a:r>
              <a:rPr dirty="0" sz="1200" b="1">
                <a:latin typeface="Tahoma"/>
                <a:cs typeface="Tahoma"/>
              </a:rPr>
              <a:t>Л</a:t>
            </a:r>
            <a:r>
              <a:rPr dirty="0" sz="1200" spc="5" b="1">
                <a:latin typeface="Tahoma"/>
                <a:cs typeface="Tahoma"/>
              </a:rPr>
              <a:t>С</a:t>
            </a:r>
            <a:r>
              <a:rPr dirty="0" sz="1200" spc="-15" b="1">
                <a:latin typeface="Tahoma"/>
                <a:cs typeface="Tahoma"/>
              </a:rPr>
              <a:t>)</a:t>
            </a:r>
            <a:r>
              <a:rPr dirty="0" sz="1200" spc="-5" b="1">
                <a:latin typeface="Tahoma"/>
                <a:cs typeface="Tahoma"/>
              </a:rPr>
              <a:t>,</a:t>
            </a:r>
            <a:r>
              <a:rPr dirty="0" sz="1200" spc="-10" b="1">
                <a:latin typeface="Tahoma"/>
                <a:cs typeface="Tahoma"/>
              </a:rPr>
              <a:t> </a:t>
            </a:r>
            <a:r>
              <a:rPr dirty="0" sz="1200" b="1">
                <a:latin typeface="Tahoma"/>
                <a:cs typeface="Tahoma"/>
              </a:rPr>
              <a:t>попу</a:t>
            </a:r>
            <a:r>
              <a:rPr dirty="0" sz="1200" spc="-10" b="1">
                <a:latin typeface="Tahoma"/>
                <a:cs typeface="Tahoma"/>
              </a:rPr>
              <a:t>њ</a:t>
            </a:r>
            <a:r>
              <a:rPr dirty="0" sz="1200" b="1">
                <a:latin typeface="Tahoma"/>
                <a:cs typeface="Tahoma"/>
              </a:rPr>
              <a:t>ава у ц</a:t>
            </a:r>
            <a:r>
              <a:rPr dirty="0" sz="1200" spc="-5" b="1">
                <a:latin typeface="Tahoma"/>
                <a:cs typeface="Tahoma"/>
              </a:rPr>
              <a:t>ел</a:t>
            </a:r>
            <a:r>
              <a:rPr dirty="0" sz="1200" b="1">
                <a:latin typeface="Tahoma"/>
                <a:cs typeface="Tahoma"/>
              </a:rPr>
              <a:t>ини</a:t>
            </a:r>
            <a:r>
              <a:rPr dirty="0" sz="1200" spc="-10" b="1">
                <a:latin typeface="Tahoma"/>
                <a:cs typeface="Tahoma"/>
              </a:rPr>
              <a:t> </a:t>
            </a:r>
            <a:r>
              <a:rPr dirty="0" sz="1200" b="1">
                <a:latin typeface="Tahoma"/>
                <a:cs typeface="Tahoma"/>
              </a:rPr>
              <a:t>овај</a:t>
            </a:r>
            <a:r>
              <a:rPr dirty="0" sz="1200" spc="-10" b="1">
                <a:latin typeface="Tahoma"/>
                <a:cs typeface="Tahoma"/>
              </a:rPr>
              <a:t> </a:t>
            </a:r>
            <a:r>
              <a:rPr dirty="0" sz="1200" b="1">
                <a:latin typeface="Tahoma"/>
                <a:cs typeface="Tahoma"/>
              </a:rPr>
              <a:t>образа</a:t>
            </a:r>
            <a:r>
              <a:rPr dirty="0" sz="1200" spc="15" b="1">
                <a:latin typeface="Tahoma"/>
                <a:cs typeface="Tahoma"/>
              </a:rPr>
              <a:t>ц</a:t>
            </a:r>
            <a:r>
              <a:rPr dirty="0" sz="1200" spc="-5" b="1">
                <a:latin typeface="Tahoma"/>
                <a:cs typeface="Tahoma"/>
              </a:rPr>
              <a:t>.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85572" y="6197853"/>
            <a:ext cx="9923145" cy="428625"/>
          </a:xfrm>
          <a:prstGeom prst="rect">
            <a:avLst/>
          </a:prstGeom>
          <a:ln w="7365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67945" marR="61594">
              <a:lnSpc>
                <a:spcPct val="109200"/>
              </a:lnSpc>
            </a:pPr>
            <a:r>
              <a:rPr dirty="0" sz="1200" b="1">
                <a:latin typeface="Tahoma"/>
                <a:cs typeface="Tahoma"/>
              </a:rPr>
              <a:t>К</a:t>
            </a:r>
            <a:r>
              <a:rPr dirty="0" sz="1200" spc="-5" b="1">
                <a:latin typeface="Tahoma"/>
                <a:cs typeface="Tahoma"/>
              </a:rPr>
              <a:t>л</a:t>
            </a:r>
            <a:r>
              <a:rPr dirty="0" sz="1200" b="1">
                <a:latin typeface="Tahoma"/>
                <a:cs typeface="Tahoma"/>
              </a:rPr>
              <a:t>уб</a:t>
            </a:r>
            <a:r>
              <a:rPr dirty="0" sz="1200" spc="20" b="1">
                <a:latin typeface="Tahoma"/>
                <a:cs typeface="Tahoma"/>
              </a:rPr>
              <a:t> </a:t>
            </a:r>
            <a:r>
              <a:rPr dirty="0" sz="1200" b="1">
                <a:latin typeface="Tahoma"/>
                <a:cs typeface="Tahoma"/>
              </a:rPr>
              <a:t>ко</a:t>
            </a:r>
            <a:r>
              <a:rPr dirty="0" sz="1200" spc="-5" b="1">
                <a:latin typeface="Tahoma"/>
                <a:cs typeface="Tahoma"/>
              </a:rPr>
              <a:t>ј</a:t>
            </a:r>
            <a:r>
              <a:rPr dirty="0" sz="1200" b="1">
                <a:latin typeface="Tahoma"/>
                <a:cs typeface="Tahoma"/>
              </a:rPr>
              <a:t>и</a:t>
            </a:r>
            <a:r>
              <a:rPr dirty="0" sz="1200" spc="25" b="1">
                <a:latin typeface="Tahoma"/>
                <a:cs typeface="Tahoma"/>
              </a:rPr>
              <a:t> </a:t>
            </a:r>
            <a:r>
              <a:rPr dirty="0" sz="1200" b="1">
                <a:latin typeface="Tahoma"/>
                <a:cs typeface="Tahoma"/>
              </a:rPr>
              <a:t>подноси</a:t>
            </a:r>
            <a:r>
              <a:rPr dirty="0" sz="1200" spc="20" b="1">
                <a:latin typeface="Tahoma"/>
                <a:cs typeface="Tahoma"/>
              </a:rPr>
              <a:t> </a:t>
            </a:r>
            <a:r>
              <a:rPr dirty="0" sz="1200" b="1">
                <a:latin typeface="Tahoma"/>
                <a:cs typeface="Tahoma"/>
              </a:rPr>
              <a:t>при</a:t>
            </a:r>
            <a:r>
              <a:rPr dirty="0" sz="1200" spc="-5" b="1">
                <a:latin typeface="Tahoma"/>
                <a:cs typeface="Tahoma"/>
              </a:rPr>
              <a:t>ј</a:t>
            </a:r>
            <a:r>
              <a:rPr dirty="0" sz="1200" b="1">
                <a:latin typeface="Tahoma"/>
                <a:cs typeface="Tahoma"/>
              </a:rPr>
              <a:t>аву</a:t>
            </a:r>
            <a:r>
              <a:rPr dirty="0" sz="1200" spc="20" b="1">
                <a:latin typeface="Tahoma"/>
                <a:cs typeface="Tahoma"/>
              </a:rPr>
              <a:t> </a:t>
            </a:r>
            <a:r>
              <a:rPr dirty="0" sz="1200" spc="-5" b="1">
                <a:latin typeface="Tahoma"/>
                <a:cs typeface="Tahoma"/>
              </a:rPr>
              <a:t>з</a:t>
            </a:r>
            <a:r>
              <a:rPr dirty="0" sz="1200" b="1">
                <a:latin typeface="Tahoma"/>
                <a:cs typeface="Tahoma"/>
              </a:rPr>
              <a:t>а</a:t>
            </a:r>
            <a:r>
              <a:rPr dirty="0" sz="1200" spc="35" b="1">
                <a:latin typeface="Tahoma"/>
                <a:cs typeface="Tahoma"/>
              </a:rPr>
              <a:t> </a:t>
            </a:r>
            <a:r>
              <a:rPr dirty="0" sz="1200" b="1">
                <a:latin typeface="Tahoma"/>
                <a:cs typeface="Tahoma"/>
              </a:rPr>
              <a:t>одобрава</a:t>
            </a:r>
            <a:r>
              <a:rPr dirty="0" sz="1200" spc="-5" b="1">
                <a:latin typeface="Tahoma"/>
                <a:cs typeface="Tahoma"/>
              </a:rPr>
              <a:t>њ</a:t>
            </a:r>
            <a:r>
              <a:rPr dirty="0" sz="1200" b="1">
                <a:latin typeface="Tahoma"/>
                <a:cs typeface="Tahoma"/>
              </a:rPr>
              <a:t>е</a:t>
            </a:r>
            <a:r>
              <a:rPr dirty="0" sz="1200" spc="20" b="1">
                <a:latin typeface="Tahoma"/>
                <a:cs typeface="Tahoma"/>
              </a:rPr>
              <a:t> </a:t>
            </a:r>
            <a:r>
              <a:rPr dirty="0" sz="1200" b="1">
                <a:latin typeface="Tahoma"/>
                <a:cs typeface="Tahoma"/>
              </a:rPr>
              <a:t>уч</a:t>
            </a:r>
            <a:r>
              <a:rPr dirty="0" sz="1200" spc="-5" b="1">
                <a:latin typeface="Tahoma"/>
                <a:cs typeface="Tahoma"/>
              </a:rPr>
              <a:t>е</a:t>
            </a:r>
            <a:r>
              <a:rPr dirty="0" sz="1200" b="1">
                <a:latin typeface="Tahoma"/>
                <a:cs typeface="Tahoma"/>
              </a:rPr>
              <a:t>шћа</a:t>
            </a:r>
            <a:r>
              <a:rPr dirty="0" sz="1200" spc="30" b="1">
                <a:latin typeface="Tahoma"/>
                <a:cs typeface="Tahoma"/>
              </a:rPr>
              <a:t> </a:t>
            </a:r>
            <a:r>
              <a:rPr dirty="0" sz="1200" b="1">
                <a:latin typeface="Tahoma"/>
                <a:cs typeface="Tahoma"/>
              </a:rPr>
              <a:t>у</a:t>
            </a:r>
            <a:r>
              <a:rPr dirty="0" sz="1200" spc="20" b="1">
                <a:latin typeface="Tahoma"/>
                <a:cs typeface="Tahoma"/>
              </a:rPr>
              <a:t> </a:t>
            </a:r>
            <a:r>
              <a:rPr dirty="0" sz="1200" b="1">
                <a:latin typeface="Tahoma"/>
                <a:cs typeface="Tahoma"/>
              </a:rPr>
              <a:t>та</a:t>
            </a:r>
            <a:r>
              <a:rPr dirty="0" sz="1200" spc="-5" b="1">
                <a:latin typeface="Tahoma"/>
                <a:cs typeface="Tahoma"/>
              </a:rPr>
              <a:t>к</a:t>
            </a:r>
            <a:r>
              <a:rPr dirty="0" sz="1200" spc="10" b="1">
                <a:latin typeface="Tahoma"/>
                <a:cs typeface="Tahoma"/>
              </a:rPr>
              <a:t>м</a:t>
            </a:r>
            <a:r>
              <a:rPr dirty="0" sz="1200" b="1">
                <a:latin typeface="Tahoma"/>
                <a:cs typeface="Tahoma"/>
              </a:rPr>
              <a:t>иче</a:t>
            </a:r>
            <a:r>
              <a:rPr dirty="0" sz="1200" spc="-10" b="1">
                <a:latin typeface="Tahoma"/>
                <a:cs typeface="Tahoma"/>
              </a:rPr>
              <a:t>њ</a:t>
            </a:r>
            <a:r>
              <a:rPr dirty="0" sz="1200" b="1">
                <a:latin typeface="Tahoma"/>
                <a:cs typeface="Tahoma"/>
              </a:rPr>
              <a:t>у</a:t>
            </a:r>
            <a:r>
              <a:rPr dirty="0" sz="1200" spc="30" b="1">
                <a:latin typeface="Tahoma"/>
                <a:cs typeface="Tahoma"/>
              </a:rPr>
              <a:t> </a:t>
            </a:r>
            <a:r>
              <a:rPr dirty="0" sz="1200" spc="-5" b="1">
                <a:latin typeface="Tahoma"/>
                <a:cs typeface="Tahoma"/>
              </a:rPr>
              <a:t>(</a:t>
            </a:r>
            <a:r>
              <a:rPr dirty="0" sz="1200" b="1">
                <a:latin typeface="Tahoma"/>
                <a:cs typeface="Tahoma"/>
              </a:rPr>
              <a:t>Р</a:t>
            </a:r>
            <a:r>
              <a:rPr dirty="0" sz="1200" spc="-5" b="1">
                <a:latin typeface="Tahoma"/>
                <a:cs typeface="Tahoma"/>
              </a:rPr>
              <a:t>е</a:t>
            </a:r>
            <a:r>
              <a:rPr dirty="0" sz="1200" spc="10" b="1">
                <a:latin typeface="Tahoma"/>
                <a:cs typeface="Tahoma"/>
              </a:rPr>
              <a:t>г</a:t>
            </a:r>
            <a:r>
              <a:rPr dirty="0" sz="1200" b="1">
                <a:latin typeface="Tahoma"/>
                <a:cs typeface="Tahoma"/>
              </a:rPr>
              <a:t>иона</a:t>
            </a:r>
            <a:r>
              <a:rPr dirty="0" sz="1200" spc="-5" b="1">
                <a:latin typeface="Tahoma"/>
                <a:cs typeface="Tahoma"/>
              </a:rPr>
              <a:t>л</a:t>
            </a:r>
            <a:r>
              <a:rPr dirty="0" sz="1200" b="1">
                <a:latin typeface="Tahoma"/>
                <a:cs typeface="Tahoma"/>
              </a:rPr>
              <a:t>на</a:t>
            </a:r>
            <a:r>
              <a:rPr dirty="0" sz="1200" spc="20" b="1">
                <a:latin typeface="Tahoma"/>
                <a:cs typeface="Tahoma"/>
              </a:rPr>
              <a:t> </a:t>
            </a:r>
            <a:r>
              <a:rPr dirty="0" sz="1200" b="1">
                <a:latin typeface="Tahoma"/>
                <a:cs typeface="Tahoma"/>
              </a:rPr>
              <a:t>сениорска</a:t>
            </a:r>
            <a:r>
              <a:rPr dirty="0" sz="1200" spc="25" b="1">
                <a:latin typeface="Tahoma"/>
                <a:cs typeface="Tahoma"/>
              </a:rPr>
              <a:t> </a:t>
            </a:r>
            <a:r>
              <a:rPr dirty="0" sz="1200" b="1">
                <a:latin typeface="Tahoma"/>
                <a:cs typeface="Tahoma"/>
              </a:rPr>
              <a:t>и</a:t>
            </a:r>
            <a:r>
              <a:rPr dirty="0" sz="1200" spc="40" b="1">
                <a:latin typeface="Tahoma"/>
                <a:cs typeface="Tahoma"/>
              </a:rPr>
              <a:t> </a:t>
            </a:r>
            <a:r>
              <a:rPr dirty="0" sz="1200" spc="-5" b="1">
                <a:latin typeface="Tahoma"/>
                <a:cs typeface="Tahoma"/>
              </a:rPr>
              <a:t>M</a:t>
            </a:r>
            <a:r>
              <a:rPr dirty="0" sz="1200" b="1">
                <a:latin typeface="Tahoma"/>
                <a:cs typeface="Tahoma"/>
              </a:rPr>
              <a:t>K</a:t>
            </a:r>
            <a:r>
              <a:rPr dirty="0" sz="1200" spc="20" b="1">
                <a:latin typeface="Tahoma"/>
                <a:cs typeface="Tahoma"/>
              </a:rPr>
              <a:t> </a:t>
            </a:r>
            <a:r>
              <a:rPr dirty="0" sz="1200" spc="5" b="1">
                <a:latin typeface="Tahoma"/>
                <a:cs typeface="Tahoma"/>
              </a:rPr>
              <a:t>т</a:t>
            </a:r>
            <a:r>
              <a:rPr dirty="0" sz="1200" b="1">
                <a:latin typeface="Tahoma"/>
                <a:cs typeface="Tahoma"/>
              </a:rPr>
              <a:t>акмич</a:t>
            </a:r>
            <a:r>
              <a:rPr dirty="0" sz="1200" spc="-5" b="1">
                <a:latin typeface="Tahoma"/>
                <a:cs typeface="Tahoma"/>
              </a:rPr>
              <a:t>е</a:t>
            </a:r>
            <a:r>
              <a:rPr dirty="0" sz="1200" spc="-10" b="1">
                <a:latin typeface="Tahoma"/>
                <a:cs typeface="Tahoma"/>
              </a:rPr>
              <a:t>њ</a:t>
            </a:r>
            <a:r>
              <a:rPr dirty="0" sz="1200" b="1">
                <a:latin typeface="Tahoma"/>
                <a:cs typeface="Tahoma"/>
              </a:rPr>
              <a:t>а</a:t>
            </a:r>
            <a:r>
              <a:rPr dirty="0" sz="1200" spc="20" b="1">
                <a:latin typeface="Tahoma"/>
                <a:cs typeface="Tahoma"/>
              </a:rPr>
              <a:t> </a:t>
            </a:r>
            <a:r>
              <a:rPr dirty="0" sz="1200" b="1">
                <a:latin typeface="Tahoma"/>
                <a:cs typeface="Tahoma"/>
              </a:rPr>
              <a:t>–</a:t>
            </a:r>
            <a:r>
              <a:rPr dirty="0" sz="1200" spc="35" b="1">
                <a:latin typeface="Tahoma"/>
                <a:cs typeface="Tahoma"/>
              </a:rPr>
              <a:t> </a:t>
            </a:r>
            <a:r>
              <a:rPr dirty="0" sz="1200" spc="-10" b="1">
                <a:latin typeface="Tahoma"/>
                <a:cs typeface="Tahoma"/>
              </a:rPr>
              <a:t>1</a:t>
            </a:r>
            <a:r>
              <a:rPr dirty="0" sz="1200" spc="-10" b="1">
                <a:latin typeface="Tahoma"/>
                <a:cs typeface="Tahoma"/>
              </a:rPr>
              <a:t>.</a:t>
            </a:r>
            <a:r>
              <a:rPr dirty="0" sz="1200" spc="-5" b="1">
                <a:latin typeface="Tahoma"/>
                <a:cs typeface="Tahoma"/>
              </a:rPr>
              <a:t>М</a:t>
            </a:r>
            <a:r>
              <a:rPr dirty="0" sz="1200" b="1">
                <a:latin typeface="Tahoma"/>
                <a:cs typeface="Tahoma"/>
              </a:rPr>
              <a:t>РЛ,</a:t>
            </a:r>
            <a:r>
              <a:rPr dirty="0" sz="1200" spc="15" b="1">
                <a:latin typeface="Tahoma"/>
                <a:cs typeface="Tahoma"/>
              </a:rPr>
              <a:t> </a:t>
            </a:r>
            <a:r>
              <a:rPr dirty="0" sz="1200" spc="5" b="1">
                <a:latin typeface="Tahoma"/>
                <a:cs typeface="Tahoma"/>
              </a:rPr>
              <a:t>2</a:t>
            </a:r>
            <a:r>
              <a:rPr dirty="0" sz="1200" spc="-10" b="1">
                <a:latin typeface="Tahoma"/>
                <a:cs typeface="Tahoma"/>
              </a:rPr>
              <a:t>.</a:t>
            </a:r>
            <a:r>
              <a:rPr dirty="0" sz="1200" spc="-5" b="1">
                <a:latin typeface="Tahoma"/>
                <a:cs typeface="Tahoma"/>
              </a:rPr>
              <a:t>М</a:t>
            </a:r>
            <a:r>
              <a:rPr dirty="0" sz="1200" b="1">
                <a:latin typeface="Tahoma"/>
                <a:cs typeface="Tahoma"/>
              </a:rPr>
              <a:t>РЛ,</a:t>
            </a:r>
            <a:r>
              <a:rPr dirty="0" sz="1200" b="1">
                <a:latin typeface="Tahoma"/>
                <a:cs typeface="Tahoma"/>
              </a:rPr>
              <a:t> </a:t>
            </a:r>
            <a:r>
              <a:rPr dirty="0" sz="1200" spc="-10" b="1">
                <a:latin typeface="Tahoma"/>
                <a:cs typeface="Tahoma"/>
              </a:rPr>
              <a:t>3</a:t>
            </a:r>
            <a:r>
              <a:rPr dirty="0" sz="1200" spc="-10" b="1">
                <a:latin typeface="Tahoma"/>
                <a:cs typeface="Tahoma"/>
              </a:rPr>
              <a:t>.</a:t>
            </a:r>
            <a:r>
              <a:rPr dirty="0" sz="1200" spc="-5" b="1">
                <a:latin typeface="Tahoma"/>
                <a:cs typeface="Tahoma"/>
              </a:rPr>
              <a:t>М</a:t>
            </a:r>
            <a:r>
              <a:rPr dirty="0" sz="1200" b="1">
                <a:latin typeface="Tahoma"/>
                <a:cs typeface="Tahoma"/>
              </a:rPr>
              <a:t>РЛ</a:t>
            </a:r>
            <a:r>
              <a:rPr dirty="0" sz="1200" spc="-35" b="1">
                <a:latin typeface="Tahoma"/>
                <a:cs typeface="Tahoma"/>
              </a:rPr>
              <a:t> </a:t>
            </a:r>
            <a:r>
              <a:rPr dirty="0" sz="1200" b="1">
                <a:latin typeface="Tahoma"/>
                <a:cs typeface="Tahoma"/>
              </a:rPr>
              <a:t>и</a:t>
            </a:r>
            <a:r>
              <a:rPr dirty="0" sz="1200" spc="-45" b="1">
                <a:latin typeface="Tahoma"/>
                <a:cs typeface="Tahoma"/>
              </a:rPr>
              <a:t> </a:t>
            </a:r>
            <a:r>
              <a:rPr dirty="0" sz="1200" spc="-5" b="1">
                <a:latin typeface="Tahoma"/>
                <a:cs typeface="Tahoma"/>
              </a:rPr>
              <a:t>М</a:t>
            </a:r>
            <a:r>
              <a:rPr dirty="0" sz="1200" b="1">
                <a:latin typeface="Tahoma"/>
                <a:cs typeface="Tahoma"/>
              </a:rPr>
              <a:t>К</a:t>
            </a:r>
            <a:r>
              <a:rPr dirty="0" sz="1200" spc="-40" b="1">
                <a:latin typeface="Tahoma"/>
                <a:cs typeface="Tahoma"/>
              </a:rPr>
              <a:t> </a:t>
            </a:r>
            <a:r>
              <a:rPr dirty="0" sz="1200" b="1">
                <a:latin typeface="Tahoma"/>
                <a:cs typeface="Tahoma"/>
              </a:rPr>
              <a:t>к</a:t>
            </a:r>
            <a:r>
              <a:rPr dirty="0" sz="1200" spc="-10" b="1">
                <a:latin typeface="Tahoma"/>
                <a:cs typeface="Tahoma"/>
              </a:rPr>
              <a:t>л</a:t>
            </a:r>
            <a:r>
              <a:rPr dirty="0" sz="1200" b="1">
                <a:latin typeface="Tahoma"/>
                <a:cs typeface="Tahoma"/>
              </a:rPr>
              <a:t>уб</a:t>
            </a:r>
            <a:r>
              <a:rPr dirty="0" sz="1200" spc="-40" b="1">
                <a:latin typeface="Tahoma"/>
                <a:cs typeface="Tahoma"/>
              </a:rPr>
              <a:t> </a:t>
            </a:r>
            <a:r>
              <a:rPr dirty="0" sz="1200" b="1">
                <a:latin typeface="Tahoma"/>
                <a:cs typeface="Tahoma"/>
              </a:rPr>
              <a:t>без</a:t>
            </a:r>
            <a:r>
              <a:rPr dirty="0" sz="1200" spc="-50" b="1">
                <a:latin typeface="Tahoma"/>
                <a:cs typeface="Tahoma"/>
              </a:rPr>
              <a:t> </a:t>
            </a:r>
            <a:r>
              <a:rPr dirty="0" sz="1200" b="1">
                <a:latin typeface="Tahoma"/>
                <a:cs typeface="Tahoma"/>
              </a:rPr>
              <a:t>сениора</a:t>
            </a:r>
            <a:r>
              <a:rPr dirty="0" sz="1200" spc="-15" b="1">
                <a:latin typeface="Tahoma"/>
                <a:cs typeface="Tahoma"/>
              </a:rPr>
              <a:t>)</a:t>
            </a:r>
            <a:r>
              <a:rPr dirty="0" sz="1200" spc="-5" b="1">
                <a:latin typeface="Tahoma"/>
                <a:cs typeface="Tahoma"/>
              </a:rPr>
              <a:t>,</a:t>
            </a:r>
            <a:r>
              <a:rPr dirty="0" sz="1200" spc="-35" b="1">
                <a:latin typeface="Tahoma"/>
                <a:cs typeface="Tahoma"/>
              </a:rPr>
              <a:t> </a:t>
            </a:r>
            <a:r>
              <a:rPr dirty="0" sz="1200" spc="-5" b="1">
                <a:latin typeface="Tahoma"/>
                <a:cs typeface="Tahoma"/>
              </a:rPr>
              <a:t>Н</a:t>
            </a:r>
            <a:r>
              <a:rPr dirty="0" sz="1200" b="1">
                <a:latin typeface="Tahoma"/>
                <a:cs typeface="Tahoma"/>
              </a:rPr>
              <a:t>Е</a:t>
            </a:r>
            <a:r>
              <a:rPr dirty="0" sz="1200" spc="-35" b="1">
                <a:latin typeface="Tahoma"/>
                <a:cs typeface="Tahoma"/>
              </a:rPr>
              <a:t> </a:t>
            </a:r>
            <a:r>
              <a:rPr dirty="0" sz="1200" b="1">
                <a:latin typeface="Tahoma"/>
                <a:cs typeface="Tahoma"/>
              </a:rPr>
              <a:t>по</a:t>
            </a:r>
            <a:r>
              <a:rPr dirty="0" sz="1200" spc="-10" b="1">
                <a:latin typeface="Tahoma"/>
                <a:cs typeface="Tahoma"/>
              </a:rPr>
              <a:t>п</a:t>
            </a:r>
            <a:r>
              <a:rPr dirty="0" sz="1200" b="1">
                <a:latin typeface="Tahoma"/>
                <a:cs typeface="Tahoma"/>
              </a:rPr>
              <a:t>у</a:t>
            </a:r>
            <a:r>
              <a:rPr dirty="0" sz="1200" spc="-10" b="1">
                <a:latin typeface="Tahoma"/>
                <a:cs typeface="Tahoma"/>
              </a:rPr>
              <a:t>њ</a:t>
            </a:r>
            <a:r>
              <a:rPr dirty="0" sz="1200" b="1">
                <a:latin typeface="Tahoma"/>
                <a:cs typeface="Tahoma"/>
              </a:rPr>
              <a:t>ава</a:t>
            </a:r>
            <a:r>
              <a:rPr dirty="0" sz="1200" spc="-40" b="1">
                <a:latin typeface="Tahoma"/>
                <a:cs typeface="Tahoma"/>
              </a:rPr>
              <a:t> </a:t>
            </a:r>
            <a:r>
              <a:rPr dirty="0" sz="1200" spc="10" b="1">
                <a:latin typeface="Tahoma"/>
                <a:cs typeface="Tahoma"/>
              </a:rPr>
              <a:t>Д</a:t>
            </a:r>
            <a:r>
              <a:rPr dirty="0" sz="1200" spc="5" b="1">
                <a:latin typeface="Tahoma"/>
                <a:cs typeface="Tahoma"/>
              </a:rPr>
              <a:t>E</a:t>
            </a:r>
            <a:r>
              <a:rPr dirty="0" sz="1200" b="1">
                <a:latin typeface="Tahoma"/>
                <a:cs typeface="Tahoma"/>
              </a:rPr>
              <a:t>O</a:t>
            </a:r>
            <a:r>
              <a:rPr dirty="0" sz="1200" spc="-40" b="1">
                <a:latin typeface="Tahoma"/>
                <a:cs typeface="Tahoma"/>
              </a:rPr>
              <a:t> </a:t>
            </a:r>
            <a:r>
              <a:rPr dirty="0" sz="1200" b="1">
                <a:latin typeface="Tahoma"/>
                <a:cs typeface="Tahoma"/>
              </a:rPr>
              <a:t>3</a:t>
            </a:r>
            <a:r>
              <a:rPr dirty="0" sz="1200" spc="-50" b="1">
                <a:latin typeface="Tahoma"/>
                <a:cs typeface="Tahoma"/>
              </a:rPr>
              <a:t> </a:t>
            </a:r>
            <a:r>
              <a:rPr dirty="0" sz="1200" b="1">
                <a:latin typeface="Tahoma"/>
                <a:cs typeface="Tahoma"/>
              </a:rPr>
              <a:t>обра</a:t>
            </a:r>
            <a:r>
              <a:rPr dirty="0" sz="1200" spc="-10" b="1">
                <a:latin typeface="Tahoma"/>
                <a:cs typeface="Tahoma"/>
              </a:rPr>
              <a:t>с</a:t>
            </a:r>
            <a:r>
              <a:rPr dirty="0" sz="1200" b="1">
                <a:latin typeface="Tahoma"/>
                <a:cs typeface="Tahoma"/>
              </a:rPr>
              <a:t>ца</a:t>
            </a:r>
            <a:r>
              <a:rPr dirty="0" sz="1200" spc="-40" b="1">
                <a:latin typeface="Tahoma"/>
                <a:cs typeface="Tahoma"/>
              </a:rPr>
              <a:t> </a:t>
            </a:r>
            <a:r>
              <a:rPr dirty="0" sz="1200" spc="-5" b="1">
                <a:latin typeface="Tahoma"/>
                <a:cs typeface="Tahoma"/>
              </a:rPr>
              <a:t>(</a:t>
            </a:r>
            <a:r>
              <a:rPr dirty="0" sz="1200" b="1">
                <a:latin typeface="Tahoma"/>
                <a:cs typeface="Tahoma"/>
              </a:rPr>
              <a:t>испу</a:t>
            </a:r>
            <a:r>
              <a:rPr dirty="0" sz="1200" spc="-10" b="1">
                <a:latin typeface="Tahoma"/>
                <a:cs typeface="Tahoma"/>
              </a:rPr>
              <a:t>њ</a:t>
            </a:r>
            <a:r>
              <a:rPr dirty="0" sz="1200" spc="-5" b="1">
                <a:latin typeface="Tahoma"/>
                <a:cs typeface="Tahoma"/>
              </a:rPr>
              <a:t>е</a:t>
            </a:r>
            <a:r>
              <a:rPr dirty="0" sz="1200" b="1">
                <a:latin typeface="Tahoma"/>
                <a:cs typeface="Tahoma"/>
              </a:rPr>
              <a:t>ност</a:t>
            </a:r>
            <a:r>
              <a:rPr dirty="0" sz="1200" spc="-40" b="1">
                <a:latin typeface="Tahoma"/>
                <a:cs typeface="Tahoma"/>
              </a:rPr>
              <a:t> </a:t>
            </a:r>
            <a:r>
              <a:rPr dirty="0" sz="1200" b="1">
                <a:latin typeface="Tahoma"/>
                <a:cs typeface="Tahoma"/>
              </a:rPr>
              <a:t>п</a:t>
            </a:r>
            <a:r>
              <a:rPr dirty="0" sz="1200" spc="-10" b="1">
                <a:latin typeface="Tahoma"/>
                <a:cs typeface="Tahoma"/>
              </a:rPr>
              <a:t>о</a:t>
            </a:r>
            <a:r>
              <a:rPr dirty="0" sz="1200" b="1">
                <a:latin typeface="Tahoma"/>
                <a:cs typeface="Tahoma"/>
              </a:rPr>
              <a:t>себн</a:t>
            </a:r>
            <a:r>
              <a:rPr dirty="0" sz="1200" spc="10" b="1">
                <a:latin typeface="Tahoma"/>
                <a:cs typeface="Tahoma"/>
              </a:rPr>
              <a:t>и</a:t>
            </a:r>
            <a:r>
              <a:rPr dirty="0" sz="1200" b="1">
                <a:latin typeface="Tahoma"/>
                <a:cs typeface="Tahoma"/>
              </a:rPr>
              <a:t>х</a:t>
            </a:r>
            <a:r>
              <a:rPr dirty="0" sz="1200" spc="-45" b="1">
                <a:latin typeface="Tahoma"/>
                <a:cs typeface="Tahoma"/>
              </a:rPr>
              <a:t> </a:t>
            </a:r>
            <a:r>
              <a:rPr dirty="0" sz="1200" b="1">
                <a:latin typeface="Tahoma"/>
                <a:cs typeface="Tahoma"/>
              </a:rPr>
              <a:t>усло</a:t>
            </a:r>
            <a:r>
              <a:rPr dirty="0" sz="1200" spc="5" b="1">
                <a:latin typeface="Tahoma"/>
                <a:cs typeface="Tahoma"/>
              </a:rPr>
              <a:t>в</a:t>
            </a:r>
            <a:r>
              <a:rPr dirty="0" sz="1200" b="1">
                <a:latin typeface="Tahoma"/>
                <a:cs typeface="Tahoma"/>
              </a:rPr>
              <a:t>а</a:t>
            </a:r>
            <a:r>
              <a:rPr dirty="0" sz="1200" spc="-40" b="1">
                <a:latin typeface="Tahoma"/>
                <a:cs typeface="Tahoma"/>
              </a:rPr>
              <a:t> </a:t>
            </a:r>
            <a:r>
              <a:rPr dirty="0" sz="1200" spc="-5" b="1">
                <a:latin typeface="Tahoma"/>
                <a:cs typeface="Tahoma"/>
              </a:rPr>
              <a:t>з</a:t>
            </a:r>
            <a:r>
              <a:rPr dirty="0" sz="1200" b="1">
                <a:latin typeface="Tahoma"/>
                <a:cs typeface="Tahoma"/>
              </a:rPr>
              <a:t>а</a:t>
            </a:r>
            <a:r>
              <a:rPr dirty="0" sz="1200" spc="-40" b="1">
                <a:latin typeface="Tahoma"/>
                <a:cs typeface="Tahoma"/>
              </a:rPr>
              <a:t> </a:t>
            </a:r>
            <a:r>
              <a:rPr dirty="0" sz="1200" b="1">
                <a:latin typeface="Tahoma"/>
                <a:cs typeface="Tahoma"/>
              </a:rPr>
              <a:t>и</a:t>
            </a:r>
            <a:r>
              <a:rPr dirty="0" sz="1200" spc="-10" b="1">
                <a:latin typeface="Tahoma"/>
                <a:cs typeface="Tahoma"/>
              </a:rPr>
              <a:t>з</a:t>
            </a:r>
            <a:r>
              <a:rPr dirty="0" sz="1200" b="1">
                <a:latin typeface="Tahoma"/>
                <a:cs typeface="Tahoma"/>
              </a:rPr>
              <a:t>дава</a:t>
            </a:r>
            <a:r>
              <a:rPr dirty="0" sz="1200" spc="-5" b="1">
                <a:latin typeface="Tahoma"/>
                <a:cs typeface="Tahoma"/>
              </a:rPr>
              <a:t>њ</a:t>
            </a:r>
            <a:r>
              <a:rPr dirty="0" sz="1200" b="1">
                <a:latin typeface="Tahoma"/>
                <a:cs typeface="Tahoma"/>
              </a:rPr>
              <a:t>е</a:t>
            </a:r>
            <a:r>
              <a:rPr dirty="0" sz="1200" spc="-45" b="1">
                <a:latin typeface="Tahoma"/>
                <a:cs typeface="Tahoma"/>
              </a:rPr>
              <a:t> </a:t>
            </a:r>
            <a:r>
              <a:rPr dirty="0" sz="1200" b="1">
                <a:latin typeface="Tahoma"/>
                <a:cs typeface="Tahoma"/>
              </a:rPr>
              <a:t>до</a:t>
            </a:r>
            <a:r>
              <a:rPr dirty="0" sz="1200" spc="-5" b="1">
                <a:latin typeface="Tahoma"/>
                <a:cs typeface="Tahoma"/>
              </a:rPr>
              <a:t>з</a:t>
            </a:r>
            <a:r>
              <a:rPr dirty="0" sz="1200" b="1">
                <a:latin typeface="Tahoma"/>
                <a:cs typeface="Tahoma"/>
              </a:rPr>
              <a:t>во</a:t>
            </a:r>
            <a:r>
              <a:rPr dirty="0" sz="1200" spc="-5" b="1">
                <a:latin typeface="Tahoma"/>
                <a:cs typeface="Tahoma"/>
              </a:rPr>
              <a:t>л</a:t>
            </a:r>
            <a:r>
              <a:rPr dirty="0" sz="1200" b="1">
                <a:latin typeface="Tahoma"/>
                <a:cs typeface="Tahoma"/>
              </a:rPr>
              <a:t>е</a:t>
            </a:r>
            <a:r>
              <a:rPr dirty="0" sz="1200" spc="-45" b="1">
                <a:latin typeface="Tahoma"/>
                <a:cs typeface="Tahoma"/>
              </a:rPr>
              <a:t> </a:t>
            </a:r>
            <a:r>
              <a:rPr dirty="0" sz="1200" spc="5" b="1">
                <a:latin typeface="Tahoma"/>
                <a:cs typeface="Tahoma"/>
              </a:rPr>
              <a:t>з</a:t>
            </a:r>
            <a:r>
              <a:rPr dirty="0" sz="1200" b="1">
                <a:latin typeface="Tahoma"/>
                <a:cs typeface="Tahoma"/>
              </a:rPr>
              <a:t>а</a:t>
            </a:r>
            <a:r>
              <a:rPr dirty="0" sz="1200" spc="-40" b="1">
                <a:latin typeface="Tahoma"/>
                <a:cs typeface="Tahoma"/>
              </a:rPr>
              <a:t> </a:t>
            </a:r>
            <a:r>
              <a:rPr dirty="0" sz="1200" b="1">
                <a:latin typeface="Tahoma"/>
                <a:cs typeface="Tahoma"/>
              </a:rPr>
              <a:t>се</a:t>
            </a:r>
            <a:r>
              <a:rPr dirty="0" sz="1200" spc="-10" b="1">
                <a:latin typeface="Tahoma"/>
                <a:cs typeface="Tahoma"/>
              </a:rPr>
              <a:t>з</a:t>
            </a:r>
            <a:r>
              <a:rPr dirty="0" sz="1200" b="1">
                <a:latin typeface="Tahoma"/>
                <a:cs typeface="Tahoma"/>
              </a:rPr>
              <a:t>ону</a:t>
            </a:r>
            <a:r>
              <a:rPr dirty="0" sz="1200" spc="-5" b="1">
                <a:latin typeface="Tahoma"/>
                <a:cs typeface="Tahoma"/>
              </a:rPr>
              <a:t>)</a:t>
            </a:r>
            <a:r>
              <a:rPr dirty="0" sz="1200" b="1">
                <a:latin typeface="Tahoma"/>
                <a:cs typeface="Tahoma"/>
              </a:rPr>
              <a:t>.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341242" y="1178433"/>
            <a:ext cx="6202045" cy="2548890"/>
          </a:xfrm>
          <a:custGeom>
            <a:avLst/>
            <a:gdLst/>
            <a:ahLst/>
            <a:cxnLst/>
            <a:rect l="l" t="t" r="r" b="b"/>
            <a:pathLst>
              <a:path w="6202045" h="2548890">
                <a:moveTo>
                  <a:pt x="0" y="2548381"/>
                </a:moveTo>
                <a:lnTo>
                  <a:pt x="6202045" y="2548381"/>
                </a:lnTo>
                <a:lnTo>
                  <a:pt x="6202045" y="0"/>
                </a:lnTo>
                <a:lnTo>
                  <a:pt x="0" y="0"/>
                </a:lnTo>
                <a:lnTo>
                  <a:pt x="0" y="2548381"/>
                </a:lnTo>
                <a:close/>
              </a:path>
            </a:pathLst>
          </a:custGeom>
          <a:solidFill>
            <a:srgbClr val="17365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406775" y="1178306"/>
            <a:ext cx="6071235" cy="231775"/>
          </a:xfrm>
          <a:custGeom>
            <a:avLst/>
            <a:gdLst/>
            <a:ahLst/>
            <a:cxnLst/>
            <a:rect l="l" t="t" r="r" b="b"/>
            <a:pathLst>
              <a:path w="6071234" h="231775">
                <a:moveTo>
                  <a:pt x="0" y="231648"/>
                </a:moveTo>
                <a:lnTo>
                  <a:pt x="6070981" y="231648"/>
                </a:lnTo>
                <a:lnTo>
                  <a:pt x="6070981" y="0"/>
                </a:lnTo>
                <a:lnTo>
                  <a:pt x="0" y="0"/>
                </a:lnTo>
                <a:lnTo>
                  <a:pt x="0" y="231648"/>
                </a:lnTo>
                <a:close/>
              </a:path>
            </a:pathLst>
          </a:custGeom>
          <a:solidFill>
            <a:srgbClr val="17365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3406775" y="1409954"/>
            <a:ext cx="6071235" cy="231775"/>
          </a:xfrm>
          <a:custGeom>
            <a:avLst/>
            <a:gdLst/>
            <a:ahLst/>
            <a:cxnLst/>
            <a:rect l="l" t="t" r="r" b="b"/>
            <a:pathLst>
              <a:path w="6071234" h="231775">
                <a:moveTo>
                  <a:pt x="0" y="231648"/>
                </a:moveTo>
                <a:lnTo>
                  <a:pt x="6070981" y="231648"/>
                </a:lnTo>
                <a:lnTo>
                  <a:pt x="6070981" y="0"/>
                </a:lnTo>
                <a:lnTo>
                  <a:pt x="0" y="0"/>
                </a:lnTo>
                <a:lnTo>
                  <a:pt x="0" y="231648"/>
                </a:lnTo>
                <a:close/>
              </a:path>
            </a:pathLst>
          </a:custGeom>
          <a:solidFill>
            <a:srgbClr val="17365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406775" y="1641602"/>
            <a:ext cx="6071235" cy="116205"/>
          </a:xfrm>
          <a:custGeom>
            <a:avLst/>
            <a:gdLst/>
            <a:ahLst/>
            <a:cxnLst/>
            <a:rect l="l" t="t" r="r" b="b"/>
            <a:pathLst>
              <a:path w="6071234" h="116205">
                <a:moveTo>
                  <a:pt x="0" y="115824"/>
                </a:moveTo>
                <a:lnTo>
                  <a:pt x="6070981" y="115824"/>
                </a:lnTo>
                <a:lnTo>
                  <a:pt x="6070981" y="0"/>
                </a:lnTo>
                <a:lnTo>
                  <a:pt x="0" y="0"/>
                </a:lnTo>
                <a:lnTo>
                  <a:pt x="0" y="115824"/>
                </a:lnTo>
                <a:close/>
              </a:path>
            </a:pathLst>
          </a:custGeom>
          <a:solidFill>
            <a:srgbClr val="17365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406775" y="1757426"/>
            <a:ext cx="6071235" cy="231775"/>
          </a:xfrm>
          <a:custGeom>
            <a:avLst/>
            <a:gdLst/>
            <a:ahLst/>
            <a:cxnLst/>
            <a:rect l="l" t="t" r="r" b="b"/>
            <a:pathLst>
              <a:path w="6071234" h="231775">
                <a:moveTo>
                  <a:pt x="0" y="231648"/>
                </a:moveTo>
                <a:lnTo>
                  <a:pt x="6070981" y="231648"/>
                </a:lnTo>
                <a:lnTo>
                  <a:pt x="6070981" y="0"/>
                </a:lnTo>
                <a:lnTo>
                  <a:pt x="0" y="0"/>
                </a:lnTo>
                <a:lnTo>
                  <a:pt x="0" y="231648"/>
                </a:lnTo>
                <a:close/>
              </a:path>
            </a:pathLst>
          </a:custGeom>
          <a:solidFill>
            <a:srgbClr val="17365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3406775" y="1989074"/>
            <a:ext cx="6071235" cy="231775"/>
          </a:xfrm>
          <a:custGeom>
            <a:avLst/>
            <a:gdLst/>
            <a:ahLst/>
            <a:cxnLst/>
            <a:rect l="l" t="t" r="r" b="b"/>
            <a:pathLst>
              <a:path w="6071234" h="231775">
                <a:moveTo>
                  <a:pt x="0" y="231648"/>
                </a:moveTo>
                <a:lnTo>
                  <a:pt x="6070981" y="231648"/>
                </a:lnTo>
                <a:lnTo>
                  <a:pt x="6070981" y="0"/>
                </a:lnTo>
                <a:lnTo>
                  <a:pt x="0" y="0"/>
                </a:lnTo>
                <a:lnTo>
                  <a:pt x="0" y="231648"/>
                </a:lnTo>
                <a:close/>
              </a:path>
            </a:pathLst>
          </a:custGeom>
          <a:solidFill>
            <a:srgbClr val="17365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3406775" y="2220722"/>
            <a:ext cx="6071235" cy="116205"/>
          </a:xfrm>
          <a:custGeom>
            <a:avLst/>
            <a:gdLst/>
            <a:ahLst/>
            <a:cxnLst/>
            <a:rect l="l" t="t" r="r" b="b"/>
            <a:pathLst>
              <a:path w="6071234" h="116205">
                <a:moveTo>
                  <a:pt x="0" y="115824"/>
                </a:moveTo>
                <a:lnTo>
                  <a:pt x="6070981" y="115824"/>
                </a:lnTo>
                <a:lnTo>
                  <a:pt x="6070981" y="0"/>
                </a:lnTo>
                <a:lnTo>
                  <a:pt x="0" y="0"/>
                </a:lnTo>
                <a:lnTo>
                  <a:pt x="0" y="115824"/>
                </a:lnTo>
                <a:close/>
              </a:path>
            </a:pathLst>
          </a:custGeom>
          <a:solidFill>
            <a:srgbClr val="17365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3406775" y="2336622"/>
            <a:ext cx="6071235" cy="232410"/>
          </a:xfrm>
          <a:custGeom>
            <a:avLst/>
            <a:gdLst/>
            <a:ahLst/>
            <a:cxnLst/>
            <a:rect l="l" t="t" r="r" b="b"/>
            <a:pathLst>
              <a:path w="6071234" h="232410">
                <a:moveTo>
                  <a:pt x="0" y="231952"/>
                </a:moveTo>
                <a:lnTo>
                  <a:pt x="6070981" y="231952"/>
                </a:lnTo>
                <a:lnTo>
                  <a:pt x="6070981" y="0"/>
                </a:lnTo>
                <a:lnTo>
                  <a:pt x="0" y="0"/>
                </a:lnTo>
                <a:lnTo>
                  <a:pt x="0" y="231952"/>
                </a:lnTo>
                <a:close/>
              </a:path>
            </a:pathLst>
          </a:custGeom>
          <a:solidFill>
            <a:srgbClr val="17365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3406775" y="2568575"/>
            <a:ext cx="6071235" cy="231775"/>
          </a:xfrm>
          <a:custGeom>
            <a:avLst/>
            <a:gdLst/>
            <a:ahLst/>
            <a:cxnLst/>
            <a:rect l="l" t="t" r="r" b="b"/>
            <a:pathLst>
              <a:path w="6071234" h="231775">
                <a:moveTo>
                  <a:pt x="0" y="231648"/>
                </a:moveTo>
                <a:lnTo>
                  <a:pt x="6070981" y="231648"/>
                </a:lnTo>
                <a:lnTo>
                  <a:pt x="6070981" y="0"/>
                </a:lnTo>
                <a:lnTo>
                  <a:pt x="0" y="0"/>
                </a:lnTo>
                <a:lnTo>
                  <a:pt x="0" y="231648"/>
                </a:lnTo>
                <a:close/>
              </a:path>
            </a:pathLst>
          </a:custGeom>
          <a:solidFill>
            <a:srgbClr val="17365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3406775" y="2800223"/>
            <a:ext cx="6071235" cy="116205"/>
          </a:xfrm>
          <a:custGeom>
            <a:avLst/>
            <a:gdLst/>
            <a:ahLst/>
            <a:cxnLst/>
            <a:rect l="l" t="t" r="r" b="b"/>
            <a:pathLst>
              <a:path w="6071234" h="116205">
                <a:moveTo>
                  <a:pt x="0" y="115824"/>
                </a:moveTo>
                <a:lnTo>
                  <a:pt x="6070981" y="115824"/>
                </a:lnTo>
                <a:lnTo>
                  <a:pt x="6070981" y="0"/>
                </a:lnTo>
                <a:lnTo>
                  <a:pt x="0" y="0"/>
                </a:lnTo>
                <a:lnTo>
                  <a:pt x="0" y="115824"/>
                </a:lnTo>
                <a:close/>
              </a:path>
            </a:pathLst>
          </a:custGeom>
          <a:solidFill>
            <a:srgbClr val="17365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3406775" y="2916047"/>
            <a:ext cx="6071235" cy="231775"/>
          </a:xfrm>
          <a:custGeom>
            <a:avLst/>
            <a:gdLst/>
            <a:ahLst/>
            <a:cxnLst/>
            <a:rect l="l" t="t" r="r" b="b"/>
            <a:pathLst>
              <a:path w="6071234" h="231775">
                <a:moveTo>
                  <a:pt x="0" y="231648"/>
                </a:moveTo>
                <a:lnTo>
                  <a:pt x="6070981" y="231648"/>
                </a:lnTo>
                <a:lnTo>
                  <a:pt x="6070981" y="0"/>
                </a:lnTo>
                <a:lnTo>
                  <a:pt x="0" y="0"/>
                </a:lnTo>
                <a:lnTo>
                  <a:pt x="0" y="231648"/>
                </a:lnTo>
                <a:close/>
              </a:path>
            </a:pathLst>
          </a:custGeom>
          <a:solidFill>
            <a:srgbClr val="17365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3406775" y="3147695"/>
            <a:ext cx="6071235" cy="231775"/>
          </a:xfrm>
          <a:custGeom>
            <a:avLst/>
            <a:gdLst/>
            <a:ahLst/>
            <a:cxnLst/>
            <a:rect l="l" t="t" r="r" b="b"/>
            <a:pathLst>
              <a:path w="6071234" h="231775">
                <a:moveTo>
                  <a:pt x="0" y="231648"/>
                </a:moveTo>
                <a:lnTo>
                  <a:pt x="6070981" y="231648"/>
                </a:lnTo>
                <a:lnTo>
                  <a:pt x="6070981" y="0"/>
                </a:lnTo>
                <a:lnTo>
                  <a:pt x="0" y="0"/>
                </a:lnTo>
                <a:lnTo>
                  <a:pt x="0" y="231648"/>
                </a:lnTo>
                <a:close/>
              </a:path>
            </a:pathLst>
          </a:custGeom>
          <a:solidFill>
            <a:srgbClr val="17365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3406775" y="3379342"/>
            <a:ext cx="6071235" cy="116205"/>
          </a:xfrm>
          <a:custGeom>
            <a:avLst/>
            <a:gdLst/>
            <a:ahLst/>
            <a:cxnLst/>
            <a:rect l="l" t="t" r="r" b="b"/>
            <a:pathLst>
              <a:path w="6071234" h="116204">
                <a:moveTo>
                  <a:pt x="0" y="115824"/>
                </a:moveTo>
                <a:lnTo>
                  <a:pt x="6070981" y="115824"/>
                </a:lnTo>
                <a:lnTo>
                  <a:pt x="6070981" y="0"/>
                </a:lnTo>
                <a:lnTo>
                  <a:pt x="0" y="0"/>
                </a:lnTo>
                <a:lnTo>
                  <a:pt x="0" y="115824"/>
                </a:lnTo>
                <a:close/>
              </a:path>
            </a:pathLst>
          </a:custGeom>
          <a:solidFill>
            <a:srgbClr val="17365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3406775" y="3495167"/>
            <a:ext cx="6071235" cy="231775"/>
          </a:xfrm>
          <a:custGeom>
            <a:avLst/>
            <a:gdLst/>
            <a:ahLst/>
            <a:cxnLst/>
            <a:rect l="l" t="t" r="r" b="b"/>
            <a:pathLst>
              <a:path w="6071234" h="231775">
                <a:moveTo>
                  <a:pt x="0" y="231648"/>
                </a:moveTo>
                <a:lnTo>
                  <a:pt x="6070981" y="231648"/>
                </a:lnTo>
                <a:lnTo>
                  <a:pt x="6070981" y="0"/>
                </a:lnTo>
                <a:lnTo>
                  <a:pt x="0" y="0"/>
                </a:lnTo>
                <a:lnTo>
                  <a:pt x="0" y="231648"/>
                </a:lnTo>
                <a:close/>
              </a:path>
            </a:pathLst>
          </a:custGeom>
          <a:solidFill>
            <a:srgbClr val="17365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3570859" y="1194593"/>
            <a:ext cx="5743575" cy="25209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1400" spc="-10" b="1">
                <a:solidFill>
                  <a:srgbClr val="FFFFFF"/>
                </a:solidFill>
                <a:latin typeface="Tahoma"/>
                <a:cs typeface="Tahoma"/>
              </a:rPr>
              <a:t>З</a:t>
            </a:r>
            <a:r>
              <a:rPr dirty="0" sz="1400" b="1">
                <a:solidFill>
                  <a:srgbClr val="FFFFFF"/>
                </a:solidFill>
                <a:latin typeface="Tahoma"/>
                <a:cs typeface="Tahoma"/>
              </a:rPr>
              <a:t>АХТЕВ</a:t>
            </a:r>
            <a:r>
              <a:rPr dirty="0" sz="1400" spc="-5" b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1400" spc="-10" b="1">
                <a:solidFill>
                  <a:srgbClr val="FFFFFF"/>
                </a:solidFill>
                <a:latin typeface="Tahoma"/>
                <a:cs typeface="Tahoma"/>
              </a:rPr>
              <a:t>З</a:t>
            </a:r>
            <a:r>
              <a:rPr dirty="0" sz="1400" b="1">
                <a:solidFill>
                  <a:srgbClr val="FFFFFF"/>
                </a:solidFill>
                <a:latin typeface="Tahoma"/>
                <a:cs typeface="Tahoma"/>
              </a:rPr>
              <a:t>А</a:t>
            </a:r>
            <a:r>
              <a:rPr dirty="0" sz="1400" spc="-5" b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1400" b="1">
                <a:solidFill>
                  <a:srgbClr val="FFFFFF"/>
                </a:solidFill>
                <a:latin typeface="Tahoma"/>
                <a:cs typeface="Tahoma"/>
              </a:rPr>
              <a:t>ИЗД</a:t>
            </a:r>
            <a:r>
              <a:rPr dirty="0" sz="1400" spc="-15" b="1">
                <a:solidFill>
                  <a:srgbClr val="FFFFFF"/>
                </a:solidFill>
                <a:latin typeface="Tahoma"/>
                <a:cs typeface="Tahoma"/>
              </a:rPr>
              <a:t>А</a:t>
            </a:r>
            <a:r>
              <a:rPr dirty="0" sz="1400" b="1">
                <a:solidFill>
                  <a:srgbClr val="FFFFFF"/>
                </a:solidFill>
                <a:latin typeface="Tahoma"/>
                <a:cs typeface="Tahoma"/>
              </a:rPr>
              <a:t>В</a:t>
            </a:r>
            <a:r>
              <a:rPr dirty="0" sz="1400" spc="-5" b="1">
                <a:solidFill>
                  <a:srgbClr val="FFFFFF"/>
                </a:solidFill>
                <a:latin typeface="Tahoma"/>
                <a:cs typeface="Tahoma"/>
              </a:rPr>
              <a:t>А</a:t>
            </a:r>
            <a:r>
              <a:rPr dirty="0" sz="1400" b="1">
                <a:solidFill>
                  <a:srgbClr val="FFFFFF"/>
                </a:solidFill>
                <a:latin typeface="Tahoma"/>
                <a:cs typeface="Tahoma"/>
              </a:rPr>
              <a:t>ЊЕ ДОЗ</a:t>
            </a:r>
            <a:r>
              <a:rPr dirty="0" sz="1400" spc="-10" b="1">
                <a:solidFill>
                  <a:srgbClr val="FFFFFF"/>
                </a:solidFill>
                <a:latin typeface="Tahoma"/>
                <a:cs typeface="Tahoma"/>
              </a:rPr>
              <a:t>В</a:t>
            </a:r>
            <a:r>
              <a:rPr dirty="0" sz="1400" spc="-15" b="1">
                <a:solidFill>
                  <a:srgbClr val="FFFFFF"/>
                </a:solidFill>
                <a:latin typeface="Tahoma"/>
                <a:cs typeface="Tahoma"/>
              </a:rPr>
              <a:t>О</a:t>
            </a:r>
            <a:r>
              <a:rPr dirty="0" sz="1400" b="1">
                <a:solidFill>
                  <a:srgbClr val="FFFFFF"/>
                </a:solidFill>
                <a:latin typeface="Tahoma"/>
                <a:cs typeface="Tahoma"/>
              </a:rPr>
              <a:t>ЛЕ</a:t>
            </a:r>
            <a:r>
              <a:rPr dirty="0" sz="1400" spc="-15" b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1400" spc="-10" b="1">
                <a:solidFill>
                  <a:srgbClr val="FFFFFF"/>
                </a:solidFill>
                <a:latin typeface="Tahoma"/>
                <a:cs typeface="Tahoma"/>
              </a:rPr>
              <a:t>З</a:t>
            </a:r>
            <a:r>
              <a:rPr dirty="0" sz="1400" b="1">
                <a:solidFill>
                  <a:srgbClr val="FFFFFF"/>
                </a:solidFill>
                <a:latin typeface="Tahoma"/>
                <a:cs typeface="Tahoma"/>
              </a:rPr>
              <a:t>А</a:t>
            </a:r>
            <a:r>
              <a:rPr dirty="0" sz="1400" spc="-5" b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1400" b="1">
                <a:solidFill>
                  <a:srgbClr val="FFFFFF"/>
                </a:solidFill>
                <a:latin typeface="Tahoma"/>
                <a:cs typeface="Tahoma"/>
              </a:rPr>
              <a:t>СЕ</a:t>
            </a:r>
            <a:r>
              <a:rPr dirty="0" sz="1400" spc="-5" b="1">
                <a:solidFill>
                  <a:srgbClr val="FFFFFF"/>
                </a:solidFill>
                <a:latin typeface="Tahoma"/>
                <a:cs typeface="Tahoma"/>
              </a:rPr>
              <a:t>З</a:t>
            </a:r>
            <a:r>
              <a:rPr dirty="0" sz="1400" b="1">
                <a:solidFill>
                  <a:srgbClr val="FFFFFF"/>
                </a:solidFill>
                <a:latin typeface="Tahoma"/>
                <a:cs typeface="Tahoma"/>
              </a:rPr>
              <a:t>О</a:t>
            </a:r>
            <a:r>
              <a:rPr dirty="0" sz="1400" spc="-10" b="1">
                <a:solidFill>
                  <a:srgbClr val="FFFFFF"/>
                </a:solidFill>
                <a:latin typeface="Tahoma"/>
                <a:cs typeface="Tahoma"/>
              </a:rPr>
              <a:t>Н</a:t>
            </a:r>
            <a:r>
              <a:rPr dirty="0" sz="1400" b="1">
                <a:solidFill>
                  <a:srgbClr val="FFFFFF"/>
                </a:solidFill>
                <a:latin typeface="Tahoma"/>
                <a:cs typeface="Tahoma"/>
              </a:rPr>
              <a:t>У</a:t>
            </a:r>
            <a:endParaRPr sz="1400">
              <a:latin typeface="Tahoma"/>
              <a:cs typeface="Tahoma"/>
            </a:endParaRPr>
          </a:p>
          <a:p>
            <a:pPr algn="ctr">
              <a:lnSpc>
                <a:spcPct val="100000"/>
              </a:lnSpc>
              <a:spcBef>
                <a:spcPts val="140"/>
              </a:spcBef>
            </a:pPr>
            <a:r>
              <a:rPr dirty="0" sz="1400" b="1">
                <a:solidFill>
                  <a:srgbClr val="FFFF00"/>
                </a:solidFill>
                <a:latin typeface="Tahoma"/>
                <a:cs typeface="Tahoma"/>
              </a:rPr>
              <a:t>(</a:t>
            </a:r>
            <a:r>
              <a:rPr dirty="0" sz="1400" spc="-10" b="1">
                <a:solidFill>
                  <a:srgbClr val="FFFF00"/>
                </a:solidFill>
                <a:latin typeface="Tahoma"/>
                <a:cs typeface="Tahoma"/>
              </a:rPr>
              <a:t>Н</a:t>
            </a:r>
            <a:r>
              <a:rPr dirty="0" sz="1400" b="1">
                <a:solidFill>
                  <a:srgbClr val="FFFF00"/>
                </a:solidFill>
                <a:latin typeface="Tahoma"/>
                <a:cs typeface="Tahoma"/>
              </a:rPr>
              <a:t>ациона</a:t>
            </a:r>
            <a:r>
              <a:rPr dirty="0" sz="1400" spc="-10" b="1">
                <a:solidFill>
                  <a:srgbClr val="FFFF00"/>
                </a:solidFill>
                <a:latin typeface="Tahoma"/>
                <a:cs typeface="Tahoma"/>
              </a:rPr>
              <a:t>л</a:t>
            </a:r>
            <a:r>
              <a:rPr dirty="0" sz="1400" b="1">
                <a:solidFill>
                  <a:srgbClr val="FFFF00"/>
                </a:solidFill>
                <a:latin typeface="Tahoma"/>
                <a:cs typeface="Tahoma"/>
              </a:rPr>
              <a:t>на с</a:t>
            </a:r>
            <a:r>
              <a:rPr dirty="0" sz="1400" spc="-20" b="1">
                <a:solidFill>
                  <a:srgbClr val="FFFF00"/>
                </a:solidFill>
                <a:latin typeface="Tahoma"/>
                <a:cs typeface="Tahoma"/>
              </a:rPr>
              <a:t>е</a:t>
            </a:r>
            <a:r>
              <a:rPr dirty="0" sz="1400" b="1">
                <a:solidFill>
                  <a:srgbClr val="FFFF00"/>
                </a:solidFill>
                <a:latin typeface="Tahoma"/>
                <a:cs typeface="Tahoma"/>
              </a:rPr>
              <a:t>ни</a:t>
            </a:r>
            <a:r>
              <a:rPr dirty="0" sz="1400" spc="-5" b="1">
                <a:solidFill>
                  <a:srgbClr val="FFFF00"/>
                </a:solidFill>
                <a:latin typeface="Tahoma"/>
                <a:cs typeface="Tahoma"/>
              </a:rPr>
              <a:t>о</a:t>
            </a:r>
            <a:r>
              <a:rPr dirty="0" sz="1400" b="1">
                <a:solidFill>
                  <a:srgbClr val="FFFF00"/>
                </a:solidFill>
                <a:latin typeface="Tahoma"/>
                <a:cs typeface="Tahoma"/>
              </a:rPr>
              <a:t>р</a:t>
            </a:r>
            <a:r>
              <a:rPr dirty="0" sz="1400" spc="-10" b="1">
                <a:solidFill>
                  <a:srgbClr val="FFFF00"/>
                </a:solidFill>
                <a:latin typeface="Tahoma"/>
                <a:cs typeface="Tahoma"/>
              </a:rPr>
              <a:t>с</a:t>
            </a:r>
            <a:r>
              <a:rPr dirty="0" sz="1400" b="1">
                <a:solidFill>
                  <a:srgbClr val="FFFF00"/>
                </a:solidFill>
                <a:latin typeface="Tahoma"/>
                <a:cs typeface="Tahoma"/>
              </a:rPr>
              <a:t>ка</a:t>
            </a:r>
            <a:r>
              <a:rPr dirty="0" sz="1400" spc="-5" b="1">
                <a:solidFill>
                  <a:srgbClr val="FFFF00"/>
                </a:solidFill>
                <a:latin typeface="Tahoma"/>
                <a:cs typeface="Tahoma"/>
              </a:rPr>
              <a:t> </a:t>
            </a:r>
            <a:r>
              <a:rPr dirty="0" sz="1400" b="1">
                <a:solidFill>
                  <a:srgbClr val="FFFF00"/>
                </a:solidFill>
                <a:latin typeface="Tahoma"/>
                <a:cs typeface="Tahoma"/>
              </a:rPr>
              <a:t>т</a:t>
            </a:r>
            <a:r>
              <a:rPr dirty="0" sz="1400" spc="-15" b="1">
                <a:solidFill>
                  <a:srgbClr val="FFFF00"/>
                </a:solidFill>
                <a:latin typeface="Tahoma"/>
                <a:cs typeface="Tahoma"/>
              </a:rPr>
              <a:t>а</a:t>
            </a:r>
            <a:r>
              <a:rPr dirty="0" sz="1400" spc="-10" b="1">
                <a:solidFill>
                  <a:srgbClr val="FFFF00"/>
                </a:solidFill>
                <a:latin typeface="Tahoma"/>
                <a:cs typeface="Tahoma"/>
              </a:rPr>
              <a:t>к</a:t>
            </a:r>
            <a:r>
              <a:rPr dirty="0" sz="1400" b="1">
                <a:solidFill>
                  <a:srgbClr val="FFFF00"/>
                </a:solidFill>
                <a:latin typeface="Tahoma"/>
                <a:cs typeface="Tahoma"/>
              </a:rPr>
              <a:t>ми</a:t>
            </a:r>
            <a:r>
              <a:rPr dirty="0" sz="1400" spc="-20" b="1">
                <a:solidFill>
                  <a:srgbClr val="FFFF00"/>
                </a:solidFill>
                <a:latin typeface="Tahoma"/>
                <a:cs typeface="Tahoma"/>
              </a:rPr>
              <a:t>ч</a:t>
            </a:r>
            <a:r>
              <a:rPr dirty="0" sz="1400" spc="-10" b="1">
                <a:solidFill>
                  <a:srgbClr val="FFFF00"/>
                </a:solidFill>
                <a:latin typeface="Tahoma"/>
                <a:cs typeface="Tahoma"/>
              </a:rPr>
              <a:t>е</a:t>
            </a:r>
            <a:r>
              <a:rPr dirty="0" sz="1400" b="1">
                <a:solidFill>
                  <a:srgbClr val="FFFF00"/>
                </a:solidFill>
                <a:latin typeface="Tahoma"/>
                <a:cs typeface="Tahoma"/>
              </a:rPr>
              <a:t>ња </a:t>
            </a:r>
            <a:r>
              <a:rPr dirty="0" sz="1400" spc="-5" b="1">
                <a:solidFill>
                  <a:srgbClr val="FFFF00"/>
                </a:solidFill>
                <a:latin typeface="Tahoma"/>
                <a:cs typeface="Tahoma"/>
              </a:rPr>
              <a:t> </a:t>
            </a:r>
            <a:r>
              <a:rPr dirty="0" sz="1400" b="1">
                <a:solidFill>
                  <a:srgbClr val="FFFF00"/>
                </a:solidFill>
                <a:latin typeface="Tahoma"/>
                <a:cs typeface="Tahoma"/>
              </a:rPr>
              <a:t>-</a:t>
            </a:r>
            <a:r>
              <a:rPr dirty="0" sz="1400" spc="-10" b="1">
                <a:solidFill>
                  <a:srgbClr val="FFFF00"/>
                </a:solidFill>
                <a:latin typeface="Tahoma"/>
                <a:cs typeface="Tahoma"/>
              </a:rPr>
              <a:t> </a:t>
            </a:r>
            <a:r>
              <a:rPr dirty="0" sz="1400" spc="-10" b="1">
                <a:solidFill>
                  <a:srgbClr val="FFFF00"/>
                </a:solidFill>
                <a:latin typeface="Tahoma"/>
                <a:cs typeface="Tahoma"/>
              </a:rPr>
              <a:t>1</a:t>
            </a:r>
            <a:r>
              <a:rPr dirty="0" sz="1400" b="1">
                <a:solidFill>
                  <a:srgbClr val="FFFF00"/>
                </a:solidFill>
                <a:latin typeface="Tahoma"/>
                <a:cs typeface="Tahoma"/>
              </a:rPr>
              <a:t>.ЖЛС, </a:t>
            </a:r>
            <a:r>
              <a:rPr dirty="0" sz="1400" spc="-10" b="1">
                <a:solidFill>
                  <a:srgbClr val="FFFF00"/>
                </a:solidFill>
                <a:latin typeface="Tahoma"/>
                <a:cs typeface="Tahoma"/>
              </a:rPr>
              <a:t>2.М</a:t>
            </a:r>
            <a:r>
              <a:rPr dirty="0" sz="1400" b="1">
                <a:solidFill>
                  <a:srgbClr val="FFFF00"/>
                </a:solidFill>
                <a:latin typeface="Tahoma"/>
                <a:cs typeface="Tahoma"/>
              </a:rPr>
              <a:t>ЛС,</a:t>
            </a:r>
            <a:r>
              <a:rPr dirty="0" sz="1400" spc="5" b="1">
                <a:solidFill>
                  <a:srgbClr val="FFFF00"/>
                </a:solidFill>
                <a:latin typeface="Tahoma"/>
                <a:cs typeface="Tahoma"/>
              </a:rPr>
              <a:t> </a:t>
            </a:r>
            <a:r>
              <a:rPr dirty="0" sz="1400" spc="-10" b="1">
                <a:solidFill>
                  <a:srgbClr val="FFFF00"/>
                </a:solidFill>
                <a:latin typeface="Tahoma"/>
                <a:cs typeface="Tahoma"/>
              </a:rPr>
              <a:t>2</a:t>
            </a:r>
            <a:r>
              <a:rPr dirty="0" sz="1400" b="1">
                <a:solidFill>
                  <a:srgbClr val="FFFF00"/>
                </a:solidFill>
                <a:latin typeface="Tahoma"/>
                <a:cs typeface="Tahoma"/>
              </a:rPr>
              <a:t>.</a:t>
            </a:r>
            <a:r>
              <a:rPr dirty="0" sz="1400" spc="-15" b="1">
                <a:solidFill>
                  <a:srgbClr val="FFFF00"/>
                </a:solidFill>
                <a:latin typeface="Tahoma"/>
                <a:cs typeface="Tahoma"/>
              </a:rPr>
              <a:t>Ж</a:t>
            </a:r>
            <a:r>
              <a:rPr dirty="0" sz="1400" b="1">
                <a:solidFill>
                  <a:srgbClr val="FFFF00"/>
                </a:solidFill>
                <a:latin typeface="Tahoma"/>
                <a:cs typeface="Tahoma"/>
              </a:rPr>
              <a:t>ЛС )</a:t>
            </a:r>
            <a:endParaRPr sz="1400">
              <a:latin typeface="Tahoma"/>
              <a:cs typeface="Tahoma"/>
            </a:endParaRPr>
          </a:p>
          <a:p>
            <a:pPr algn="ctr">
              <a:lnSpc>
                <a:spcPct val="100000"/>
              </a:lnSpc>
              <a:spcBef>
                <a:spcPts val="1055"/>
              </a:spcBef>
            </a:pPr>
            <a:r>
              <a:rPr dirty="0" sz="1400" spc="-5" b="1">
                <a:solidFill>
                  <a:srgbClr val="FFFFFF"/>
                </a:solidFill>
                <a:latin typeface="Tahoma"/>
                <a:cs typeface="Tahoma"/>
              </a:rPr>
              <a:t>П</a:t>
            </a:r>
            <a:r>
              <a:rPr dirty="0" sz="1400" b="1">
                <a:solidFill>
                  <a:srgbClr val="FFFFFF"/>
                </a:solidFill>
                <a:latin typeface="Tahoma"/>
                <a:cs typeface="Tahoma"/>
              </a:rPr>
              <a:t>РИЈА</a:t>
            </a:r>
            <a:r>
              <a:rPr dirty="0" sz="1400" spc="-20" b="1">
                <a:solidFill>
                  <a:srgbClr val="FFFFFF"/>
                </a:solidFill>
                <a:latin typeface="Tahoma"/>
                <a:cs typeface="Tahoma"/>
              </a:rPr>
              <a:t>В</a:t>
            </a:r>
            <a:r>
              <a:rPr dirty="0" sz="1400" b="1">
                <a:solidFill>
                  <a:srgbClr val="FFFFFF"/>
                </a:solidFill>
                <a:latin typeface="Tahoma"/>
                <a:cs typeface="Tahoma"/>
              </a:rPr>
              <a:t>А</a:t>
            </a:r>
            <a:r>
              <a:rPr dirty="0" sz="1400" spc="-5" b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1400" spc="-10" b="1">
                <a:solidFill>
                  <a:srgbClr val="FFFFFF"/>
                </a:solidFill>
                <a:latin typeface="Tahoma"/>
                <a:cs typeface="Tahoma"/>
              </a:rPr>
              <a:t>З</a:t>
            </a:r>
            <a:r>
              <a:rPr dirty="0" sz="1400" b="1">
                <a:solidFill>
                  <a:srgbClr val="FFFFFF"/>
                </a:solidFill>
                <a:latin typeface="Tahoma"/>
                <a:cs typeface="Tahoma"/>
              </a:rPr>
              <a:t>А</a:t>
            </a:r>
            <a:r>
              <a:rPr dirty="0" sz="1400" spc="-5" b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1400" b="1">
                <a:solidFill>
                  <a:srgbClr val="FFFFFF"/>
                </a:solidFill>
                <a:latin typeface="Tahoma"/>
                <a:cs typeface="Tahoma"/>
              </a:rPr>
              <a:t>О</a:t>
            </a:r>
            <a:r>
              <a:rPr dirty="0" sz="1400" spc="-10" b="1">
                <a:solidFill>
                  <a:srgbClr val="FFFFFF"/>
                </a:solidFill>
                <a:latin typeface="Tahoma"/>
                <a:cs typeface="Tahoma"/>
              </a:rPr>
              <a:t>Д</a:t>
            </a:r>
            <a:r>
              <a:rPr dirty="0" sz="1400" b="1">
                <a:solidFill>
                  <a:srgbClr val="FFFFFF"/>
                </a:solidFill>
                <a:latin typeface="Tahoma"/>
                <a:cs typeface="Tahoma"/>
              </a:rPr>
              <a:t>О</a:t>
            </a:r>
            <a:r>
              <a:rPr dirty="0" sz="1400" spc="-5" b="1">
                <a:solidFill>
                  <a:srgbClr val="FFFFFF"/>
                </a:solidFill>
                <a:latin typeface="Tahoma"/>
                <a:cs typeface="Tahoma"/>
              </a:rPr>
              <a:t>Б</a:t>
            </a:r>
            <a:r>
              <a:rPr dirty="0" sz="1400" b="1">
                <a:solidFill>
                  <a:srgbClr val="FFFFFF"/>
                </a:solidFill>
                <a:latin typeface="Tahoma"/>
                <a:cs typeface="Tahoma"/>
              </a:rPr>
              <a:t>РАВ</a:t>
            </a:r>
            <a:r>
              <a:rPr dirty="0" sz="1400" spc="-10" b="1">
                <a:solidFill>
                  <a:srgbClr val="FFFFFF"/>
                </a:solidFill>
                <a:latin typeface="Tahoma"/>
                <a:cs typeface="Tahoma"/>
              </a:rPr>
              <a:t>АЊ</a:t>
            </a:r>
            <a:r>
              <a:rPr dirty="0" sz="1400" b="1">
                <a:solidFill>
                  <a:srgbClr val="FFFFFF"/>
                </a:solidFill>
                <a:latin typeface="Tahoma"/>
                <a:cs typeface="Tahoma"/>
              </a:rPr>
              <a:t>Е </a:t>
            </a:r>
            <a:r>
              <a:rPr dirty="0" sz="1400" spc="-10" b="1">
                <a:solidFill>
                  <a:srgbClr val="FFFFFF"/>
                </a:solidFill>
                <a:latin typeface="Tahoma"/>
                <a:cs typeface="Tahoma"/>
              </a:rPr>
              <a:t>У</a:t>
            </a:r>
            <a:r>
              <a:rPr dirty="0" sz="1400" b="1">
                <a:solidFill>
                  <a:srgbClr val="FFFFFF"/>
                </a:solidFill>
                <a:latin typeface="Tahoma"/>
                <a:cs typeface="Tahoma"/>
              </a:rPr>
              <a:t>Ч</a:t>
            </a:r>
            <a:r>
              <a:rPr dirty="0" sz="1400" spc="-15" b="1">
                <a:solidFill>
                  <a:srgbClr val="FFFFFF"/>
                </a:solidFill>
                <a:latin typeface="Tahoma"/>
                <a:cs typeface="Tahoma"/>
              </a:rPr>
              <a:t>Е</a:t>
            </a:r>
            <a:r>
              <a:rPr dirty="0" sz="1400" spc="-10" b="1">
                <a:solidFill>
                  <a:srgbClr val="FFFFFF"/>
                </a:solidFill>
                <a:latin typeface="Tahoma"/>
                <a:cs typeface="Tahoma"/>
              </a:rPr>
              <a:t>Ш</a:t>
            </a:r>
            <a:r>
              <a:rPr dirty="0" sz="1400" b="1">
                <a:solidFill>
                  <a:srgbClr val="FFFFFF"/>
                </a:solidFill>
                <a:latin typeface="Tahoma"/>
                <a:cs typeface="Tahoma"/>
              </a:rPr>
              <a:t>ЋА</a:t>
            </a:r>
            <a:r>
              <a:rPr dirty="0" sz="1400" spc="-10" b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1400" b="1">
                <a:solidFill>
                  <a:srgbClr val="FFFFFF"/>
                </a:solidFill>
                <a:latin typeface="Tahoma"/>
                <a:cs typeface="Tahoma"/>
              </a:rPr>
              <a:t>У</a:t>
            </a:r>
            <a:r>
              <a:rPr dirty="0" sz="1400" spc="-10" b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1400" b="1">
                <a:solidFill>
                  <a:srgbClr val="FFFFFF"/>
                </a:solidFill>
                <a:latin typeface="Tahoma"/>
                <a:cs typeface="Tahoma"/>
              </a:rPr>
              <a:t>ТАК</a:t>
            </a:r>
            <a:r>
              <a:rPr dirty="0" sz="1400" spc="-10" b="1">
                <a:solidFill>
                  <a:srgbClr val="FFFFFF"/>
                </a:solidFill>
                <a:latin typeface="Tahoma"/>
                <a:cs typeface="Tahoma"/>
              </a:rPr>
              <a:t>М</a:t>
            </a:r>
            <a:r>
              <a:rPr dirty="0" sz="1400" b="1">
                <a:solidFill>
                  <a:srgbClr val="FFFFFF"/>
                </a:solidFill>
                <a:latin typeface="Tahoma"/>
                <a:cs typeface="Tahoma"/>
              </a:rPr>
              <a:t>И</a:t>
            </a:r>
            <a:r>
              <a:rPr dirty="0" sz="1400" spc="-10" b="1">
                <a:solidFill>
                  <a:srgbClr val="FFFFFF"/>
                </a:solidFill>
                <a:latin typeface="Tahoma"/>
                <a:cs typeface="Tahoma"/>
              </a:rPr>
              <a:t>Ч</a:t>
            </a:r>
            <a:r>
              <a:rPr dirty="0" sz="1400" b="1">
                <a:solidFill>
                  <a:srgbClr val="FFFFFF"/>
                </a:solidFill>
                <a:latin typeface="Tahoma"/>
                <a:cs typeface="Tahoma"/>
              </a:rPr>
              <a:t>ЕЊ</a:t>
            </a:r>
            <a:r>
              <a:rPr dirty="0" sz="1400" spc="5" b="1">
                <a:solidFill>
                  <a:srgbClr val="FFFFFF"/>
                </a:solidFill>
                <a:latin typeface="Tahoma"/>
                <a:cs typeface="Tahoma"/>
              </a:rPr>
              <a:t>И</a:t>
            </a:r>
            <a:r>
              <a:rPr dirty="0" sz="1400" spc="-10" b="1">
                <a:solidFill>
                  <a:srgbClr val="FFFFFF"/>
                </a:solidFill>
                <a:latin typeface="Tahoma"/>
                <a:cs typeface="Tahoma"/>
              </a:rPr>
              <a:t>М</a:t>
            </a:r>
            <a:r>
              <a:rPr dirty="0" sz="1400" b="1">
                <a:solidFill>
                  <a:srgbClr val="FFFFFF"/>
                </a:solidFill>
                <a:latin typeface="Tahoma"/>
                <a:cs typeface="Tahoma"/>
              </a:rPr>
              <a:t>А</a:t>
            </a:r>
            <a:endParaRPr sz="1400">
              <a:latin typeface="Tahoma"/>
              <a:cs typeface="Tahoma"/>
            </a:endParaRPr>
          </a:p>
          <a:p>
            <a:pPr marL="320040" indent="675005">
              <a:lnSpc>
                <a:spcPct val="100000"/>
              </a:lnSpc>
              <a:spcBef>
                <a:spcPts val="140"/>
              </a:spcBef>
            </a:pPr>
            <a:r>
              <a:rPr dirty="0" sz="1400" b="1">
                <a:solidFill>
                  <a:srgbClr val="FFFF00"/>
                </a:solidFill>
                <a:latin typeface="Tahoma"/>
                <a:cs typeface="Tahoma"/>
              </a:rPr>
              <a:t>(Р</a:t>
            </a:r>
            <a:r>
              <a:rPr dirty="0" sz="1400" spc="-10" b="1">
                <a:solidFill>
                  <a:srgbClr val="FFFF00"/>
                </a:solidFill>
                <a:latin typeface="Tahoma"/>
                <a:cs typeface="Tahoma"/>
              </a:rPr>
              <a:t>е</a:t>
            </a:r>
            <a:r>
              <a:rPr dirty="0" sz="1400" spc="-5" b="1">
                <a:solidFill>
                  <a:srgbClr val="FFFF00"/>
                </a:solidFill>
                <a:latin typeface="Tahoma"/>
                <a:cs typeface="Tahoma"/>
              </a:rPr>
              <a:t>г</a:t>
            </a:r>
            <a:r>
              <a:rPr dirty="0" sz="1400" b="1">
                <a:solidFill>
                  <a:srgbClr val="FFFF00"/>
                </a:solidFill>
                <a:latin typeface="Tahoma"/>
                <a:cs typeface="Tahoma"/>
              </a:rPr>
              <a:t>и</a:t>
            </a:r>
            <a:r>
              <a:rPr dirty="0" sz="1400" spc="-10" b="1">
                <a:solidFill>
                  <a:srgbClr val="FFFF00"/>
                </a:solidFill>
                <a:latin typeface="Tahoma"/>
                <a:cs typeface="Tahoma"/>
              </a:rPr>
              <a:t>о</a:t>
            </a:r>
            <a:r>
              <a:rPr dirty="0" sz="1400" b="1">
                <a:solidFill>
                  <a:srgbClr val="FFFF00"/>
                </a:solidFill>
                <a:latin typeface="Tahoma"/>
                <a:cs typeface="Tahoma"/>
              </a:rPr>
              <a:t>на</a:t>
            </a:r>
            <a:r>
              <a:rPr dirty="0" sz="1400" spc="-10" b="1">
                <a:solidFill>
                  <a:srgbClr val="FFFF00"/>
                </a:solidFill>
                <a:latin typeface="Tahoma"/>
                <a:cs typeface="Tahoma"/>
              </a:rPr>
              <a:t>л</a:t>
            </a:r>
            <a:r>
              <a:rPr dirty="0" sz="1400" b="1">
                <a:solidFill>
                  <a:srgbClr val="FFFF00"/>
                </a:solidFill>
                <a:latin typeface="Tahoma"/>
                <a:cs typeface="Tahoma"/>
              </a:rPr>
              <a:t>на с</a:t>
            </a:r>
            <a:r>
              <a:rPr dirty="0" sz="1400" spc="-10" b="1">
                <a:solidFill>
                  <a:srgbClr val="FFFF00"/>
                </a:solidFill>
                <a:latin typeface="Tahoma"/>
                <a:cs typeface="Tahoma"/>
              </a:rPr>
              <a:t>е</a:t>
            </a:r>
            <a:r>
              <a:rPr dirty="0" sz="1400" spc="-15" b="1">
                <a:solidFill>
                  <a:srgbClr val="FFFF00"/>
                </a:solidFill>
                <a:latin typeface="Tahoma"/>
                <a:cs typeface="Tahoma"/>
              </a:rPr>
              <a:t>н</a:t>
            </a:r>
            <a:r>
              <a:rPr dirty="0" sz="1400" b="1">
                <a:solidFill>
                  <a:srgbClr val="FFFF00"/>
                </a:solidFill>
                <a:latin typeface="Tahoma"/>
                <a:cs typeface="Tahoma"/>
              </a:rPr>
              <a:t>и</a:t>
            </a:r>
            <a:r>
              <a:rPr dirty="0" sz="1400" spc="-10" b="1">
                <a:solidFill>
                  <a:srgbClr val="FFFF00"/>
                </a:solidFill>
                <a:latin typeface="Tahoma"/>
                <a:cs typeface="Tahoma"/>
              </a:rPr>
              <a:t>о</a:t>
            </a:r>
            <a:r>
              <a:rPr dirty="0" sz="1400" b="1">
                <a:solidFill>
                  <a:srgbClr val="FFFF00"/>
                </a:solidFill>
                <a:latin typeface="Tahoma"/>
                <a:cs typeface="Tahoma"/>
              </a:rPr>
              <a:t>р</a:t>
            </a:r>
            <a:r>
              <a:rPr dirty="0" sz="1400" spc="-10" b="1">
                <a:solidFill>
                  <a:srgbClr val="FFFF00"/>
                </a:solidFill>
                <a:latin typeface="Tahoma"/>
                <a:cs typeface="Tahoma"/>
              </a:rPr>
              <a:t>с</a:t>
            </a:r>
            <a:r>
              <a:rPr dirty="0" sz="1400" b="1">
                <a:solidFill>
                  <a:srgbClr val="FFFF00"/>
                </a:solidFill>
                <a:latin typeface="Tahoma"/>
                <a:cs typeface="Tahoma"/>
              </a:rPr>
              <a:t>ка </a:t>
            </a:r>
            <a:r>
              <a:rPr dirty="0" sz="1400" b="1">
                <a:solidFill>
                  <a:srgbClr val="FFFF00"/>
                </a:solidFill>
                <a:latin typeface="Tahoma"/>
                <a:cs typeface="Tahoma"/>
              </a:rPr>
              <a:t>-</a:t>
            </a:r>
            <a:r>
              <a:rPr dirty="0" sz="1400" spc="-10" b="1">
                <a:solidFill>
                  <a:srgbClr val="FFFF00"/>
                </a:solidFill>
                <a:latin typeface="Tahoma"/>
                <a:cs typeface="Tahoma"/>
              </a:rPr>
              <a:t> </a:t>
            </a:r>
            <a:r>
              <a:rPr dirty="0" sz="1400" spc="-10" b="1">
                <a:solidFill>
                  <a:srgbClr val="FFFF00"/>
                </a:solidFill>
                <a:latin typeface="Tahoma"/>
                <a:cs typeface="Tahoma"/>
              </a:rPr>
              <a:t>1</a:t>
            </a:r>
            <a:r>
              <a:rPr dirty="0" sz="1400" b="1">
                <a:solidFill>
                  <a:srgbClr val="FFFF00"/>
                </a:solidFill>
                <a:latin typeface="Tahoma"/>
                <a:cs typeface="Tahoma"/>
              </a:rPr>
              <a:t>.</a:t>
            </a:r>
            <a:r>
              <a:rPr dirty="0" sz="1400" spc="-10" b="1">
                <a:solidFill>
                  <a:srgbClr val="FFFF00"/>
                </a:solidFill>
                <a:latin typeface="Tahoma"/>
                <a:cs typeface="Tahoma"/>
              </a:rPr>
              <a:t>М</a:t>
            </a:r>
            <a:r>
              <a:rPr dirty="0" sz="1400" b="1">
                <a:solidFill>
                  <a:srgbClr val="FFFF00"/>
                </a:solidFill>
                <a:latin typeface="Tahoma"/>
                <a:cs typeface="Tahoma"/>
              </a:rPr>
              <a:t>РЛ,</a:t>
            </a:r>
            <a:r>
              <a:rPr dirty="0" sz="1400" spc="-10" b="1">
                <a:solidFill>
                  <a:srgbClr val="FFFF00"/>
                </a:solidFill>
                <a:latin typeface="Tahoma"/>
                <a:cs typeface="Tahoma"/>
              </a:rPr>
              <a:t> 1</a:t>
            </a:r>
            <a:r>
              <a:rPr dirty="0" sz="1400" spc="10" b="1">
                <a:solidFill>
                  <a:srgbClr val="FFFF00"/>
                </a:solidFill>
                <a:latin typeface="Tahoma"/>
                <a:cs typeface="Tahoma"/>
              </a:rPr>
              <a:t>.</a:t>
            </a:r>
            <a:r>
              <a:rPr dirty="0" sz="1400" b="1">
                <a:solidFill>
                  <a:srgbClr val="FFFF00"/>
                </a:solidFill>
                <a:latin typeface="Tahoma"/>
                <a:cs typeface="Tahoma"/>
              </a:rPr>
              <a:t>ЖРЛ</a:t>
            </a:r>
            <a:r>
              <a:rPr dirty="0" sz="1400" b="1">
                <a:solidFill>
                  <a:srgbClr val="FFFF00"/>
                </a:solidFill>
                <a:latin typeface="Tahoma"/>
                <a:cs typeface="Tahoma"/>
              </a:rPr>
              <a:t>)</a:t>
            </a:r>
            <a:endParaRPr sz="1400">
              <a:latin typeface="Tahoma"/>
              <a:cs typeface="Tahoma"/>
            </a:endParaRPr>
          </a:p>
          <a:p>
            <a:pPr algn="ctr">
              <a:lnSpc>
                <a:spcPct val="100000"/>
              </a:lnSpc>
              <a:spcBef>
                <a:spcPts val="1055"/>
              </a:spcBef>
            </a:pPr>
            <a:r>
              <a:rPr dirty="0" sz="1400" spc="-5" b="1">
                <a:solidFill>
                  <a:srgbClr val="FFFFFF"/>
                </a:solidFill>
                <a:latin typeface="Tahoma"/>
                <a:cs typeface="Tahoma"/>
              </a:rPr>
              <a:t>П</a:t>
            </a:r>
            <a:r>
              <a:rPr dirty="0" sz="1400" b="1">
                <a:solidFill>
                  <a:srgbClr val="FFFFFF"/>
                </a:solidFill>
                <a:latin typeface="Tahoma"/>
                <a:cs typeface="Tahoma"/>
              </a:rPr>
              <a:t>РИЈА</a:t>
            </a:r>
            <a:r>
              <a:rPr dirty="0" sz="1400" spc="-20" b="1">
                <a:solidFill>
                  <a:srgbClr val="FFFFFF"/>
                </a:solidFill>
                <a:latin typeface="Tahoma"/>
                <a:cs typeface="Tahoma"/>
              </a:rPr>
              <a:t>В</a:t>
            </a:r>
            <a:r>
              <a:rPr dirty="0" sz="1400" b="1">
                <a:solidFill>
                  <a:srgbClr val="FFFFFF"/>
                </a:solidFill>
                <a:latin typeface="Tahoma"/>
                <a:cs typeface="Tahoma"/>
              </a:rPr>
              <a:t>А</a:t>
            </a:r>
            <a:r>
              <a:rPr dirty="0" sz="1400" spc="-5" b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1400" spc="-10" b="1">
                <a:solidFill>
                  <a:srgbClr val="FFFFFF"/>
                </a:solidFill>
                <a:latin typeface="Tahoma"/>
                <a:cs typeface="Tahoma"/>
              </a:rPr>
              <a:t>З</a:t>
            </a:r>
            <a:r>
              <a:rPr dirty="0" sz="1400" b="1">
                <a:solidFill>
                  <a:srgbClr val="FFFFFF"/>
                </a:solidFill>
                <a:latin typeface="Tahoma"/>
                <a:cs typeface="Tahoma"/>
              </a:rPr>
              <a:t>А</a:t>
            </a:r>
            <a:r>
              <a:rPr dirty="0" sz="1400" spc="-5" b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1400" b="1">
                <a:solidFill>
                  <a:srgbClr val="FFFFFF"/>
                </a:solidFill>
                <a:latin typeface="Tahoma"/>
                <a:cs typeface="Tahoma"/>
              </a:rPr>
              <a:t>О</a:t>
            </a:r>
            <a:r>
              <a:rPr dirty="0" sz="1400" spc="-10" b="1">
                <a:solidFill>
                  <a:srgbClr val="FFFFFF"/>
                </a:solidFill>
                <a:latin typeface="Tahoma"/>
                <a:cs typeface="Tahoma"/>
              </a:rPr>
              <a:t>Д</a:t>
            </a:r>
            <a:r>
              <a:rPr dirty="0" sz="1400" b="1">
                <a:solidFill>
                  <a:srgbClr val="FFFFFF"/>
                </a:solidFill>
                <a:latin typeface="Tahoma"/>
                <a:cs typeface="Tahoma"/>
              </a:rPr>
              <a:t>О</a:t>
            </a:r>
            <a:r>
              <a:rPr dirty="0" sz="1400" spc="-5" b="1">
                <a:solidFill>
                  <a:srgbClr val="FFFFFF"/>
                </a:solidFill>
                <a:latin typeface="Tahoma"/>
                <a:cs typeface="Tahoma"/>
              </a:rPr>
              <a:t>Б</a:t>
            </a:r>
            <a:r>
              <a:rPr dirty="0" sz="1400" b="1">
                <a:solidFill>
                  <a:srgbClr val="FFFFFF"/>
                </a:solidFill>
                <a:latin typeface="Tahoma"/>
                <a:cs typeface="Tahoma"/>
              </a:rPr>
              <a:t>РАВ</a:t>
            </a:r>
            <a:r>
              <a:rPr dirty="0" sz="1400" spc="-10" b="1">
                <a:solidFill>
                  <a:srgbClr val="FFFFFF"/>
                </a:solidFill>
                <a:latin typeface="Tahoma"/>
                <a:cs typeface="Tahoma"/>
              </a:rPr>
              <a:t>АЊ</a:t>
            </a:r>
            <a:r>
              <a:rPr dirty="0" sz="1400" b="1">
                <a:solidFill>
                  <a:srgbClr val="FFFFFF"/>
                </a:solidFill>
                <a:latin typeface="Tahoma"/>
                <a:cs typeface="Tahoma"/>
              </a:rPr>
              <a:t>Е </a:t>
            </a:r>
            <a:r>
              <a:rPr dirty="0" sz="1400" spc="-10" b="1">
                <a:solidFill>
                  <a:srgbClr val="FFFFFF"/>
                </a:solidFill>
                <a:latin typeface="Tahoma"/>
                <a:cs typeface="Tahoma"/>
              </a:rPr>
              <a:t>У</a:t>
            </a:r>
            <a:r>
              <a:rPr dirty="0" sz="1400" b="1">
                <a:solidFill>
                  <a:srgbClr val="FFFFFF"/>
                </a:solidFill>
                <a:latin typeface="Tahoma"/>
                <a:cs typeface="Tahoma"/>
              </a:rPr>
              <a:t>Ч</a:t>
            </a:r>
            <a:r>
              <a:rPr dirty="0" sz="1400" spc="-15" b="1">
                <a:solidFill>
                  <a:srgbClr val="FFFFFF"/>
                </a:solidFill>
                <a:latin typeface="Tahoma"/>
                <a:cs typeface="Tahoma"/>
              </a:rPr>
              <a:t>Е</a:t>
            </a:r>
            <a:r>
              <a:rPr dirty="0" sz="1400" spc="-10" b="1">
                <a:solidFill>
                  <a:srgbClr val="FFFFFF"/>
                </a:solidFill>
                <a:latin typeface="Tahoma"/>
                <a:cs typeface="Tahoma"/>
              </a:rPr>
              <a:t>Ш</a:t>
            </a:r>
            <a:r>
              <a:rPr dirty="0" sz="1400" b="1">
                <a:solidFill>
                  <a:srgbClr val="FFFFFF"/>
                </a:solidFill>
                <a:latin typeface="Tahoma"/>
                <a:cs typeface="Tahoma"/>
              </a:rPr>
              <a:t>ЋА</a:t>
            </a:r>
            <a:r>
              <a:rPr dirty="0" sz="1400" spc="-10" b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1400" b="1">
                <a:solidFill>
                  <a:srgbClr val="FFFFFF"/>
                </a:solidFill>
                <a:latin typeface="Tahoma"/>
                <a:cs typeface="Tahoma"/>
              </a:rPr>
              <a:t>У</a:t>
            </a:r>
            <a:r>
              <a:rPr dirty="0" sz="1400" spc="-10" b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1400" b="1">
                <a:solidFill>
                  <a:srgbClr val="FFFFFF"/>
                </a:solidFill>
                <a:latin typeface="Tahoma"/>
                <a:cs typeface="Tahoma"/>
              </a:rPr>
              <a:t>ТАК</a:t>
            </a:r>
            <a:r>
              <a:rPr dirty="0" sz="1400" spc="-10" b="1">
                <a:solidFill>
                  <a:srgbClr val="FFFFFF"/>
                </a:solidFill>
                <a:latin typeface="Tahoma"/>
                <a:cs typeface="Tahoma"/>
              </a:rPr>
              <a:t>М</a:t>
            </a:r>
            <a:r>
              <a:rPr dirty="0" sz="1400" b="1">
                <a:solidFill>
                  <a:srgbClr val="FFFFFF"/>
                </a:solidFill>
                <a:latin typeface="Tahoma"/>
                <a:cs typeface="Tahoma"/>
              </a:rPr>
              <a:t>И</a:t>
            </a:r>
            <a:r>
              <a:rPr dirty="0" sz="1400" spc="-10" b="1">
                <a:solidFill>
                  <a:srgbClr val="FFFFFF"/>
                </a:solidFill>
                <a:latin typeface="Tahoma"/>
                <a:cs typeface="Tahoma"/>
              </a:rPr>
              <a:t>Ч</a:t>
            </a:r>
            <a:r>
              <a:rPr dirty="0" sz="1400" b="1">
                <a:solidFill>
                  <a:srgbClr val="FFFFFF"/>
                </a:solidFill>
                <a:latin typeface="Tahoma"/>
                <a:cs typeface="Tahoma"/>
              </a:rPr>
              <a:t>ЕЊ</a:t>
            </a:r>
            <a:r>
              <a:rPr dirty="0" sz="1400" spc="5" b="1">
                <a:solidFill>
                  <a:srgbClr val="FFFFFF"/>
                </a:solidFill>
                <a:latin typeface="Tahoma"/>
                <a:cs typeface="Tahoma"/>
              </a:rPr>
              <a:t>И</a:t>
            </a:r>
            <a:r>
              <a:rPr dirty="0" sz="1400" spc="-10" b="1">
                <a:solidFill>
                  <a:srgbClr val="FFFFFF"/>
                </a:solidFill>
                <a:latin typeface="Tahoma"/>
                <a:cs typeface="Tahoma"/>
              </a:rPr>
              <a:t>М</a:t>
            </a:r>
            <a:r>
              <a:rPr dirty="0" sz="1400" b="1">
                <a:solidFill>
                  <a:srgbClr val="FFFFFF"/>
                </a:solidFill>
                <a:latin typeface="Tahoma"/>
                <a:cs typeface="Tahoma"/>
              </a:rPr>
              <a:t>А</a:t>
            </a:r>
            <a:endParaRPr sz="1400">
              <a:latin typeface="Tahoma"/>
              <a:cs typeface="Tahoma"/>
            </a:endParaRPr>
          </a:p>
          <a:p>
            <a:pPr marL="320040" indent="662940">
              <a:lnSpc>
                <a:spcPct val="100000"/>
              </a:lnSpc>
              <a:spcBef>
                <a:spcPts val="145"/>
              </a:spcBef>
            </a:pPr>
            <a:r>
              <a:rPr dirty="0" sz="1400" b="1">
                <a:solidFill>
                  <a:srgbClr val="FFFF00"/>
                </a:solidFill>
                <a:latin typeface="Tahoma"/>
                <a:cs typeface="Tahoma"/>
              </a:rPr>
              <a:t>(Р</a:t>
            </a:r>
            <a:r>
              <a:rPr dirty="0" sz="1400" spc="-10" b="1">
                <a:solidFill>
                  <a:srgbClr val="FFFF00"/>
                </a:solidFill>
                <a:latin typeface="Tahoma"/>
                <a:cs typeface="Tahoma"/>
              </a:rPr>
              <a:t>е</a:t>
            </a:r>
            <a:r>
              <a:rPr dirty="0" sz="1400" spc="-5" b="1">
                <a:solidFill>
                  <a:srgbClr val="FFFF00"/>
                </a:solidFill>
                <a:latin typeface="Tahoma"/>
                <a:cs typeface="Tahoma"/>
              </a:rPr>
              <a:t>г</a:t>
            </a:r>
            <a:r>
              <a:rPr dirty="0" sz="1400" b="1">
                <a:solidFill>
                  <a:srgbClr val="FFFF00"/>
                </a:solidFill>
                <a:latin typeface="Tahoma"/>
                <a:cs typeface="Tahoma"/>
              </a:rPr>
              <a:t>и</a:t>
            </a:r>
            <a:r>
              <a:rPr dirty="0" sz="1400" spc="-10" b="1">
                <a:solidFill>
                  <a:srgbClr val="FFFF00"/>
                </a:solidFill>
                <a:latin typeface="Tahoma"/>
                <a:cs typeface="Tahoma"/>
              </a:rPr>
              <a:t>о</a:t>
            </a:r>
            <a:r>
              <a:rPr dirty="0" sz="1400" b="1">
                <a:solidFill>
                  <a:srgbClr val="FFFF00"/>
                </a:solidFill>
                <a:latin typeface="Tahoma"/>
                <a:cs typeface="Tahoma"/>
              </a:rPr>
              <a:t>на</a:t>
            </a:r>
            <a:r>
              <a:rPr dirty="0" sz="1400" spc="-10" b="1">
                <a:solidFill>
                  <a:srgbClr val="FFFF00"/>
                </a:solidFill>
                <a:latin typeface="Tahoma"/>
                <a:cs typeface="Tahoma"/>
              </a:rPr>
              <a:t>л</a:t>
            </a:r>
            <a:r>
              <a:rPr dirty="0" sz="1400" b="1">
                <a:solidFill>
                  <a:srgbClr val="FFFF00"/>
                </a:solidFill>
                <a:latin typeface="Tahoma"/>
                <a:cs typeface="Tahoma"/>
              </a:rPr>
              <a:t>на с</a:t>
            </a:r>
            <a:r>
              <a:rPr dirty="0" sz="1400" spc="-10" b="1">
                <a:solidFill>
                  <a:srgbClr val="FFFF00"/>
                </a:solidFill>
                <a:latin typeface="Tahoma"/>
                <a:cs typeface="Tahoma"/>
              </a:rPr>
              <a:t>е</a:t>
            </a:r>
            <a:r>
              <a:rPr dirty="0" sz="1400" spc="-15" b="1">
                <a:solidFill>
                  <a:srgbClr val="FFFF00"/>
                </a:solidFill>
                <a:latin typeface="Tahoma"/>
                <a:cs typeface="Tahoma"/>
              </a:rPr>
              <a:t>н</a:t>
            </a:r>
            <a:r>
              <a:rPr dirty="0" sz="1400" b="1">
                <a:solidFill>
                  <a:srgbClr val="FFFF00"/>
                </a:solidFill>
                <a:latin typeface="Tahoma"/>
                <a:cs typeface="Tahoma"/>
              </a:rPr>
              <a:t>и</a:t>
            </a:r>
            <a:r>
              <a:rPr dirty="0" sz="1400" spc="-10" b="1">
                <a:solidFill>
                  <a:srgbClr val="FFFF00"/>
                </a:solidFill>
                <a:latin typeface="Tahoma"/>
                <a:cs typeface="Tahoma"/>
              </a:rPr>
              <a:t>о</a:t>
            </a:r>
            <a:r>
              <a:rPr dirty="0" sz="1400" b="1">
                <a:solidFill>
                  <a:srgbClr val="FFFF00"/>
                </a:solidFill>
                <a:latin typeface="Tahoma"/>
                <a:cs typeface="Tahoma"/>
              </a:rPr>
              <a:t>р</a:t>
            </a:r>
            <a:r>
              <a:rPr dirty="0" sz="1400" spc="-10" b="1">
                <a:solidFill>
                  <a:srgbClr val="FFFF00"/>
                </a:solidFill>
                <a:latin typeface="Tahoma"/>
                <a:cs typeface="Tahoma"/>
              </a:rPr>
              <a:t>с</a:t>
            </a:r>
            <a:r>
              <a:rPr dirty="0" sz="1400" b="1">
                <a:solidFill>
                  <a:srgbClr val="FFFF00"/>
                </a:solidFill>
                <a:latin typeface="Tahoma"/>
                <a:cs typeface="Tahoma"/>
              </a:rPr>
              <a:t>ка </a:t>
            </a:r>
            <a:r>
              <a:rPr dirty="0" sz="1400" b="1">
                <a:solidFill>
                  <a:srgbClr val="FFFF00"/>
                </a:solidFill>
                <a:latin typeface="Tahoma"/>
                <a:cs typeface="Tahoma"/>
              </a:rPr>
              <a:t>-</a:t>
            </a:r>
            <a:r>
              <a:rPr dirty="0" sz="1400" spc="-10" b="1">
                <a:solidFill>
                  <a:srgbClr val="FFFF00"/>
                </a:solidFill>
                <a:latin typeface="Tahoma"/>
                <a:cs typeface="Tahoma"/>
              </a:rPr>
              <a:t> </a:t>
            </a:r>
            <a:r>
              <a:rPr dirty="0" sz="1400" spc="-10" b="1">
                <a:solidFill>
                  <a:srgbClr val="FFFF00"/>
                </a:solidFill>
                <a:latin typeface="Tahoma"/>
                <a:cs typeface="Tahoma"/>
              </a:rPr>
              <a:t>2</a:t>
            </a:r>
            <a:r>
              <a:rPr dirty="0" sz="1400" b="1">
                <a:solidFill>
                  <a:srgbClr val="FFFF00"/>
                </a:solidFill>
                <a:latin typeface="Tahoma"/>
                <a:cs typeface="Tahoma"/>
              </a:rPr>
              <a:t>.</a:t>
            </a:r>
            <a:r>
              <a:rPr dirty="0" sz="1400" spc="-10" b="1">
                <a:solidFill>
                  <a:srgbClr val="FFFF00"/>
                </a:solidFill>
                <a:latin typeface="Tahoma"/>
                <a:cs typeface="Tahoma"/>
              </a:rPr>
              <a:t>М</a:t>
            </a:r>
            <a:r>
              <a:rPr dirty="0" sz="1400" b="1">
                <a:solidFill>
                  <a:srgbClr val="FFFF00"/>
                </a:solidFill>
                <a:latin typeface="Tahoma"/>
                <a:cs typeface="Tahoma"/>
              </a:rPr>
              <a:t>РЛ,</a:t>
            </a:r>
            <a:r>
              <a:rPr dirty="0" sz="1400" spc="-5" b="1">
                <a:solidFill>
                  <a:srgbClr val="FFFF00"/>
                </a:solidFill>
                <a:latin typeface="Tahoma"/>
                <a:cs typeface="Tahoma"/>
              </a:rPr>
              <a:t> </a:t>
            </a:r>
            <a:r>
              <a:rPr dirty="0" sz="1400" spc="-10" b="1">
                <a:solidFill>
                  <a:srgbClr val="FFFF00"/>
                </a:solidFill>
                <a:latin typeface="Tahoma"/>
                <a:cs typeface="Tahoma"/>
              </a:rPr>
              <a:t>3</a:t>
            </a:r>
            <a:r>
              <a:rPr dirty="0" sz="1400" b="1">
                <a:solidFill>
                  <a:srgbClr val="FFFF00"/>
                </a:solidFill>
                <a:latin typeface="Tahoma"/>
                <a:cs typeface="Tahoma"/>
              </a:rPr>
              <a:t>.</a:t>
            </a:r>
            <a:r>
              <a:rPr dirty="0" sz="1400" spc="-10" b="1">
                <a:solidFill>
                  <a:srgbClr val="FFFF00"/>
                </a:solidFill>
                <a:latin typeface="Tahoma"/>
                <a:cs typeface="Tahoma"/>
              </a:rPr>
              <a:t>М</a:t>
            </a:r>
            <a:r>
              <a:rPr dirty="0" sz="1400" b="1">
                <a:solidFill>
                  <a:srgbClr val="FFFF00"/>
                </a:solidFill>
                <a:latin typeface="Tahoma"/>
                <a:cs typeface="Tahoma"/>
              </a:rPr>
              <a:t>РЛ )</a:t>
            </a:r>
            <a:endParaRPr sz="1400">
              <a:latin typeface="Tahoma"/>
              <a:cs typeface="Tahoma"/>
            </a:endParaRPr>
          </a:p>
          <a:p>
            <a:pPr algn="ctr">
              <a:lnSpc>
                <a:spcPct val="100000"/>
              </a:lnSpc>
              <a:spcBef>
                <a:spcPts val="1055"/>
              </a:spcBef>
            </a:pPr>
            <a:r>
              <a:rPr dirty="0" sz="1400" spc="-5" b="1">
                <a:solidFill>
                  <a:srgbClr val="FFFFFF"/>
                </a:solidFill>
                <a:latin typeface="Tahoma"/>
                <a:cs typeface="Tahoma"/>
              </a:rPr>
              <a:t>П</a:t>
            </a:r>
            <a:r>
              <a:rPr dirty="0" sz="1400" b="1">
                <a:solidFill>
                  <a:srgbClr val="FFFFFF"/>
                </a:solidFill>
                <a:latin typeface="Tahoma"/>
                <a:cs typeface="Tahoma"/>
              </a:rPr>
              <a:t>РИЈА</a:t>
            </a:r>
            <a:r>
              <a:rPr dirty="0" sz="1400" spc="-20" b="1">
                <a:solidFill>
                  <a:srgbClr val="FFFFFF"/>
                </a:solidFill>
                <a:latin typeface="Tahoma"/>
                <a:cs typeface="Tahoma"/>
              </a:rPr>
              <a:t>В</a:t>
            </a:r>
            <a:r>
              <a:rPr dirty="0" sz="1400" b="1">
                <a:solidFill>
                  <a:srgbClr val="FFFFFF"/>
                </a:solidFill>
                <a:latin typeface="Tahoma"/>
                <a:cs typeface="Tahoma"/>
              </a:rPr>
              <a:t>А</a:t>
            </a:r>
            <a:r>
              <a:rPr dirty="0" sz="1400" spc="-5" b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1400" spc="-10" b="1">
                <a:solidFill>
                  <a:srgbClr val="FFFFFF"/>
                </a:solidFill>
                <a:latin typeface="Tahoma"/>
                <a:cs typeface="Tahoma"/>
              </a:rPr>
              <a:t>З</a:t>
            </a:r>
            <a:r>
              <a:rPr dirty="0" sz="1400" b="1">
                <a:solidFill>
                  <a:srgbClr val="FFFFFF"/>
                </a:solidFill>
                <a:latin typeface="Tahoma"/>
                <a:cs typeface="Tahoma"/>
              </a:rPr>
              <a:t>А</a:t>
            </a:r>
            <a:r>
              <a:rPr dirty="0" sz="1400" spc="-5" b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1400" b="1">
                <a:solidFill>
                  <a:srgbClr val="FFFFFF"/>
                </a:solidFill>
                <a:latin typeface="Tahoma"/>
                <a:cs typeface="Tahoma"/>
              </a:rPr>
              <a:t>О</a:t>
            </a:r>
            <a:r>
              <a:rPr dirty="0" sz="1400" spc="-10" b="1">
                <a:solidFill>
                  <a:srgbClr val="FFFFFF"/>
                </a:solidFill>
                <a:latin typeface="Tahoma"/>
                <a:cs typeface="Tahoma"/>
              </a:rPr>
              <a:t>Д</a:t>
            </a:r>
            <a:r>
              <a:rPr dirty="0" sz="1400" b="1">
                <a:solidFill>
                  <a:srgbClr val="FFFFFF"/>
                </a:solidFill>
                <a:latin typeface="Tahoma"/>
                <a:cs typeface="Tahoma"/>
              </a:rPr>
              <a:t>О</a:t>
            </a:r>
            <a:r>
              <a:rPr dirty="0" sz="1400" spc="-5" b="1">
                <a:solidFill>
                  <a:srgbClr val="FFFFFF"/>
                </a:solidFill>
                <a:latin typeface="Tahoma"/>
                <a:cs typeface="Tahoma"/>
              </a:rPr>
              <a:t>Б</a:t>
            </a:r>
            <a:r>
              <a:rPr dirty="0" sz="1400" b="1">
                <a:solidFill>
                  <a:srgbClr val="FFFFFF"/>
                </a:solidFill>
                <a:latin typeface="Tahoma"/>
                <a:cs typeface="Tahoma"/>
              </a:rPr>
              <a:t>РАВ</a:t>
            </a:r>
            <a:r>
              <a:rPr dirty="0" sz="1400" spc="-10" b="1">
                <a:solidFill>
                  <a:srgbClr val="FFFFFF"/>
                </a:solidFill>
                <a:latin typeface="Tahoma"/>
                <a:cs typeface="Tahoma"/>
              </a:rPr>
              <a:t>АЊ</a:t>
            </a:r>
            <a:r>
              <a:rPr dirty="0" sz="1400" b="1">
                <a:solidFill>
                  <a:srgbClr val="FFFFFF"/>
                </a:solidFill>
                <a:latin typeface="Tahoma"/>
                <a:cs typeface="Tahoma"/>
              </a:rPr>
              <a:t>Е </a:t>
            </a:r>
            <a:r>
              <a:rPr dirty="0" sz="1400" spc="-10" b="1">
                <a:solidFill>
                  <a:srgbClr val="FFFFFF"/>
                </a:solidFill>
                <a:latin typeface="Tahoma"/>
                <a:cs typeface="Tahoma"/>
              </a:rPr>
              <a:t>У</a:t>
            </a:r>
            <a:r>
              <a:rPr dirty="0" sz="1400" b="1">
                <a:solidFill>
                  <a:srgbClr val="FFFFFF"/>
                </a:solidFill>
                <a:latin typeface="Tahoma"/>
                <a:cs typeface="Tahoma"/>
              </a:rPr>
              <a:t>Ч</a:t>
            </a:r>
            <a:r>
              <a:rPr dirty="0" sz="1400" spc="-15" b="1">
                <a:solidFill>
                  <a:srgbClr val="FFFFFF"/>
                </a:solidFill>
                <a:latin typeface="Tahoma"/>
                <a:cs typeface="Tahoma"/>
              </a:rPr>
              <a:t>Е</a:t>
            </a:r>
            <a:r>
              <a:rPr dirty="0" sz="1400" spc="-10" b="1">
                <a:solidFill>
                  <a:srgbClr val="FFFFFF"/>
                </a:solidFill>
                <a:latin typeface="Tahoma"/>
                <a:cs typeface="Tahoma"/>
              </a:rPr>
              <a:t>Ш</a:t>
            </a:r>
            <a:r>
              <a:rPr dirty="0" sz="1400" b="1">
                <a:solidFill>
                  <a:srgbClr val="FFFFFF"/>
                </a:solidFill>
                <a:latin typeface="Tahoma"/>
                <a:cs typeface="Tahoma"/>
              </a:rPr>
              <a:t>ЋА</a:t>
            </a:r>
            <a:r>
              <a:rPr dirty="0" sz="1400" spc="-10" b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1400" b="1">
                <a:solidFill>
                  <a:srgbClr val="FFFFFF"/>
                </a:solidFill>
                <a:latin typeface="Tahoma"/>
                <a:cs typeface="Tahoma"/>
              </a:rPr>
              <a:t>У</a:t>
            </a:r>
            <a:r>
              <a:rPr dirty="0" sz="1400" spc="-10" b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1400" b="1">
                <a:solidFill>
                  <a:srgbClr val="FFFFFF"/>
                </a:solidFill>
                <a:latin typeface="Tahoma"/>
                <a:cs typeface="Tahoma"/>
              </a:rPr>
              <a:t>ТАК</a:t>
            </a:r>
            <a:r>
              <a:rPr dirty="0" sz="1400" spc="-10" b="1">
                <a:solidFill>
                  <a:srgbClr val="FFFFFF"/>
                </a:solidFill>
                <a:latin typeface="Tahoma"/>
                <a:cs typeface="Tahoma"/>
              </a:rPr>
              <a:t>М</a:t>
            </a:r>
            <a:r>
              <a:rPr dirty="0" sz="1400" b="1">
                <a:solidFill>
                  <a:srgbClr val="FFFFFF"/>
                </a:solidFill>
                <a:latin typeface="Tahoma"/>
                <a:cs typeface="Tahoma"/>
              </a:rPr>
              <a:t>И</a:t>
            </a:r>
            <a:r>
              <a:rPr dirty="0" sz="1400" spc="-10" b="1">
                <a:solidFill>
                  <a:srgbClr val="FFFFFF"/>
                </a:solidFill>
                <a:latin typeface="Tahoma"/>
                <a:cs typeface="Tahoma"/>
              </a:rPr>
              <a:t>Ч</a:t>
            </a:r>
            <a:r>
              <a:rPr dirty="0" sz="1400" b="1">
                <a:solidFill>
                  <a:srgbClr val="FFFFFF"/>
                </a:solidFill>
                <a:latin typeface="Tahoma"/>
                <a:cs typeface="Tahoma"/>
              </a:rPr>
              <a:t>ЕЊ</a:t>
            </a:r>
            <a:r>
              <a:rPr dirty="0" sz="1400" spc="5" b="1">
                <a:solidFill>
                  <a:srgbClr val="FFFFFF"/>
                </a:solidFill>
                <a:latin typeface="Tahoma"/>
                <a:cs typeface="Tahoma"/>
              </a:rPr>
              <a:t>И</a:t>
            </a:r>
            <a:r>
              <a:rPr dirty="0" sz="1400" spc="-10" b="1">
                <a:solidFill>
                  <a:srgbClr val="FFFFFF"/>
                </a:solidFill>
                <a:latin typeface="Tahoma"/>
                <a:cs typeface="Tahoma"/>
              </a:rPr>
              <a:t>М</a:t>
            </a:r>
            <a:r>
              <a:rPr dirty="0" sz="1400" b="1">
                <a:solidFill>
                  <a:srgbClr val="FFFFFF"/>
                </a:solidFill>
                <a:latin typeface="Tahoma"/>
                <a:cs typeface="Tahoma"/>
              </a:rPr>
              <a:t>А</a:t>
            </a:r>
            <a:endParaRPr sz="1400">
              <a:latin typeface="Tahoma"/>
              <a:cs typeface="Tahoma"/>
            </a:endParaRPr>
          </a:p>
          <a:p>
            <a:pPr algn="ctr">
              <a:lnSpc>
                <a:spcPct val="100000"/>
              </a:lnSpc>
              <a:spcBef>
                <a:spcPts val="145"/>
              </a:spcBef>
            </a:pPr>
            <a:r>
              <a:rPr dirty="0" sz="1400" spc="-5" b="1">
                <a:solidFill>
                  <a:srgbClr val="FFFF00"/>
                </a:solidFill>
                <a:latin typeface="Tahoma"/>
                <a:cs typeface="Tahoma"/>
              </a:rPr>
              <a:t>(</a:t>
            </a:r>
            <a:r>
              <a:rPr dirty="0" sz="1400" spc="-10" b="1">
                <a:solidFill>
                  <a:srgbClr val="FFFF00"/>
                </a:solidFill>
                <a:latin typeface="Tahoma"/>
                <a:cs typeface="Tahoma"/>
              </a:rPr>
              <a:t>M</a:t>
            </a:r>
            <a:r>
              <a:rPr dirty="0" sz="1400" b="1">
                <a:solidFill>
                  <a:srgbClr val="FFFF00"/>
                </a:solidFill>
                <a:latin typeface="Tahoma"/>
                <a:cs typeface="Tahoma"/>
              </a:rPr>
              <a:t>K</a:t>
            </a:r>
            <a:r>
              <a:rPr dirty="0" sz="1400" spc="-10" b="1">
                <a:solidFill>
                  <a:srgbClr val="FFFF00"/>
                </a:solidFill>
                <a:latin typeface="Tahoma"/>
                <a:cs typeface="Tahoma"/>
              </a:rPr>
              <a:t> </a:t>
            </a:r>
            <a:r>
              <a:rPr dirty="0" sz="1400" b="1">
                <a:solidFill>
                  <a:srgbClr val="FFFF00"/>
                </a:solidFill>
                <a:latin typeface="Tahoma"/>
                <a:cs typeface="Tahoma"/>
              </a:rPr>
              <a:t>такми</a:t>
            </a:r>
            <a:r>
              <a:rPr dirty="0" sz="1400" spc="-5" b="1">
                <a:solidFill>
                  <a:srgbClr val="FFFF00"/>
                </a:solidFill>
                <a:latin typeface="Tahoma"/>
                <a:cs typeface="Tahoma"/>
              </a:rPr>
              <a:t>ч</a:t>
            </a:r>
            <a:r>
              <a:rPr dirty="0" sz="1400" spc="-10" b="1">
                <a:solidFill>
                  <a:srgbClr val="FFFF00"/>
                </a:solidFill>
                <a:latin typeface="Tahoma"/>
                <a:cs typeface="Tahoma"/>
              </a:rPr>
              <a:t>е</a:t>
            </a:r>
            <a:r>
              <a:rPr dirty="0" sz="1400" b="1">
                <a:solidFill>
                  <a:srgbClr val="FFFF00"/>
                </a:solidFill>
                <a:latin typeface="Tahoma"/>
                <a:cs typeface="Tahoma"/>
              </a:rPr>
              <a:t>ња</a:t>
            </a:r>
            <a:r>
              <a:rPr dirty="0" sz="1400" spc="-20" b="1">
                <a:solidFill>
                  <a:srgbClr val="FFFF00"/>
                </a:solidFill>
                <a:latin typeface="Tahoma"/>
                <a:cs typeface="Tahoma"/>
              </a:rPr>
              <a:t> </a:t>
            </a:r>
            <a:r>
              <a:rPr dirty="0" sz="1400" b="1">
                <a:solidFill>
                  <a:srgbClr val="FFFF00"/>
                </a:solidFill>
                <a:latin typeface="Tahoma"/>
                <a:cs typeface="Tahoma"/>
              </a:rPr>
              <a:t>КСС и</a:t>
            </a:r>
            <a:r>
              <a:rPr dirty="0" sz="1400" spc="-10" b="1">
                <a:solidFill>
                  <a:srgbClr val="FFFF00"/>
                </a:solidFill>
                <a:latin typeface="Tahoma"/>
                <a:cs typeface="Tahoma"/>
              </a:rPr>
              <a:t> </a:t>
            </a:r>
            <a:r>
              <a:rPr dirty="0" sz="1400" b="1">
                <a:solidFill>
                  <a:srgbClr val="FFFF00"/>
                </a:solidFill>
                <a:latin typeface="Tahoma"/>
                <a:cs typeface="Tahoma"/>
              </a:rPr>
              <a:t>РКС</a:t>
            </a:r>
            <a:r>
              <a:rPr dirty="0" sz="1400" spc="-5" b="1">
                <a:solidFill>
                  <a:srgbClr val="FFFF00"/>
                </a:solidFill>
                <a:latin typeface="Tahoma"/>
                <a:cs typeface="Tahoma"/>
              </a:rPr>
              <a:t> </a:t>
            </a:r>
            <a:r>
              <a:rPr dirty="0" sz="1400" b="1">
                <a:solidFill>
                  <a:srgbClr val="FFFF00"/>
                </a:solidFill>
                <a:latin typeface="Tahoma"/>
                <a:cs typeface="Tahoma"/>
              </a:rPr>
              <a:t>)</a:t>
            </a:r>
            <a:endParaRPr sz="1400">
              <a:latin typeface="Tahoma"/>
              <a:cs typeface="Tahoma"/>
            </a:endParaRPr>
          </a:p>
          <a:p>
            <a:pPr algn="ctr">
              <a:lnSpc>
                <a:spcPct val="100000"/>
              </a:lnSpc>
              <a:spcBef>
                <a:spcPts val="1055"/>
              </a:spcBef>
            </a:pPr>
            <a:r>
              <a:rPr dirty="0" sz="1400" b="1">
                <a:solidFill>
                  <a:srgbClr val="FFFFFF"/>
                </a:solidFill>
                <a:latin typeface="Tahoma"/>
                <a:cs typeface="Tahoma"/>
              </a:rPr>
              <a:t>ТАК</a:t>
            </a:r>
            <a:r>
              <a:rPr dirty="0" sz="1400" spc="-10" b="1">
                <a:solidFill>
                  <a:srgbClr val="FFFFFF"/>
                </a:solidFill>
                <a:latin typeface="Tahoma"/>
                <a:cs typeface="Tahoma"/>
              </a:rPr>
              <a:t>М</a:t>
            </a:r>
            <a:r>
              <a:rPr dirty="0" sz="1400" b="1">
                <a:solidFill>
                  <a:srgbClr val="FFFFFF"/>
                </a:solidFill>
                <a:latin typeface="Tahoma"/>
                <a:cs typeface="Tahoma"/>
              </a:rPr>
              <a:t>И</a:t>
            </a:r>
            <a:r>
              <a:rPr dirty="0" sz="1400" spc="-10" b="1">
                <a:solidFill>
                  <a:srgbClr val="FFFFFF"/>
                </a:solidFill>
                <a:latin typeface="Tahoma"/>
                <a:cs typeface="Tahoma"/>
              </a:rPr>
              <a:t>Ч</a:t>
            </a:r>
            <a:r>
              <a:rPr dirty="0" sz="1400" b="1">
                <a:solidFill>
                  <a:srgbClr val="FFFFFF"/>
                </a:solidFill>
                <a:latin typeface="Tahoma"/>
                <a:cs typeface="Tahoma"/>
              </a:rPr>
              <a:t>АРСКА</a:t>
            </a:r>
            <a:r>
              <a:rPr dirty="0" sz="1400" spc="-5" b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1400" spc="-15" b="1">
                <a:solidFill>
                  <a:srgbClr val="FFFFFF"/>
                </a:solidFill>
                <a:latin typeface="Tahoma"/>
                <a:cs typeface="Tahoma"/>
              </a:rPr>
              <a:t>С</a:t>
            </a:r>
            <a:r>
              <a:rPr dirty="0" sz="1400" b="1">
                <a:solidFill>
                  <a:srgbClr val="FFFFFF"/>
                </a:solidFill>
                <a:latin typeface="Tahoma"/>
                <a:cs typeface="Tahoma"/>
              </a:rPr>
              <a:t>Е</a:t>
            </a:r>
            <a:r>
              <a:rPr dirty="0" sz="1400" spc="-5" b="1">
                <a:solidFill>
                  <a:srgbClr val="FFFFFF"/>
                </a:solidFill>
                <a:latin typeface="Tahoma"/>
                <a:cs typeface="Tahoma"/>
              </a:rPr>
              <a:t>З</a:t>
            </a:r>
            <a:r>
              <a:rPr dirty="0" sz="1400" b="1">
                <a:solidFill>
                  <a:srgbClr val="FFFFFF"/>
                </a:solidFill>
                <a:latin typeface="Tahoma"/>
                <a:cs typeface="Tahoma"/>
              </a:rPr>
              <a:t>О</a:t>
            </a:r>
            <a:r>
              <a:rPr dirty="0" sz="1400" spc="-10" b="1">
                <a:solidFill>
                  <a:srgbClr val="FFFFFF"/>
                </a:solidFill>
                <a:latin typeface="Tahoma"/>
                <a:cs typeface="Tahoma"/>
              </a:rPr>
              <a:t>Н</a:t>
            </a:r>
            <a:r>
              <a:rPr dirty="0" sz="1400" b="1">
                <a:solidFill>
                  <a:srgbClr val="FFFFFF"/>
                </a:solidFill>
                <a:latin typeface="Tahoma"/>
                <a:cs typeface="Tahoma"/>
              </a:rPr>
              <a:t>А</a:t>
            </a:r>
            <a:r>
              <a:rPr dirty="0" sz="1400" spc="-5" b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1400" b="1">
                <a:solidFill>
                  <a:srgbClr val="FFFFFF"/>
                </a:solidFill>
                <a:latin typeface="Tahoma"/>
                <a:cs typeface="Tahoma"/>
              </a:rPr>
              <a:t>-</a:t>
            </a:r>
            <a:r>
              <a:rPr dirty="0" sz="1400" spc="-10" b="1">
                <a:solidFill>
                  <a:srgbClr val="FFFFFF"/>
                </a:solidFill>
                <a:latin typeface="Tahoma"/>
                <a:cs typeface="Tahoma"/>
              </a:rPr>
              <a:t> 2</a:t>
            </a:r>
            <a:r>
              <a:rPr dirty="0" sz="1400" spc="-5" b="1">
                <a:solidFill>
                  <a:srgbClr val="FFFFFF"/>
                </a:solidFill>
                <a:latin typeface="Tahoma"/>
                <a:cs typeface="Tahoma"/>
              </a:rPr>
              <a:t>0</a:t>
            </a:r>
            <a:r>
              <a:rPr dirty="0" sz="1400" spc="5" b="1">
                <a:solidFill>
                  <a:srgbClr val="FFFFFF"/>
                </a:solidFill>
                <a:latin typeface="Tahoma"/>
                <a:cs typeface="Tahoma"/>
              </a:rPr>
              <a:t>2</a:t>
            </a:r>
            <a:r>
              <a:rPr dirty="0" sz="1400" spc="-10" b="1">
                <a:solidFill>
                  <a:srgbClr val="FFFFFF"/>
                </a:solidFill>
                <a:latin typeface="Tahoma"/>
                <a:cs typeface="Tahoma"/>
              </a:rPr>
              <a:t>1</a:t>
            </a:r>
            <a:r>
              <a:rPr dirty="0" sz="1400" b="1">
                <a:solidFill>
                  <a:srgbClr val="FFFFFF"/>
                </a:solidFill>
                <a:latin typeface="Tahoma"/>
                <a:cs typeface="Tahoma"/>
              </a:rPr>
              <a:t>/</a:t>
            </a:r>
            <a:r>
              <a:rPr dirty="0" sz="1400" spc="-10" b="1">
                <a:solidFill>
                  <a:srgbClr val="FFFFFF"/>
                </a:solidFill>
                <a:latin typeface="Tahoma"/>
                <a:cs typeface="Tahoma"/>
              </a:rPr>
              <a:t>2</a:t>
            </a:r>
            <a:r>
              <a:rPr dirty="0" sz="1400" spc="-5" b="1">
                <a:solidFill>
                  <a:srgbClr val="FFFFFF"/>
                </a:solidFill>
                <a:latin typeface="Tahoma"/>
                <a:cs typeface="Tahoma"/>
              </a:rPr>
              <a:t>0</a:t>
            </a:r>
            <a:r>
              <a:rPr dirty="0" sz="1400" spc="-10" b="1">
                <a:solidFill>
                  <a:srgbClr val="FFFFFF"/>
                </a:solidFill>
                <a:latin typeface="Tahoma"/>
                <a:cs typeface="Tahoma"/>
              </a:rPr>
              <a:t>2</a:t>
            </a:r>
            <a:r>
              <a:rPr dirty="0" sz="1400" b="1">
                <a:solidFill>
                  <a:srgbClr val="FFFFFF"/>
                </a:solidFill>
                <a:latin typeface="Tahoma"/>
                <a:cs typeface="Tahoma"/>
              </a:rPr>
              <a:t>2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3335146" y="1175258"/>
            <a:ext cx="6214745" cy="0"/>
          </a:xfrm>
          <a:custGeom>
            <a:avLst/>
            <a:gdLst/>
            <a:ahLst/>
            <a:cxnLst/>
            <a:rect l="l" t="t" r="r" b="b"/>
            <a:pathLst>
              <a:path w="6214745" h="0">
                <a:moveTo>
                  <a:pt x="0" y="0"/>
                </a:moveTo>
                <a:lnTo>
                  <a:pt x="6214236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3338195" y="1178433"/>
            <a:ext cx="0" cy="3938904"/>
          </a:xfrm>
          <a:custGeom>
            <a:avLst/>
            <a:gdLst/>
            <a:ahLst/>
            <a:cxnLst/>
            <a:rect l="l" t="t" r="r" b="b"/>
            <a:pathLst>
              <a:path w="0" h="3938904">
                <a:moveTo>
                  <a:pt x="0" y="0"/>
                </a:moveTo>
                <a:lnTo>
                  <a:pt x="0" y="3938524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9546335" y="1178433"/>
            <a:ext cx="0" cy="3938904"/>
          </a:xfrm>
          <a:custGeom>
            <a:avLst/>
            <a:gdLst/>
            <a:ahLst/>
            <a:cxnLst/>
            <a:rect l="l" t="t" r="r" b="b"/>
            <a:pathLst>
              <a:path w="0" h="3938904">
                <a:moveTo>
                  <a:pt x="0" y="0"/>
                </a:moveTo>
                <a:lnTo>
                  <a:pt x="0" y="3938524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/>
          <p:nvPr/>
        </p:nvSpPr>
        <p:spPr>
          <a:xfrm>
            <a:off x="3394075" y="4081684"/>
            <a:ext cx="1399540" cy="2038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5" b="1">
                <a:latin typeface="Tahoma"/>
                <a:cs typeface="Tahoma"/>
              </a:rPr>
              <a:t>Н</a:t>
            </a:r>
            <a:r>
              <a:rPr dirty="0" sz="1400" b="1">
                <a:latin typeface="Tahoma"/>
                <a:cs typeface="Tahoma"/>
              </a:rPr>
              <a:t>А</a:t>
            </a:r>
            <a:r>
              <a:rPr dirty="0" sz="1400" spc="-10" b="1">
                <a:latin typeface="Tahoma"/>
                <a:cs typeface="Tahoma"/>
              </a:rPr>
              <a:t>З</a:t>
            </a:r>
            <a:r>
              <a:rPr dirty="0" sz="1400" b="1">
                <a:latin typeface="Tahoma"/>
                <a:cs typeface="Tahoma"/>
              </a:rPr>
              <a:t>ИВ КЛУ</a:t>
            </a:r>
            <a:r>
              <a:rPr dirty="0" sz="1400" spc="-10" b="1">
                <a:latin typeface="Tahoma"/>
                <a:cs typeface="Tahoma"/>
              </a:rPr>
              <a:t>Б</a:t>
            </a:r>
            <a:r>
              <a:rPr dirty="0" sz="1400" b="1">
                <a:latin typeface="Tahoma"/>
                <a:cs typeface="Tahoma"/>
              </a:rPr>
              <a:t>А: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394075" y="4491640"/>
            <a:ext cx="1978660" cy="614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ts val="3229"/>
              </a:lnSpc>
            </a:pPr>
            <a:r>
              <a:rPr dirty="0" sz="1400" spc="-5" b="1">
                <a:latin typeface="Tahoma"/>
                <a:cs typeface="Tahoma"/>
              </a:rPr>
              <a:t>Н</a:t>
            </a:r>
            <a:r>
              <a:rPr dirty="0" sz="1400" b="1">
                <a:latin typeface="Tahoma"/>
                <a:cs typeface="Tahoma"/>
              </a:rPr>
              <a:t>А</a:t>
            </a:r>
            <a:r>
              <a:rPr dirty="0" sz="1400" spc="-10" b="1">
                <a:latin typeface="Tahoma"/>
                <a:cs typeface="Tahoma"/>
              </a:rPr>
              <a:t>З</a:t>
            </a:r>
            <a:r>
              <a:rPr dirty="0" sz="1400" b="1">
                <a:latin typeface="Tahoma"/>
                <a:cs typeface="Tahoma"/>
              </a:rPr>
              <a:t>ИВ ЕКИП</a:t>
            </a:r>
            <a:r>
              <a:rPr dirty="0" sz="1400" spc="-15" b="1">
                <a:latin typeface="Tahoma"/>
                <a:cs typeface="Tahoma"/>
              </a:rPr>
              <a:t>Е</a:t>
            </a:r>
            <a:r>
              <a:rPr dirty="0" sz="1400" b="1">
                <a:latin typeface="Tahoma"/>
                <a:cs typeface="Tahoma"/>
              </a:rPr>
              <a:t>:</a:t>
            </a:r>
            <a:r>
              <a:rPr dirty="0" sz="1400" b="1">
                <a:latin typeface="Tahoma"/>
                <a:cs typeface="Tahoma"/>
              </a:rPr>
              <a:t> </a:t>
            </a:r>
            <a:r>
              <a:rPr dirty="0" sz="1400" spc="-5" b="1">
                <a:latin typeface="Tahoma"/>
                <a:cs typeface="Tahoma"/>
              </a:rPr>
              <a:t>Н</a:t>
            </a:r>
            <a:r>
              <a:rPr dirty="0" sz="1400" b="1">
                <a:latin typeface="Tahoma"/>
                <a:cs typeface="Tahoma"/>
              </a:rPr>
              <a:t>А</a:t>
            </a:r>
            <a:r>
              <a:rPr dirty="0" sz="1400" spc="-10" b="1">
                <a:latin typeface="Tahoma"/>
                <a:cs typeface="Tahoma"/>
              </a:rPr>
              <a:t>З</a:t>
            </a:r>
            <a:r>
              <a:rPr dirty="0" sz="1400" b="1">
                <a:latin typeface="Tahoma"/>
                <a:cs typeface="Tahoma"/>
              </a:rPr>
              <a:t>ИВ ТАКМ</a:t>
            </a:r>
            <a:r>
              <a:rPr dirty="0" sz="1400" spc="-15" b="1">
                <a:latin typeface="Tahoma"/>
                <a:cs typeface="Tahoma"/>
              </a:rPr>
              <a:t>ИЧ</a:t>
            </a:r>
            <a:r>
              <a:rPr dirty="0" sz="1400" b="1">
                <a:latin typeface="Tahoma"/>
                <a:cs typeface="Tahoma"/>
              </a:rPr>
              <a:t>ЕЊ</a:t>
            </a:r>
            <a:r>
              <a:rPr dirty="0" sz="1400" spc="-10" b="1">
                <a:latin typeface="Tahoma"/>
                <a:cs typeface="Tahoma"/>
              </a:rPr>
              <a:t>А</a:t>
            </a:r>
            <a:r>
              <a:rPr dirty="0" sz="1400" b="1">
                <a:latin typeface="Tahoma"/>
                <a:cs typeface="Tahoma"/>
              </a:rPr>
              <a:t>: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3335146" y="3729863"/>
            <a:ext cx="6214745" cy="0"/>
          </a:xfrm>
          <a:custGeom>
            <a:avLst/>
            <a:gdLst/>
            <a:ahLst/>
            <a:cxnLst/>
            <a:rect l="l" t="t" r="r" b="b"/>
            <a:pathLst>
              <a:path w="6214745" h="0">
                <a:moveTo>
                  <a:pt x="0" y="0"/>
                </a:moveTo>
                <a:lnTo>
                  <a:pt x="6214236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3335146" y="5120005"/>
            <a:ext cx="6214745" cy="0"/>
          </a:xfrm>
          <a:custGeom>
            <a:avLst/>
            <a:gdLst/>
            <a:ahLst/>
            <a:cxnLst/>
            <a:rect l="l" t="t" r="r" b="b"/>
            <a:pathLst>
              <a:path w="6214745" h="0">
                <a:moveTo>
                  <a:pt x="0" y="0"/>
                </a:moveTo>
                <a:lnTo>
                  <a:pt x="6214236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304800" y="307848"/>
            <a:ext cx="10084435" cy="0"/>
          </a:xfrm>
          <a:custGeom>
            <a:avLst/>
            <a:gdLst/>
            <a:ahLst/>
            <a:cxnLst/>
            <a:rect l="l" t="t" r="r" b="b"/>
            <a:pathLst>
              <a:path w="10084435" h="0">
                <a:moveTo>
                  <a:pt x="0" y="0"/>
                </a:moveTo>
                <a:lnTo>
                  <a:pt x="10084307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307847" y="310896"/>
            <a:ext cx="0" cy="6940550"/>
          </a:xfrm>
          <a:custGeom>
            <a:avLst/>
            <a:gdLst/>
            <a:ahLst/>
            <a:cxnLst/>
            <a:rect l="l" t="t" r="r" b="b"/>
            <a:pathLst>
              <a:path w="0" h="6940550">
                <a:moveTo>
                  <a:pt x="0" y="0"/>
                </a:moveTo>
                <a:lnTo>
                  <a:pt x="0" y="6940296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10386059" y="310896"/>
            <a:ext cx="0" cy="6940550"/>
          </a:xfrm>
          <a:custGeom>
            <a:avLst/>
            <a:gdLst/>
            <a:ahLst/>
            <a:cxnLst/>
            <a:rect l="l" t="t" r="r" b="b"/>
            <a:pathLst>
              <a:path w="0" h="6940550">
                <a:moveTo>
                  <a:pt x="0" y="0"/>
                </a:moveTo>
                <a:lnTo>
                  <a:pt x="0" y="6940296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304800" y="7254240"/>
            <a:ext cx="10084435" cy="0"/>
          </a:xfrm>
          <a:custGeom>
            <a:avLst/>
            <a:gdLst/>
            <a:ahLst/>
            <a:cxnLst/>
            <a:rect l="l" t="t" r="r" b="b"/>
            <a:pathLst>
              <a:path w="10084435" h="0">
                <a:moveTo>
                  <a:pt x="0" y="0"/>
                </a:moveTo>
                <a:lnTo>
                  <a:pt x="10084307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466968"/>
            <a:ext cx="6686550" cy="165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b="1">
                <a:latin typeface="Tahoma"/>
                <a:cs typeface="Tahoma"/>
              </a:rPr>
              <a:t>2</a:t>
            </a:r>
            <a:r>
              <a:rPr dirty="0" sz="1100" spc="-10" b="1">
                <a:latin typeface="Tahoma"/>
                <a:cs typeface="Tahoma"/>
              </a:rPr>
              <a:t>.</a:t>
            </a:r>
            <a:r>
              <a:rPr dirty="0" sz="1100" b="1">
                <a:latin typeface="Tahoma"/>
                <a:cs typeface="Tahoma"/>
              </a:rPr>
              <a:t>6. ПОС</a:t>
            </a:r>
            <a:r>
              <a:rPr dirty="0" sz="1100" spc="-20" b="1">
                <a:latin typeface="Tahoma"/>
                <a:cs typeface="Tahoma"/>
              </a:rPr>
              <a:t>Т</a:t>
            </a:r>
            <a:r>
              <a:rPr dirty="0" sz="1100" b="1">
                <a:latin typeface="Tahoma"/>
                <a:cs typeface="Tahoma"/>
              </a:rPr>
              <a:t>ОЈА</a:t>
            </a:r>
            <a:r>
              <a:rPr dirty="0" sz="1100" spc="-15" b="1">
                <a:latin typeface="Tahoma"/>
                <a:cs typeface="Tahoma"/>
              </a:rPr>
              <a:t>Њ</a:t>
            </a:r>
            <a:r>
              <a:rPr dirty="0" sz="1100" b="1">
                <a:latin typeface="Tahoma"/>
                <a:cs typeface="Tahoma"/>
              </a:rPr>
              <a:t>Е</a:t>
            </a:r>
            <a:r>
              <a:rPr dirty="0" sz="1100" spc="5" b="1">
                <a:latin typeface="Tahoma"/>
                <a:cs typeface="Tahoma"/>
              </a:rPr>
              <a:t> </a:t>
            </a:r>
            <a:r>
              <a:rPr dirty="0" sz="1100" spc="-5" b="1">
                <a:latin typeface="Tahoma"/>
                <a:cs typeface="Tahoma"/>
              </a:rPr>
              <a:t>С</a:t>
            </a:r>
            <a:r>
              <a:rPr dirty="0" sz="1100" b="1">
                <a:latin typeface="Tahoma"/>
                <a:cs typeface="Tahoma"/>
              </a:rPr>
              <a:t>У</a:t>
            </a:r>
            <a:r>
              <a:rPr dirty="0" sz="1100" spc="-20" b="1">
                <a:latin typeface="Tahoma"/>
                <a:cs typeface="Tahoma"/>
              </a:rPr>
              <a:t>К</a:t>
            </a:r>
            <a:r>
              <a:rPr dirty="0" sz="1100" b="1">
                <a:latin typeface="Tahoma"/>
                <a:cs typeface="Tahoma"/>
              </a:rPr>
              <a:t>ОБА И</a:t>
            </a:r>
            <a:r>
              <a:rPr dirty="0" sz="1100" spc="-10" b="1">
                <a:latin typeface="Tahoma"/>
                <a:cs typeface="Tahoma"/>
              </a:rPr>
              <a:t>Н</a:t>
            </a:r>
            <a:r>
              <a:rPr dirty="0" sz="1100" spc="-5" b="1">
                <a:latin typeface="Tahoma"/>
                <a:cs typeface="Tahoma"/>
              </a:rPr>
              <a:t>Т</a:t>
            </a:r>
            <a:r>
              <a:rPr dirty="0" sz="1100" b="1">
                <a:latin typeface="Tahoma"/>
                <a:cs typeface="Tahoma"/>
              </a:rPr>
              <a:t>Е</a:t>
            </a:r>
            <a:r>
              <a:rPr dirty="0" sz="1100" spc="-20" b="1">
                <a:latin typeface="Tahoma"/>
                <a:cs typeface="Tahoma"/>
              </a:rPr>
              <a:t>Р</a:t>
            </a:r>
            <a:r>
              <a:rPr dirty="0" sz="1100" b="1">
                <a:latin typeface="Tahoma"/>
                <a:cs typeface="Tahoma"/>
              </a:rPr>
              <a:t>Е</a:t>
            </a:r>
            <a:r>
              <a:rPr dirty="0" sz="1100" spc="-5" b="1">
                <a:latin typeface="Tahoma"/>
                <a:cs typeface="Tahoma"/>
              </a:rPr>
              <a:t>С</a:t>
            </a:r>
            <a:r>
              <a:rPr dirty="0" sz="1100" b="1">
                <a:latin typeface="Tahoma"/>
                <a:cs typeface="Tahoma"/>
              </a:rPr>
              <a:t>А </a:t>
            </a:r>
            <a:r>
              <a:rPr dirty="0" sz="1100" spc="-5" b="1">
                <a:latin typeface="Tahoma"/>
                <a:cs typeface="Tahoma"/>
              </a:rPr>
              <a:t>С</a:t>
            </a:r>
            <a:r>
              <a:rPr dirty="0" sz="1100" b="1">
                <a:latin typeface="Tahoma"/>
                <a:cs typeface="Tahoma"/>
              </a:rPr>
              <a:t>А</a:t>
            </a:r>
            <a:r>
              <a:rPr dirty="0" sz="1100" spc="-15" b="1">
                <a:latin typeface="Tahoma"/>
                <a:cs typeface="Tahoma"/>
              </a:rPr>
              <a:t> </a:t>
            </a:r>
            <a:r>
              <a:rPr dirty="0" sz="1100" spc="-10" b="1">
                <a:latin typeface="Tahoma"/>
                <a:cs typeface="Tahoma"/>
              </a:rPr>
              <a:t>Д</a:t>
            </a:r>
            <a:r>
              <a:rPr dirty="0" sz="1100" spc="-10" b="1">
                <a:latin typeface="Tahoma"/>
                <a:cs typeface="Tahoma"/>
              </a:rPr>
              <a:t>Р</a:t>
            </a:r>
            <a:r>
              <a:rPr dirty="0" sz="1100" b="1">
                <a:latin typeface="Tahoma"/>
                <a:cs typeface="Tahoma"/>
              </a:rPr>
              <a:t>УГ</a:t>
            </a:r>
            <a:r>
              <a:rPr dirty="0" sz="1100" spc="-5" b="1">
                <a:latin typeface="Tahoma"/>
                <a:cs typeface="Tahoma"/>
              </a:rPr>
              <a:t>И</a:t>
            </a:r>
            <a:r>
              <a:rPr dirty="0" sz="1100" b="1">
                <a:latin typeface="Tahoma"/>
                <a:cs typeface="Tahoma"/>
              </a:rPr>
              <a:t>М </a:t>
            </a:r>
            <a:r>
              <a:rPr dirty="0" sz="1100" spc="-10" b="1">
                <a:latin typeface="Tahoma"/>
                <a:cs typeface="Tahoma"/>
              </a:rPr>
              <a:t>К</a:t>
            </a:r>
            <a:r>
              <a:rPr dirty="0" sz="1100" spc="-5" b="1">
                <a:latin typeface="Tahoma"/>
                <a:cs typeface="Tahoma"/>
              </a:rPr>
              <a:t>Л</a:t>
            </a:r>
            <a:r>
              <a:rPr dirty="0" sz="1100" b="1">
                <a:latin typeface="Tahoma"/>
                <a:cs typeface="Tahoma"/>
              </a:rPr>
              <a:t>У</a:t>
            </a:r>
            <a:r>
              <a:rPr dirty="0" sz="1100" spc="-15" b="1">
                <a:latin typeface="Tahoma"/>
                <a:cs typeface="Tahoma"/>
              </a:rPr>
              <a:t>Б</a:t>
            </a:r>
            <a:r>
              <a:rPr dirty="0" sz="1100" b="1">
                <a:latin typeface="Tahoma"/>
                <a:cs typeface="Tahoma"/>
              </a:rPr>
              <a:t>ОВИ</a:t>
            </a:r>
            <a:r>
              <a:rPr dirty="0" sz="1100" spc="-5" b="1">
                <a:latin typeface="Tahoma"/>
                <a:cs typeface="Tahoma"/>
              </a:rPr>
              <a:t>М</a:t>
            </a:r>
            <a:r>
              <a:rPr dirty="0" sz="1100" b="1">
                <a:latin typeface="Tahoma"/>
                <a:cs typeface="Tahoma"/>
              </a:rPr>
              <a:t>А</a:t>
            </a:r>
            <a:r>
              <a:rPr dirty="0" sz="1100" spc="-15" b="1">
                <a:latin typeface="Tahoma"/>
                <a:cs typeface="Tahoma"/>
              </a:rPr>
              <a:t> </a:t>
            </a:r>
            <a:r>
              <a:rPr dirty="0" sz="1100" b="1">
                <a:latin typeface="Tahoma"/>
                <a:cs typeface="Tahoma"/>
              </a:rPr>
              <a:t>УЧЕС</a:t>
            </a:r>
            <a:r>
              <a:rPr dirty="0" sz="1100" spc="-5" b="1">
                <a:latin typeface="Tahoma"/>
                <a:cs typeface="Tahoma"/>
              </a:rPr>
              <a:t>Н</a:t>
            </a:r>
            <a:r>
              <a:rPr dirty="0" sz="1100" spc="-5" b="1">
                <a:latin typeface="Tahoma"/>
                <a:cs typeface="Tahoma"/>
              </a:rPr>
              <a:t>И</a:t>
            </a:r>
            <a:r>
              <a:rPr dirty="0" sz="1100" spc="-5" b="1">
                <a:latin typeface="Tahoma"/>
                <a:cs typeface="Tahoma"/>
              </a:rPr>
              <a:t>Ц</a:t>
            </a:r>
            <a:r>
              <a:rPr dirty="0" sz="1100" spc="-5" b="1">
                <a:latin typeface="Tahoma"/>
                <a:cs typeface="Tahoma"/>
              </a:rPr>
              <a:t>И</a:t>
            </a:r>
            <a:r>
              <a:rPr dirty="0" sz="1100" b="1">
                <a:latin typeface="Tahoma"/>
                <a:cs typeface="Tahoma"/>
              </a:rPr>
              <a:t>МА</a:t>
            </a:r>
            <a:r>
              <a:rPr dirty="0" sz="1100" spc="-15" b="1">
                <a:latin typeface="Tahoma"/>
                <a:cs typeface="Tahoma"/>
              </a:rPr>
              <a:t> </a:t>
            </a:r>
            <a:r>
              <a:rPr dirty="0" sz="1100" b="1">
                <a:latin typeface="Tahoma"/>
                <a:cs typeface="Tahoma"/>
              </a:rPr>
              <a:t>У</a:t>
            </a:r>
            <a:r>
              <a:rPr dirty="0" sz="1100" spc="5" b="1">
                <a:latin typeface="Tahoma"/>
                <a:cs typeface="Tahoma"/>
              </a:rPr>
              <a:t> </a:t>
            </a:r>
            <a:r>
              <a:rPr dirty="0" sz="1100" b="1">
                <a:latin typeface="Tahoma"/>
                <a:cs typeface="Tahoma"/>
              </a:rPr>
              <a:t>Т</a:t>
            </a:r>
            <a:r>
              <a:rPr dirty="0" sz="1100" spc="-5" b="1">
                <a:latin typeface="Tahoma"/>
                <a:cs typeface="Tahoma"/>
              </a:rPr>
              <a:t>А</a:t>
            </a:r>
            <a:r>
              <a:rPr dirty="0" sz="1100" spc="-20" b="1">
                <a:latin typeface="Tahoma"/>
                <a:cs typeface="Tahoma"/>
              </a:rPr>
              <a:t>К</a:t>
            </a:r>
            <a:r>
              <a:rPr dirty="0" sz="1100" b="1">
                <a:latin typeface="Tahoma"/>
                <a:cs typeface="Tahoma"/>
              </a:rPr>
              <a:t>М</a:t>
            </a:r>
            <a:r>
              <a:rPr dirty="0" sz="1100" spc="-10" b="1">
                <a:latin typeface="Tahoma"/>
                <a:cs typeface="Tahoma"/>
              </a:rPr>
              <a:t>И</a:t>
            </a:r>
            <a:r>
              <a:rPr dirty="0" sz="1100" b="1">
                <a:latin typeface="Tahoma"/>
                <a:cs typeface="Tahoma"/>
              </a:rPr>
              <a:t>ЧЕ</a:t>
            </a:r>
            <a:r>
              <a:rPr dirty="0" sz="1100" spc="-15" b="1">
                <a:latin typeface="Tahoma"/>
                <a:cs typeface="Tahoma"/>
              </a:rPr>
              <a:t>Њ</a:t>
            </a:r>
            <a:r>
              <a:rPr dirty="0" sz="1100" b="1">
                <a:latin typeface="Tahoma"/>
                <a:cs typeface="Tahoma"/>
              </a:rPr>
              <a:t>У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04800" y="307848"/>
            <a:ext cx="10084435" cy="0"/>
          </a:xfrm>
          <a:custGeom>
            <a:avLst/>
            <a:gdLst/>
            <a:ahLst/>
            <a:cxnLst/>
            <a:rect l="l" t="t" r="r" b="b"/>
            <a:pathLst>
              <a:path w="10084435" h="0">
                <a:moveTo>
                  <a:pt x="0" y="0"/>
                </a:moveTo>
                <a:lnTo>
                  <a:pt x="10084307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307847" y="310896"/>
            <a:ext cx="0" cy="6940550"/>
          </a:xfrm>
          <a:custGeom>
            <a:avLst/>
            <a:gdLst/>
            <a:ahLst/>
            <a:cxnLst/>
            <a:rect l="l" t="t" r="r" b="b"/>
            <a:pathLst>
              <a:path w="0" h="6940550">
                <a:moveTo>
                  <a:pt x="0" y="0"/>
                </a:moveTo>
                <a:lnTo>
                  <a:pt x="0" y="6940296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0386059" y="310896"/>
            <a:ext cx="0" cy="6940550"/>
          </a:xfrm>
          <a:custGeom>
            <a:avLst/>
            <a:gdLst/>
            <a:ahLst/>
            <a:cxnLst/>
            <a:rect l="l" t="t" r="r" b="b"/>
            <a:pathLst>
              <a:path w="0" h="6940550">
                <a:moveTo>
                  <a:pt x="0" y="0"/>
                </a:moveTo>
                <a:lnTo>
                  <a:pt x="0" y="6940296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444500" y="5317925"/>
            <a:ext cx="7686675" cy="3975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5" b="1">
                <a:latin typeface="Tahoma"/>
                <a:cs typeface="Tahoma"/>
              </a:rPr>
              <a:t>Н</a:t>
            </a:r>
            <a:r>
              <a:rPr dirty="0" sz="1000" spc="-10" b="1">
                <a:latin typeface="Tahoma"/>
                <a:cs typeface="Tahoma"/>
              </a:rPr>
              <a:t>апом</a:t>
            </a:r>
            <a:r>
              <a:rPr dirty="0" sz="1000" spc="-5" b="1">
                <a:latin typeface="Tahoma"/>
                <a:cs typeface="Tahoma"/>
              </a:rPr>
              <a:t>е</a:t>
            </a:r>
            <a:r>
              <a:rPr dirty="0" sz="1000" spc="-10" b="1">
                <a:latin typeface="Tahoma"/>
                <a:cs typeface="Tahoma"/>
              </a:rPr>
              <a:t>на</a:t>
            </a:r>
            <a:r>
              <a:rPr dirty="0" sz="1000" spc="-5" b="1">
                <a:latin typeface="Tahoma"/>
                <a:cs typeface="Tahoma"/>
              </a:rPr>
              <a:t> </a:t>
            </a:r>
            <a:r>
              <a:rPr dirty="0" sz="1000" spc="-5" b="1">
                <a:latin typeface="Tahoma"/>
                <a:cs typeface="Tahoma"/>
              </a:rPr>
              <a:t>:</a:t>
            </a:r>
            <a:r>
              <a:rPr dirty="0" sz="1000" b="1">
                <a:latin typeface="Tahoma"/>
                <a:cs typeface="Tahoma"/>
              </a:rPr>
              <a:t> </a:t>
            </a:r>
            <a:r>
              <a:rPr dirty="0" sz="1000" spc="-5" b="1">
                <a:latin typeface="Tahoma"/>
                <a:cs typeface="Tahoma"/>
              </a:rPr>
              <a:t>У</a:t>
            </a:r>
            <a:r>
              <a:rPr dirty="0" sz="1000" spc="-10" b="1">
                <a:latin typeface="Tahoma"/>
                <a:cs typeface="Tahoma"/>
              </a:rPr>
              <a:t>с</a:t>
            </a:r>
            <a:r>
              <a:rPr dirty="0" sz="1000" spc="-15" b="1">
                <a:latin typeface="Tahoma"/>
                <a:cs typeface="Tahoma"/>
              </a:rPr>
              <a:t>л</a:t>
            </a:r>
            <a:r>
              <a:rPr dirty="0" sz="1000" spc="-5" b="1">
                <a:latin typeface="Tahoma"/>
                <a:cs typeface="Tahoma"/>
              </a:rPr>
              <a:t>о</a:t>
            </a:r>
            <a:r>
              <a:rPr dirty="0" sz="1000" spc="-20" b="1">
                <a:latin typeface="Tahoma"/>
                <a:cs typeface="Tahoma"/>
              </a:rPr>
              <a:t>в</a:t>
            </a:r>
            <a:r>
              <a:rPr dirty="0" sz="1000" spc="-10" b="1">
                <a:latin typeface="Tahoma"/>
                <a:cs typeface="Tahoma"/>
              </a:rPr>
              <a:t>и</a:t>
            </a:r>
            <a:r>
              <a:rPr dirty="0" sz="1000" b="1">
                <a:latin typeface="Tahoma"/>
                <a:cs typeface="Tahoma"/>
              </a:rPr>
              <a:t> </a:t>
            </a:r>
            <a:r>
              <a:rPr dirty="0" sz="1000" spc="-10" b="1">
                <a:latin typeface="Tahoma"/>
                <a:cs typeface="Tahoma"/>
              </a:rPr>
              <a:t>из</a:t>
            </a:r>
            <a:r>
              <a:rPr dirty="0" sz="1000" spc="-5" b="1">
                <a:latin typeface="Tahoma"/>
                <a:cs typeface="Tahoma"/>
              </a:rPr>
              <a:t> </a:t>
            </a:r>
            <a:r>
              <a:rPr dirty="0" sz="1000" spc="-5" b="1">
                <a:latin typeface="Tahoma"/>
                <a:cs typeface="Tahoma"/>
              </a:rPr>
              <a:t>т</a:t>
            </a:r>
            <a:r>
              <a:rPr dirty="0" sz="1000" spc="-10" b="1">
                <a:latin typeface="Tahoma"/>
                <a:cs typeface="Tahoma"/>
              </a:rPr>
              <a:t>ачака</a:t>
            </a:r>
            <a:r>
              <a:rPr dirty="0" sz="1000" spc="-5" b="1">
                <a:latin typeface="Tahoma"/>
                <a:cs typeface="Tahoma"/>
              </a:rPr>
              <a:t> </a:t>
            </a:r>
            <a:r>
              <a:rPr dirty="0" sz="1000" spc="-5" b="1">
                <a:latin typeface="Tahoma"/>
                <a:cs typeface="Tahoma"/>
              </a:rPr>
              <a:t>2.6.</a:t>
            </a:r>
            <a:r>
              <a:rPr dirty="0" sz="1000" spc="0" b="1">
                <a:latin typeface="Tahoma"/>
                <a:cs typeface="Tahoma"/>
              </a:rPr>
              <a:t>5</a:t>
            </a:r>
            <a:r>
              <a:rPr dirty="0" sz="1000" spc="-5" b="1">
                <a:latin typeface="Tahoma"/>
                <a:cs typeface="Tahoma"/>
              </a:rPr>
              <a:t>.</a:t>
            </a:r>
            <a:r>
              <a:rPr dirty="0" sz="1000" spc="-5" b="1">
                <a:latin typeface="Tahoma"/>
                <a:cs typeface="Tahoma"/>
              </a:rPr>
              <a:t> </a:t>
            </a:r>
            <a:r>
              <a:rPr dirty="0" sz="1000" spc="-5" b="1">
                <a:latin typeface="Tahoma"/>
                <a:cs typeface="Tahoma"/>
              </a:rPr>
              <a:t>-</a:t>
            </a:r>
            <a:r>
              <a:rPr dirty="0" sz="1000" spc="5" b="1">
                <a:latin typeface="Tahoma"/>
                <a:cs typeface="Tahoma"/>
              </a:rPr>
              <a:t> </a:t>
            </a:r>
            <a:r>
              <a:rPr dirty="0" sz="1000" spc="-5" b="1">
                <a:latin typeface="Tahoma"/>
                <a:cs typeface="Tahoma"/>
              </a:rPr>
              <a:t>2.6.8</a:t>
            </a:r>
            <a:r>
              <a:rPr dirty="0" sz="1000" spc="-5" b="1">
                <a:latin typeface="Tahoma"/>
                <a:cs typeface="Tahoma"/>
              </a:rPr>
              <a:t> </a:t>
            </a:r>
            <a:r>
              <a:rPr dirty="0" sz="1000" b="1">
                <a:latin typeface="Tahoma"/>
                <a:cs typeface="Tahoma"/>
              </a:rPr>
              <a:t>п</a:t>
            </a:r>
            <a:r>
              <a:rPr dirty="0" sz="1000" spc="-10" b="1">
                <a:latin typeface="Tahoma"/>
                <a:cs typeface="Tahoma"/>
              </a:rPr>
              <a:t>о</a:t>
            </a:r>
            <a:r>
              <a:rPr dirty="0" sz="1000" b="1">
                <a:latin typeface="Tahoma"/>
                <a:cs typeface="Tahoma"/>
              </a:rPr>
              <a:t>п</a:t>
            </a:r>
            <a:r>
              <a:rPr dirty="0" sz="1000" spc="-10" b="1">
                <a:latin typeface="Tahoma"/>
                <a:cs typeface="Tahoma"/>
              </a:rPr>
              <a:t>уњ</a:t>
            </a:r>
            <a:r>
              <a:rPr dirty="0" sz="1000" spc="-5" b="1">
                <a:latin typeface="Tahoma"/>
                <a:cs typeface="Tahoma"/>
              </a:rPr>
              <a:t>а</a:t>
            </a:r>
            <a:r>
              <a:rPr dirty="0" sz="1000" spc="-20" b="1">
                <a:latin typeface="Tahoma"/>
                <a:cs typeface="Tahoma"/>
              </a:rPr>
              <a:t>в</a:t>
            </a:r>
            <a:r>
              <a:rPr dirty="0" sz="1000" spc="-10" b="1">
                <a:latin typeface="Tahoma"/>
                <a:cs typeface="Tahoma"/>
              </a:rPr>
              <a:t>ају</a:t>
            </a:r>
            <a:r>
              <a:rPr dirty="0" sz="1000" spc="-5" b="1">
                <a:latin typeface="Tahoma"/>
                <a:cs typeface="Tahoma"/>
              </a:rPr>
              <a:t> </a:t>
            </a:r>
            <a:r>
              <a:rPr dirty="0" sz="1000" spc="-10" b="1">
                <a:latin typeface="Tahoma"/>
                <a:cs typeface="Tahoma"/>
              </a:rPr>
              <a:t>са</a:t>
            </a:r>
            <a:r>
              <a:rPr dirty="0" sz="1000" b="1">
                <a:latin typeface="Tahoma"/>
                <a:cs typeface="Tahoma"/>
              </a:rPr>
              <a:t>м</a:t>
            </a:r>
            <a:r>
              <a:rPr dirty="0" sz="1000" spc="-10" b="1">
                <a:latin typeface="Tahoma"/>
                <a:cs typeface="Tahoma"/>
              </a:rPr>
              <a:t>о</a:t>
            </a:r>
            <a:r>
              <a:rPr dirty="0" sz="1000" spc="-10" b="1">
                <a:latin typeface="Tahoma"/>
                <a:cs typeface="Tahoma"/>
              </a:rPr>
              <a:t> </a:t>
            </a:r>
            <a:r>
              <a:rPr dirty="0" sz="1000" b="1">
                <a:latin typeface="Tahoma"/>
                <a:cs typeface="Tahoma"/>
              </a:rPr>
              <a:t>к</a:t>
            </a:r>
            <a:r>
              <a:rPr dirty="0" sz="1000" spc="-15" b="1">
                <a:latin typeface="Tahoma"/>
                <a:cs typeface="Tahoma"/>
              </a:rPr>
              <a:t>л</a:t>
            </a:r>
            <a:r>
              <a:rPr dirty="0" sz="1000" spc="-10" b="1">
                <a:latin typeface="Tahoma"/>
                <a:cs typeface="Tahoma"/>
              </a:rPr>
              <a:t>у</a:t>
            </a:r>
            <a:r>
              <a:rPr dirty="0" sz="1000" b="1">
                <a:latin typeface="Tahoma"/>
                <a:cs typeface="Tahoma"/>
              </a:rPr>
              <a:t>б</a:t>
            </a:r>
            <a:r>
              <a:rPr dirty="0" sz="1000" spc="-10" b="1">
                <a:latin typeface="Tahoma"/>
                <a:cs typeface="Tahoma"/>
              </a:rPr>
              <a:t>ови</a:t>
            </a:r>
            <a:r>
              <a:rPr dirty="0" sz="1000" b="1">
                <a:latin typeface="Tahoma"/>
                <a:cs typeface="Tahoma"/>
              </a:rPr>
              <a:t> </a:t>
            </a:r>
            <a:r>
              <a:rPr dirty="0" sz="1000" spc="-10" b="1">
                <a:latin typeface="Tahoma"/>
                <a:cs typeface="Tahoma"/>
              </a:rPr>
              <a:t>к</a:t>
            </a:r>
            <a:r>
              <a:rPr dirty="0" sz="1000" spc="-15" b="1">
                <a:latin typeface="Tahoma"/>
                <a:cs typeface="Tahoma"/>
              </a:rPr>
              <a:t>о</a:t>
            </a:r>
            <a:r>
              <a:rPr dirty="0" sz="1000" spc="-5" b="1">
                <a:latin typeface="Tahoma"/>
                <a:cs typeface="Tahoma"/>
              </a:rPr>
              <a:t>ји</a:t>
            </a:r>
            <a:r>
              <a:rPr dirty="0" sz="1000" b="1">
                <a:latin typeface="Tahoma"/>
                <a:cs typeface="Tahoma"/>
              </a:rPr>
              <a:t> </a:t>
            </a:r>
            <a:r>
              <a:rPr dirty="0" sz="1000" spc="-10" b="1">
                <a:latin typeface="Tahoma"/>
                <a:cs typeface="Tahoma"/>
              </a:rPr>
              <a:t>су</a:t>
            </a:r>
            <a:r>
              <a:rPr dirty="0" sz="1000" spc="-5" b="1">
                <a:latin typeface="Tahoma"/>
                <a:cs typeface="Tahoma"/>
              </a:rPr>
              <a:t> </a:t>
            </a:r>
            <a:r>
              <a:rPr dirty="0" sz="1000" spc="-5" b="1">
                <a:latin typeface="Tahoma"/>
                <a:cs typeface="Tahoma"/>
              </a:rPr>
              <a:t>р</a:t>
            </a:r>
            <a:r>
              <a:rPr dirty="0" sz="1000" spc="-15" b="1">
                <a:latin typeface="Tahoma"/>
                <a:cs typeface="Tahoma"/>
              </a:rPr>
              <a:t>е</a:t>
            </a:r>
            <a:r>
              <a:rPr dirty="0" sz="1000" b="1">
                <a:latin typeface="Tahoma"/>
                <a:cs typeface="Tahoma"/>
              </a:rPr>
              <a:t>г</a:t>
            </a:r>
            <a:r>
              <a:rPr dirty="0" sz="1000" spc="-10" b="1">
                <a:latin typeface="Tahoma"/>
                <a:cs typeface="Tahoma"/>
              </a:rPr>
              <a:t>ис</a:t>
            </a:r>
            <a:r>
              <a:rPr dirty="0" sz="1000" b="1">
                <a:latin typeface="Tahoma"/>
                <a:cs typeface="Tahoma"/>
              </a:rPr>
              <a:t>т</a:t>
            </a:r>
            <a:r>
              <a:rPr dirty="0" sz="1000" spc="-10" b="1">
                <a:latin typeface="Tahoma"/>
                <a:cs typeface="Tahoma"/>
              </a:rPr>
              <a:t>р</a:t>
            </a:r>
            <a:r>
              <a:rPr dirty="0" sz="1000" spc="-5" b="1">
                <a:latin typeface="Tahoma"/>
                <a:cs typeface="Tahoma"/>
              </a:rPr>
              <a:t>о</a:t>
            </a:r>
            <a:r>
              <a:rPr dirty="0" sz="1000" spc="-20" b="1">
                <a:latin typeface="Tahoma"/>
                <a:cs typeface="Tahoma"/>
              </a:rPr>
              <a:t>в</a:t>
            </a:r>
            <a:r>
              <a:rPr dirty="0" sz="1000" spc="-10" b="1">
                <a:latin typeface="Tahoma"/>
                <a:cs typeface="Tahoma"/>
              </a:rPr>
              <a:t>ани</a:t>
            </a:r>
            <a:r>
              <a:rPr dirty="0" sz="1000" spc="5" b="1">
                <a:latin typeface="Tahoma"/>
                <a:cs typeface="Tahoma"/>
              </a:rPr>
              <a:t> </a:t>
            </a:r>
            <a:r>
              <a:rPr dirty="0" sz="1000" b="1">
                <a:latin typeface="Tahoma"/>
                <a:cs typeface="Tahoma"/>
              </a:rPr>
              <a:t>к</a:t>
            </a:r>
            <a:r>
              <a:rPr dirty="0" sz="1000" spc="-10" b="1">
                <a:latin typeface="Tahoma"/>
                <a:cs typeface="Tahoma"/>
              </a:rPr>
              <a:t>ао</a:t>
            </a:r>
            <a:r>
              <a:rPr dirty="0" sz="1000" spc="-10" b="1">
                <a:latin typeface="Tahoma"/>
                <a:cs typeface="Tahoma"/>
              </a:rPr>
              <a:t> </a:t>
            </a:r>
            <a:r>
              <a:rPr dirty="0" sz="1000" spc="-10" b="1">
                <a:latin typeface="Tahoma"/>
                <a:cs typeface="Tahoma"/>
              </a:rPr>
              <a:t>пр</a:t>
            </a:r>
            <a:r>
              <a:rPr dirty="0" sz="1000" spc="-5" b="1">
                <a:latin typeface="Tahoma"/>
                <a:cs typeface="Tahoma"/>
              </a:rPr>
              <a:t>ив</a:t>
            </a:r>
            <a:r>
              <a:rPr dirty="0" sz="1000" spc="-10" b="1">
                <a:latin typeface="Tahoma"/>
                <a:cs typeface="Tahoma"/>
              </a:rPr>
              <a:t>р</a:t>
            </a:r>
            <a:r>
              <a:rPr dirty="0" sz="1000" spc="-20" b="1">
                <a:latin typeface="Tahoma"/>
                <a:cs typeface="Tahoma"/>
              </a:rPr>
              <a:t>е</a:t>
            </a:r>
            <a:r>
              <a:rPr dirty="0" sz="1000" spc="-10" b="1">
                <a:latin typeface="Tahoma"/>
                <a:cs typeface="Tahoma"/>
              </a:rPr>
              <a:t>дна</a:t>
            </a:r>
            <a:r>
              <a:rPr dirty="0" sz="1000" spc="-5" b="1">
                <a:latin typeface="Tahoma"/>
                <a:cs typeface="Tahoma"/>
              </a:rPr>
              <a:t> </a:t>
            </a:r>
            <a:r>
              <a:rPr dirty="0" sz="1000" spc="0" b="1">
                <a:latin typeface="Tahoma"/>
                <a:cs typeface="Tahoma"/>
              </a:rPr>
              <a:t>д</a:t>
            </a:r>
            <a:r>
              <a:rPr dirty="0" sz="1000" spc="-10" b="1">
                <a:latin typeface="Tahoma"/>
                <a:cs typeface="Tahoma"/>
              </a:rPr>
              <a:t>руш</a:t>
            </a:r>
            <a:r>
              <a:rPr dirty="0" sz="1000" spc="-5" b="1">
                <a:latin typeface="Tahoma"/>
                <a:cs typeface="Tahoma"/>
              </a:rPr>
              <a:t>т</a:t>
            </a:r>
            <a:r>
              <a:rPr dirty="0" sz="1000" spc="-20" b="1">
                <a:latin typeface="Tahoma"/>
                <a:cs typeface="Tahoma"/>
              </a:rPr>
              <a:t>в</a:t>
            </a:r>
            <a:r>
              <a:rPr dirty="0" sz="1000" spc="25" b="1">
                <a:latin typeface="Tahoma"/>
                <a:cs typeface="Tahoma"/>
              </a:rPr>
              <a:t>а</a:t>
            </a:r>
            <a:r>
              <a:rPr dirty="0" sz="1000" spc="-5" b="1">
                <a:latin typeface="Tahoma"/>
                <a:cs typeface="Tahoma"/>
              </a:rPr>
              <a:t>.</a:t>
            </a:r>
            <a:endParaRPr sz="10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10"/>
              </a:spcBef>
            </a:pPr>
            <a:r>
              <a:rPr dirty="0" sz="1100" b="1">
                <a:latin typeface="Tahoma"/>
                <a:cs typeface="Tahoma"/>
              </a:rPr>
              <a:t>2</a:t>
            </a:r>
            <a:r>
              <a:rPr dirty="0" sz="1100" spc="-10" b="1">
                <a:latin typeface="Tahoma"/>
                <a:cs typeface="Tahoma"/>
              </a:rPr>
              <a:t>.</a:t>
            </a:r>
            <a:r>
              <a:rPr dirty="0" sz="1100" b="1">
                <a:latin typeface="Tahoma"/>
                <a:cs typeface="Tahoma"/>
              </a:rPr>
              <a:t>7. И</a:t>
            </a:r>
            <a:r>
              <a:rPr dirty="0" sz="1100" spc="-10" b="1">
                <a:latin typeface="Tahoma"/>
                <a:cs typeface="Tahoma"/>
              </a:rPr>
              <a:t>С</a:t>
            </a:r>
            <a:r>
              <a:rPr dirty="0" sz="1100" spc="-5" b="1">
                <a:latin typeface="Tahoma"/>
                <a:cs typeface="Tahoma"/>
              </a:rPr>
              <a:t>П</a:t>
            </a:r>
            <a:r>
              <a:rPr dirty="0" sz="1100" spc="-10" b="1">
                <a:latin typeface="Tahoma"/>
                <a:cs typeface="Tahoma"/>
              </a:rPr>
              <a:t>У</a:t>
            </a:r>
            <a:r>
              <a:rPr dirty="0" sz="1100" b="1">
                <a:latin typeface="Tahoma"/>
                <a:cs typeface="Tahoma"/>
              </a:rPr>
              <a:t>ЊЕ</a:t>
            </a:r>
            <a:r>
              <a:rPr dirty="0" sz="1100" spc="-15" b="1">
                <a:latin typeface="Tahoma"/>
                <a:cs typeface="Tahoma"/>
              </a:rPr>
              <a:t>Н</a:t>
            </a:r>
            <a:r>
              <a:rPr dirty="0" sz="1100" b="1">
                <a:latin typeface="Tahoma"/>
                <a:cs typeface="Tahoma"/>
              </a:rPr>
              <a:t>ОСТ</a:t>
            </a:r>
            <a:r>
              <a:rPr dirty="0" sz="1100" spc="-10" b="1">
                <a:latin typeface="Tahoma"/>
                <a:cs typeface="Tahoma"/>
              </a:rPr>
              <a:t> </a:t>
            </a:r>
            <a:r>
              <a:rPr dirty="0" sz="1100" spc="-10" b="1">
                <a:latin typeface="Tahoma"/>
                <a:cs typeface="Tahoma"/>
              </a:rPr>
              <a:t>Ф</a:t>
            </a:r>
            <a:r>
              <a:rPr dirty="0" sz="1100" spc="-5" b="1">
                <a:latin typeface="Tahoma"/>
                <a:cs typeface="Tahoma"/>
              </a:rPr>
              <a:t>И</a:t>
            </a:r>
            <a:r>
              <a:rPr dirty="0" sz="1100" spc="-5" b="1">
                <a:latin typeface="Tahoma"/>
                <a:cs typeface="Tahoma"/>
              </a:rPr>
              <a:t>Н</a:t>
            </a:r>
            <a:r>
              <a:rPr dirty="0" sz="1100" b="1">
                <a:latin typeface="Tahoma"/>
                <a:cs typeface="Tahoma"/>
              </a:rPr>
              <a:t>А</a:t>
            </a:r>
            <a:r>
              <a:rPr dirty="0" sz="1100" spc="-5" b="1">
                <a:latin typeface="Tahoma"/>
                <a:cs typeface="Tahoma"/>
              </a:rPr>
              <a:t>Н</a:t>
            </a:r>
            <a:r>
              <a:rPr dirty="0" sz="1100" spc="-5" b="1">
                <a:latin typeface="Tahoma"/>
                <a:cs typeface="Tahoma"/>
              </a:rPr>
              <a:t>С</a:t>
            </a:r>
            <a:r>
              <a:rPr dirty="0" sz="1100" spc="-5" b="1">
                <a:latin typeface="Tahoma"/>
                <a:cs typeface="Tahoma"/>
              </a:rPr>
              <a:t>И</a:t>
            </a:r>
            <a:r>
              <a:rPr dirty="0" sz="1100" b="1">
                <a:latin typeface="Tahoma"/>
                <a:cs typeface="Tahoma"/>
              </a:rPr>
              <a:t>Ј</a:t>
            </a:r>
            <a:r>
              <a:rPr dirty="0" sz="1100" spc="-5" b="1">
                <a:latin typeface="Tahoma"/>
                <a:cs typeface="Tahoma"/>
              </a:rPr>
              <a:t>С</a:t>
            </a:r>
            <a:r>
              <a:rPr dirty="0" sz="1100" spc="-5" b="1">
                <a:latin typeface="Tahoma"/>
                <a:cs typeface="Tahoma"/>
              </a:rPr>
              <a:t>К</a:t>
            </a:r>
            <a:r>
              <a:rPr dirty="0" sz="1100" spc="-5" b="1">
                <a:latin typeface="Tahoma"/>
                <a:cs typeface="Tahoma"/>
              </a:rPr>
              <a:t>И</a:t>
            </a:r>
            <a:r>
              <a:rPr dirty="0" sz="1100" b="1">
                <a:latin typeface="Tahoma"/>
                <a:cs typeface="Tahoma"/>
              </a:rPr>
              <a:t>Х ОБА</a:t>
            </a:r>
            <a:r>
              <a:rPr dirty="0" sz="1100" spc="-15" b="1">
                <a:latin typeface="Tahoma"/>
                <a:cs typeface="Tahoma"/>
              </a:rPr>
              <a:t>В</a:t>
            </a:r>
            <a:r>
              <a:rPr dirty="0" sz="1100" b="1">
                <a:latin typeface="Tahoma"/>
                <a:cs typeface="Tahoma"/>
              </a:rPr>
              <a:t>Е</a:t>
            </a:r>
            <a:r>
              <a:rPr dirty="0" sz="1100" spc="-10" b="1">
                <a:latin typeface="Tahoma"/>
                <a:cs typeface="Tahoma"/>
              </a:rPr>
              <a:t>З</a:t>
            </a:r>
            <a:r>
              <a:rPr dirty="0" sz="1100" b="1">
                <a:latin typeface="Tahoma"/>
                <a:cs typeface="Tahoma"/>
              </a:rPr>
              <a:t>А П</a:t>
            </a:r>
            <a:r>
              <a:rPr dirty="0" sz="1100" spc="-10" b="1">
                <a:latin typeface="Tahoma"/>
                <a:cs typeface="Tahoma"/>
              </a:rPr>
              <a:t>Р</a:t>
            </a:r>
            <a:r>
              <a:rPr dirty="0" sz="1100" b="1">
                <a:latin typeface="Tahoma"/>
                <a:cs typeface="Tahoma"/>
              </a:rPr>
              <a:t>ЕМА</a:t>
            </a:r>
            <a:r>
              <a:rPr dirty="0" sz="1100" spc="-15" b="1">
                <a:latin typeface="Tahoma"/>
                <a:cs typeface="Tahoma"/>
              </a:rPr>
              <a:t> </a:t>
            </a:r>
            <a:r>
              <a:rPr dirty="0" sz="1100" spc="-5" b="1">
                <a:latin typeface="Tahoma"/>
                <a:cs typeface="Tahoma"/>
              </a:rPr>
              <a:t>К</a:t>
            </a:r>
            <a:r>
              <a:rPr dirty="0" sz="1100" spc="-5" b="1">
                <a:latin typeface="Tahoma"/>
                <a:cs typeface="Tahoma"/>
              </a:rPr>
              <a:t>С</a:t>
            </a:r>
            <a:r>
              <a:rPr dirty="0" sz="1100" spc="5" b="1">
                <a:latin typeface="Tahoma"/>
                <a:cs typeface="Tahoma"/>
              </a:rPr>
              <a:t>С</a:t>
            </a:r>
            <a:r>
              <a:rPr dirty="0" sz="1100" b="1">
                <a:latin typeface="Tahoma"/>
                <a:cs typeface="Tahoma"/>
              </a:rPr>
              <a:t>, </a:t>
            </a:r>
            <a:r>
              <a:rPr dirty="0" sz="1100" spc="-10" b="1">
                <a:latin typeface="Tahoma"/>
                <a:cs typeface="Tahoma"/>
              </a:rPr>
              <a:t>РК</a:t>
            </a:r>
            <a:r>
              <a:rPr dirty="0" sz="1100" b="1">
                <a:latin typeface="Tahoma"/>
                <a:cs typeface="Tahoma"/>
              </a:rPr>
              <a:t>С</a:t>
            </a:r>
            <a:r>
              <a:rPr dirty="0" sz="1100" spc="-5" b="1">
                <a:latin typeface="Tahoma"/>
                <a:cs typeface="Tahoma"/>
              </a:rPr>
              <a:t> </a:t>
            </a:r>
            <a:r>
              <a:rPr dirty="0" sz="1100" b="1">
                <a:latin typeface="Tahoma"/>
                <a:cs typeface="Tahoma"/>
              </a:rPr>
              <a:t>и </a:t>
            </a:r>
            <a:r>
              <a:rPr dirty="0" sz="1100" spc="-5" b="1">
                <a:latin typeface="Tahoma"/>
                <a:cs typeface="Tahoma"/>
              </a:rPr>
              <a:t>К</a:t>
            </a:r>
            <a:r>
              <a:rPr dirty="0" sz="1100" spc="-5" b="1">
                <a:latin typeface="Tahoma"/>
                <a:cs typeface="Tahoma"/>
              </a:rPr>
              <a:t>Л</a:t>
            </a:r>
            <a:r>
              <a:rPr dirty="0" sz="1100" b="1">
                <a:latin typeface="Tahoma"/>
                <a:cs typeface="Tahoma"/>
              </a:rPr>
              <a:t>С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04800" y="7254240"/>
            <a:ext cx="10084435" cy="0"/>
          </a:xfrm>
          <a:custGeom>
            <a:avLst/>
            <a:gdLst/>
            <a:ahLst/>
            <a:cxnLst/>
            <a:rect l="l" t="t" r="r" b="b"/>
            <a:pathLst>
              <a:path w="10084435" h="0">
                <a:moveTo>
                  <a:pt x="0" y="0"/>
                </a:moveTo>
                <a:lnTo>
                  <a:pt x="10084307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304165" y="702564"/>
          <a:ext cx="10089515" cy="46107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2399"/>
                <a:gridCol w="499872"/>
                <a:gridCol w="3458591"/>
                <a:gridCol w="2791079"/>
                <a:gridCol w="3060445"/>
                <a:gridCol w="115823"/>
              </a:tblGrid>
              <a:tr h="282194">
                <a:tc>
                  <a:txBody>
                    <a:bodyPr/>
                    <a:lstStyle/>
                    <a:p>
                      <a:pPr/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000" b="1">
                          <a:latin typeface="Tahoma"/>
                          <a:cs typeface="Tahoma"/>
                        </a:rPr>
                        <a:t>2.6.1.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 marR="59690">
                        <a:lnSpc>
                          <a:spcPct val="100000"/>
                        </a:lnSpc>
                      </a:pPr>
                      <a:r>
                        <a:rPr dirty="0" sz="900" b="1">
                          <a:latin typeface="Tahoma"/>
                          <a:cs typeface="Tahoma"/>
                        </a:rPr>
                        <a:t>Да</a:t>
                      </a:r>
                      <a:r>
                        <a:rPr dirty="0" sz="900" spc="-5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ли</a:t>
                      </a:r>
                      <a:r>
                        <a:rPr dirty="0" sz="900" spc="-5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је</a:t>
                      </a:r>
                      <a:r>
                        <a:rPr dirty="0" sz="900" spc="-5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уб</a:t>
                      </a:r>
                      <a:r>
                        <a:rPr dirty="0" sz="900" spc="-5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ч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ан</a:t>
                      </a:r>
                      <a:r>
                        <a:rPr dirty="0" sz="900" spc="-4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(дирек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но</a:t>
                      </a:r>
                      <a:r>
                        <a:rPr dirty="0" sz="900" spc="-5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или</a:t>
                      </a:r>
                      <a:r>
                        <a:rPr dirty="0" sz="900" spc="-5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индирек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)</a:t>
                      </a:r>
                      <a:r>
                        <a:rPr dirty="0" sz="900" spc="-5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било</a:t>
                      </a:r>
                      <a:r>
                        <a:rPr dirty="0" sz="900" spc="-5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др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ш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ар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аш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лу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ба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ао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др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ж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ења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900" b="1">
                          <a:latin typeface="Tahoma"/>
                          <a:cs typeface="Tahoma"/>
                        </a:rPr>
                        <a:t>ДА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-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НЕ</a:t>
                      </a:r>
                      <a:endParaRPr sz="900">
                        <a:latin typeface="Tahoma"/>
                        <a:cs typeface="Tahoma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900" spc="-5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ко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је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 Д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,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навести к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јег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557784"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000" b="1">
                          <a:latin typeface="Tahoma"/>
                          <a:cs typeface="Tahoma"/>
                        </a:rPr>
                        <a:t>2.6.2.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64769" marR="55880">
                        <a:lnSpc>
                          <a:spcPct val="100699"/>
                        </a:lnSpc>
                      </a:pPr>
                      <a:r>
                        <a:rPr dirty="0" sz="900" b="1">
                          <a:latin typeface="Tahoma"/>
                          <a:cs typeface="Tahoma"/>
                        </a:rPr>
                        <a:t>Да </a:t>
                      </a:r>
                      <a:r>
                        <a:rPr dirty="0" sz="900" spc="-6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ли </a:t>
                      </a:r>
                      <a:r>
                        <a:rPr dirty="0" sz="900" spc="-7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неко </a:t>
                      </a:r>
                      <a:r>
                        <a:rPr dirty="0" sz="900" spc="-7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лице </a:t>
                      </a:r>
                      <a:r>
                        <a:rPr dirty="0" sz="900" spc="-7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је </a:t>
                      </a:r>
                      <a:r>
                        <a:rPr dirty="0" sz="900" spc="-6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ч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еству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 </a:t>
                      </a:r>
                      <a:r>
                        <a:rPr dirty="0" sz="900" spc="-7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 </a:t>
                      </a:r>
                      <a:r>
                        <a:rPr dirty="0" sz="900" spc="-6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мин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ст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ати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</a:t>
                      </a:r>
                      <a:r>
                        <a:rPr dirty="0" sz="900" spc="1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м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в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ђењу </a:t>
                      </a:r>
                      <a:r>
                        <a:rPr dirty="0" sz="900" spc="-5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и/или </a:t>
                      </a:r>
                      <a:r>
                        <a:rPr dirty="0" sz="900" spc="-4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ск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м </a:t>
                      </a:r>
                      <a:r>
                        <a:rPr dirty="0" sz="900" spc="-3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раду </a:t>
                      </a:r>
                      <a:r>
                        <a:rPr dirty="0" sz="900" spc="-4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 </a:t>
                      </a:r>
                      <a:r>
                        <a:rPr dirty="0" sz="900" spc="-4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б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 </a:t>
                      </a:r>
                      <a:r>
                        <a:rPr dirty="0" sz="900" spc="-4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 </a:t>
                      </a:r>
                      <a:r>
                        <a:rPr dirty="0" sz="900" spc="-4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то </a:t>
                      </a:r>
                      <a:r>
                        <a:rPr dirty="0" sz="900" spc="-5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реме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у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ч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еству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spc="-5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6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ми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н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ат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вн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spc="-6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ђењу</a:t>
                      </a:r>
                      <a:r>
                        <a:rPr dirty="0" sz="900" spc="-6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и/или</a:t>
                      </a:r>
                      <a:r>
                        <a:rPr dirty="0" sz="900" spc="-6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ск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м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раду у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б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 из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та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мичења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900" b="1">
                          <a:latin typeface="Tahoma"/>
                          <a:cs typeface="Tahoma"/>
                        </a:rPr>
                        <a:t>ДА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-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НЕ</a:t>
                      </a:r>
                      <a:endParaRPr sz="900">
                        <a:latin typeface="Tahoma"/>
                        <a:cs typeface="Tahoma"/>
                      </a:endParaRPr>
                    </a:p>
                    <a:p>
                      <a:pPr algn="ctr" marL="165100" marR="160020">
                        <a:lnSpc>
                          <a:spcPts val="1090"/>
                        </a:lnSpc>
                        <a:spcBef>
                          <a:spcPts val="25"/>
                        </a:spcBef>
                      </a:pPr>
                      <a:r>
                        <a:rPr dirty="0" sz="900" spc="-5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ко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је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 Д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,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навести о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м лицу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је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реч и о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м к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б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420624"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000" b="1">
                          <a:latin typeface="Tahoma"/>
                          <a:cs typeface="Tahoma"/>
                        </a:rPr>
                        <a:t>2.6.3.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64769" marR="58419">
                        <a:lnSpc>
                          <a:spcPct val="100600"/>
                        </a:lnSpc>
                      </a:pPr>
                      <a:r>
                        <a:rPr dirty="0" sz="900" b="1">
                          <a:latin typeface="Tahoma"/>
                          <a:cs typeface="Tahoma"/>
                        </a:rPr>
                        <a:t>Да  </a:t>
                      </a:r>
                      <a:r>
                        <a:rPr dirty="0" sz="900" spc="-1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ли  </a:t>
                      </a:r>
                      <a:r>
                        <a:rPr dirty="0" sz="900" spc="-1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н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еки  </a:t>
                      </a:r>
                      <a:r>
                        <a:rPr dirty="0" sz="900" spc="-1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ч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ан  </a:t>
                      </a:r>
                      <a:r>
                        <a:rPr dirty="0" sz="900" spc="-9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ве  </a:t>
                      </a:r>
                      <a:r>
                        <a:rPr dirty="0" sz="900" spc="-9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или  </a:t>
                      </a:r>
                      <a:r>
                        <a:rPr dirty="0" sz="900" spc="-1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ник  </a:t>
                      </a:r>
                      <a:r>
                        <a:rPr dirty="0" sz="900" spc="-1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б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  </a:t>
                      </a:r>
                      <a:r>
                        <a:rPr dirty="0" sz="900" spc="-1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не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и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уњава</a:t>
                      </a:r>
                      <a:r>
                        <a:rPr dirty="0" sz="900" spc="8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усл</a:t>
                      </a:r>
                      <a:r>
                        <a:rPr dirty="0" sz="900" spc="-2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ве</a:t>
                      </a:r>
                      <a:r>
                        <a:rPr dirty="0" sz="900" spc="8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из</a:t>
                      </a:r>
                      <a:r>
                        <a:rPr dirty="0" sz="900" spc="8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ч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н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spc="8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33.</a:t>
                      </a:r>
                      <a:r>
                        <a:rPr dirty="0" sz="900" spc="7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ст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900" spc="8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2.</a:t>
                      </a:r>
                      <a:r>
                        <a:rPr dirty="0" sz="900" spc="8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ак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на</a:t>
                      </a:r>
                      <a:r>
                        <a:rPr dirty="0" sz="900" spc="8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spc="8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spc="-2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 о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б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ављање функ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ц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ије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900" b="1">
                          <a:latin typeface="Tahoma"/>
                          <a:cs typeface="Tahoma"/>
                        </a:rPr>
                        <a:t>ДА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-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НЕ</a:t>
                      </a:r>
                      <a:endParaRPr sz="900">
                        <a:latin typeface="Tahoma"/>
                        <a:cs typeface="Tahoma"/>
                      </a:endParaRPr>
                    </a:p>
                    <a:p>
                      <a:pPr algn="ctr" marL="165100" marR="161290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dirty="0" sz="900" spc="-5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ко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је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 Д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,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навести о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м лицу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је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реч и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ко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ји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сл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 није и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spc="-2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уњ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421004"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000" b="1">
                          <a:latin typeface="Tahoma"/>
                          <a:cs typeface="Tahoma"/>
                        </a:rPr>
                        <a:t>2.6.4.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64769" marR="59690">
                        <a:lnSpc>
                          <a:spcPct val="100600"/>
                        </a:lnSpc>
                      </a:pPr>
                      <a:r>
                        <a:rPr dirty="0" sz="900" spc="5" b="1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 </a:t>
                      </a:r>
                      <a:r>
                        <a:rPr dirty="0" sz="900" spc="-1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ли </a:t>
                      </a:r>
                      <a:r>
                        <a:rPr dirty="0" sz="900" spc="-1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је </a:t>
                      </a:r>
                      <a:r>
                        <a:rPr dirty="0" sz="900" spc="-1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 </a:t>
                      </a:r>
                      <a:r>
                        <a:rPr dirty="0" sz="900" spc="-114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б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 </a:t>
                      </a:r>
                      <a:r>
                        <a:rPr dirty="0" sz="900" spc="-114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spc="10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spc="10" b="1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ено </a:t>
                      </a:r>
                      <a:r>
                        <a:rPr dirty="0" sz="900" spc="-114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лице </a:t>
                      </a:r>
                      <a:r>
                        <a:rPr dirty="0" sz="900" spc="-1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је </a:t>
                      </a:r>
                      <a:r>
                        <a:rPr dirty="0" sz="900" spc="-1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је </a:t>
                      </a:r>
                      <a:r>
                        <a:rPr dirty="0" sz="900" spc="-1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по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слено </a:t>
                      </a:r>
                      <a:r>
                        <a:rPr dirty="0" sz="900" spc="-114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нек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900" spc="12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ск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 </a:t>
                      </a:r>
                      <a:r>
                        <a:rPr dirty="0" sz="900" spc="-12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ионици</a:t>
                      </a:r>
                      <a:r>
                        <a:rPr dirty="0" sz="900" spc="13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или </a:t>
                      </a:r>
                      <a:r>
                        <a:rPr dirty="0" sz="900" spc="-13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је </a:t>
                      </a:r>
                      <a:r>
                        <a:rPr dirty="0" sz="900" spc="-13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вла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ник</a:t>
                      </a:r>
                      <a:r>
                        <a:rPr dirty="0" sz="900" spc="12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или </a:t>
                      </a:r>
                      <a:r>
                        <a:rPr dirty="0" sz="900" spc="-13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ч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ан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ана кладионице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694944"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000" b="1">
                          <a:latin typeface="Tahoma"/>
                          <a:cs typeface="Tahoma"/>
                        </a:rPr>
                        <a:t>2.6.5.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64769" marR="59055">
                        <a:lnSpc>
                          <a:spcPct val="100600"/>
                        </a:lnSpc>
                      </a:pPr>
                      <a:r>
                        <a:rPr dirty="0" sz="900" b="1">
                          <a:latin typeface="Tahoma"/>
                          <a:cs typeface="Tahoma"/>
                        </a:rPr>
                        <a:t>Да </a:t>
                      </a:r>
                      <a:r>
                        <a:rPr dirty="0" sz="900" spc="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ли </a:t>
                      </a:r>
                      <a:r>
                        <a:rPr dirty="0" sz="900" spc="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лице </a:t>
                      </a:r>
                      <a:r>
                        <a:rPr dirty="0" sz="900" spc="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је </a:t>
                      </a:r>
                      <a:r>
                        <a:rPr dirty="0" sz="900" spc="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је  вл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сник, 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дн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со 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има </a:t>
                      </a:r>
                      <a:r>
                        <a:rPr dirty="0" sz="900" spc="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деле  или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ак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ц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ије </a:t>
                      </a:r>
                      <a:r>
                        <a:rPr dirty="0" sz="900" spc="-6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 </a:t>
                      </a:r>
                      <a:r>
                        <a:rPr dirty="0" sz="900" spc="-6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б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 </a:t>
                      </a:r>
                      <a:r>
                        <a:rPr dirty="0" sz="900" spc="-6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ји </a:t>
                      </a:r>
                      <a:r>
                        <a:rPr dirty="0" sz="900" spc="-6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је </a:t>
                      </a:r>
                      <a:r>
                        <a:rPr dirty="0" sz="900" spc="-7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сп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ско </a:t>
                      </a:r>
                      <a:r>
                        <a:rPr dirty="0" sz="900" spc="-7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ривредно </a:t>
                      </a:r>
                      <a:r>
                        <a:rPr dirty="0" sz="900" spc="-6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др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уш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тв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,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и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вре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м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ено  </a:t>
                      </a:r>
                      <a:r>
                        <a:rPr dirty="0" sz="900" spc="3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има  </a:t>
                      </a:r>
                      <a:r>
                        <a:rPr dirty="0" sz="900" spc="3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(дир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,  </a:t>
                      </a:r>
                      <a:r>
                        <a:rPr dirty="0" sz="900" spc="4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средно  </a:t>
                      </a:r>
                      <a:r>
                        <a:rPr dirty="0" sz="900" spc="3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или  </a:t>
                      </a:r>
                      <a:r>
                        <a:rPr dirty="0" sz="900" spc="3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еко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ве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аних </a:t>
                      </a:r>
                      <a:r>
                        <a:rPr dirty="0" sz="900" spc="-1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лица) </a:t>
                      </a:r>
                      <a:r>
                        <a:rPr dirty="0" sz="900" spc="-1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вла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ч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 </a:t>
                      </a:r>
                      <a:r>
                        <a:rPr dirty="0" sz="900" spc="-1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удео </a:t>
                      </a:r>
                      <a:r>
                        <a:rPr dirty="0" sz="900" spc="-1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или </a:t>
                      </a:r>
                      <a:r>
                        <a:rPr dirty="0" sz="900" spc="-9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ак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ц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ије </a:t>
                      </a:r>
                      <a:r>
                        <a:rPr dirty="0" sz="900" spc="-9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 </a:t>
                      </a:r>
                      <a:r>
                        <a:rPr dirty="0" sz="900" spc="-114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н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ек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м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бу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 ист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м сте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ену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кмичења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696467"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000" b="1">
                          <a:latin typeface="Tahoma"/>
                          <a:cs typeface="Tahoma"/>
                        </a:rPr>
                        <a:t>2.6.6.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64769" marR="57785">
                        <a:lnSpc>
                          <a:spcPct val="100600"/>
                        </a:lnSpc>
                      </a:pPr>
                      <a:r>
                        <a:rPr dirty="0" sz="900" b="1">
                          <a:latin typeface="Tahoma"/>
                          <a:cs typeface="Tahoma"/>
                        </a:rPr>
                        <a:t>Да </a:t>
                      </a:r>
                      <a:r>
                        <a:rPr dirty="0" sz="900" spc="-5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ли </a:t>
                      </a:r>
                      <a:r>
                        <a:rPr dirty="0" sz="900" spc="-6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лице </a:t>
                      </a:r>
                      <a:r>
                        <a:rPr dirty="0" sz="900" spc="-6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је </a:t>
                      </a:r>
                      <a:r>
                        <a:rPr dirty="0" sz="900" spc="-5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је </a:t>
                      </a:r>
                      <a:r>
                        <a:rPr dirty="0" sz="900" spc="-5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вла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ник, </a:t>
                      </a:r>
                      <a:r>
                        <a:rPr dirty="0" sz="900" spc="-6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дн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сно </a:t>
                      </a:r>
                      <a:r>
                        <a:rPr dirty="0" sz="900" spc="-5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ма </a:t>
                      </a:r>
                      <a:r>
                        <a:rPr dirty="0" sz="900" spc="-5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де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 </a:t>
                      </a:r>
                      <a:r>
                        <a:rPr dirty="0" sz="900" spc="-5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или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ак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ц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ије </a:t>
                      </a:r>
                      <a:r>
                        <a:rPr dirty="0" sz="900" spc="-13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12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б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12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м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ено</a:t>
                      </a:r>
                      <a:r>
                        <a:rPr dirty="0" sz="900" spc="12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има</a:t>
                      </a:r>
                      <a:r>
                        <a:rPr dirty="0" sz="900" spc="12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(ди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ек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,</a:t>
                      </a:r>
                      <a:r>
                        <a:rPr dirty="0" sz="900" spc="12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средно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или 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реко </a:t>
                      </a:r>
                      <a:r>
                        <a:rPr dirty="0" sz="900" spc="-2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ве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аних 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лица) 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више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5%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удела </a:t>
                      </a:r>
                      <a:r>
                        <a:rPr dirty="0" sz="900" spc="-2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или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ак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ц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ија  </a:t>
                      </a:r>
                      <a:r>
                        <a:rPr dirty="0" sz="900" spc="13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  </a:t>
                      </a:r>
                      <a:r>
                        <a:rPr dirty="0" sz="900" spc="12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нек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м   </a:t>
                      </a:r>
                      <a:r>
                        <a:rPr dirty="0" sz="900" spc="-13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др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м   </a:t>
                      </a:r>
                      <a:r>
                        <a:rPr dirty="0" sz="900" spc="-13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ш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ар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аш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м   </a:t>
                      </a:r>
                      <a:r>
                        <a:rPr dirty="0" sz="900" spc="-13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ск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м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ривредн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м др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уш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тву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972566"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000" b="1">
                          <a:latin typeface="Tahoma"/>
                          <a:cs typeface="Tahoma"/>
                        </a:rPr>
                        <a:t>2.6.7.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64769" marR="58419">
                        <a:lnSpc>
                          <a:spcPct val="100600"/>
                        </a:lnSpc>
                      </a:pPr>
                      <a:r>
                        <a:rPr dirty="0" sz="900" b="1">
                          <a:latin typeface="Tahoma"/>
                          <a:cs typeface="Tahoma"/>
                        </a:rPr>
                        <a:t>Да   ли   у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еле   и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   ак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ц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ије   у 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б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 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као 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ск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м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ривред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н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м </a:t>
                      </a:r>
                      <a:r>
                        <a:rPr dirty="0" sz="900" spc="1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др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уш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тву </a:t>
                      </a:r>
                      <a:r>
                        <a:rPr dirty="0" sz="900" spc="114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ма </a:t>
                      </a:r>
                      <a:r>
                        <a:rPr dirty="0" sz="900" spc="12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(дирек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, </a:t>
                      </a:r>
                      <a:r>
                        <a:rPr dirty="0" sz="900" spc="1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ср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дно </a:t>
                      </a:r>
                      <a:r>
                        <a:rPr dirty="0" sz="900" spc="1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или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реко  </a:t>
                      </a:r>
                      <a:r>
                        <a:rPr dirty="0" sz="900" spc="-13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ве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аних  </a:t>
                      </a:r>
                      <a:r>
                        <a:rPr dirty="0" sz="900" spc="-12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лица)  </a:t>
                      </a:r>
                      <a:r>
                        <a:rPr dirty="0" sz="900" spc="-12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неко  </a:t>
                      </a:r>
                      <a:r>
                        <a:rPr dirty="0" sz="900" spc="-13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лице  </a:t>
                      </a:r>
                      <a:r>
                        <a:rPr dirty="0" sz="900" spc="-12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чи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  </a:t>
                      </a:r>
                      <a:r>
                        <a:rPr dirty="0" sz="900" spc="-12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сл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ве  </a:t>
                      </a:r>
                      <a:r>
                        <a:rPr dirty="0" sz="900" spc="-12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активн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сти</a:t>
                      </a:r>
                      <a:r>
                        <a:rPr dirty="0" sz="900" spc="7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мо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6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не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ср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дно</a:t>
                      </a:r>
                      <a:r>
                        <a:rPr dirty="0" sz="900" spc="6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да</a:t>
                      </a:r>
                      <a:r>
                        <a:rPr dirty="0" sz="900" spc="7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ичу</a:t>
                      </a:r>
                      <a:r>
                        <a:rPr dirty="0" sz="900" spc="6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на</a:t>
                      </a:r>
                      <a:r>
                        <a:rPr dirty="0" sz="900" spc="7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та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мич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ња</a:t>
                      </a:r>
                      <a:r>
                        <a:rPr dirty="0" sz="900" spc="7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к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јима </a:t>
                      </a:r>
                      <a:r>
                        <a:rPr dirty="0" sz="900" spc="-8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уб </a:t>
                      </a:r>
                      <a:r>
                        <a:rPr dirty="0" sz="900" spc="-8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ч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еству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 </a:t>
                      </a:r>
                      <a:r>
                        <a:rPr dirty="0" sz="900" spc="-8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(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кош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ар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аш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 </a:t>
                      </a:r>
                      <a:r>
                        <a:rPr dirty="0" sz="900" spc="-8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судије, </a:t>
                      </a:r>
                      <a:r>
                        <a:rPr dirty="0" sz="900" spc="-9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тски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средници, </a:t>
                      </a:r>
                      <a:r>
                        <a:rPr dirty="0" sz="900" spc="-4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ра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ч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и, </a:t>
                      </a:r>
                      <a:r>
                        <a:rPr dirty="0" sz="900" spc="-4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нери </a:t>
                      </a:r>
                      <a:r>
                        <a:rPr dirty="0" sz="900" spc="-4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 </a:t>
                      </a:r>
                      <a:r>
                        <a:rPr dirty="0" sz="900" spc="-5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др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.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), </a:t>
                      </a:r>
                      <a:r>
                        <a:rPr dirty="0" sz="900" spc="-4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дн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сно </a:t>
                      </a:r>
                      <a:r>
                        <a:rPr dirty="0" sz="900" spc="-5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је </a:t>
                      </a:r>
                      <a:r>
                        <a:rPr dirty="0" sz="900" spc="-3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је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вла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ник или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по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сле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н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 у с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ск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ла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ионици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557784"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000" b="1">
                          <a:latin typeface="Tahoma"/>
                          <a:cs typeface="Tahoma"/>
                        </a:rPr>
                        <a:t>2.6.8.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64769" marR="59055">
                        <a:lnSpc>
                          <a:spcPct val="100699"/>
                        </a:lnSpc>
                      </a:pPr>
                      <a:r>
                        <a:rPr dirty="0" sz="900" b="1">
                          <a:latin typeface="Tahoma"/>
                          <a:cs typeface="Tahoma"/>
                        </a:rPr>
                        <a:t>Да </a:t>
                      </a:r>
                      <a:r>
                        <a:rPr dirty="0" sz="900" spc="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ли </a:t>
                      </a:r>
                      <a:r>
                        <a:rPr dirty="0" sz="900" spc="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лице </a:t>
                      </a:r>
                      <a:r>
                        <a:rPr dirty="0" sz="900" spc="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је </a:t>
                      </a:r>
                      <a:r>
                        <a:rPr dirty="0" sz="900" spc="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је  вл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сник, 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дн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со 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има </a:t>
                      </a:r>
                      <a:r>
                        <a:rPr dirty="0" sz="900" spc="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деле  или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ак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ц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ије  </a:t>
                      </a:r>
                      <a:r>
                        <a:rPr dirty="0" sz="900" spc="-1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  </a:t>
                      </a:r>
                      <a:r>
                        <a:rPr dirty="0" sz="900" spc="-114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б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  </a:t>
                      </a:r>
                      <a:r>
                        <a:rPr dirty="0" sz="900" spc="-114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као  </a:t>
                      </a:r>
                      <a:r>
                        <a:rPr dirty="0" sz="900" spc="-114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ско  </a:t>
                      </a:r>
                      <a:r>
                        <a:rPr dirty="0" sz="900" spc="-114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ривредн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м  </a:t>
                      </a:r>
                      <a:r>
                        <a:rPr dirty="0" sz="900" spc="-1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др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уш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тву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бавља </a:t>
                      </a:r>
                      <a:r>
                        <a:rPr dirty="0" sz="900" spc="-4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неку </a:t>
                      </a:r>
                      <a:r>
                        <a:rPr dirty="0" sz="900" spc="-4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јавну </a:t>
                      </a:r>
                      <a:r>
                        <a:rPr dirty="0" sz="900" spc="-4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фун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ци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 </a:t>
                      </a:r>
                      <a:r>
                        <a:rPr dirty="0" sz="900" spc="-4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или </a:t>
                      </a:r>
                      <a:r>
                        <a:rPr dirty="0" sz="900" spc="-3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функ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ц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ију </a:t>
                      </a:r>
                      <a:r>
                        <a:rPr dirty="0" sz="900" spc="-4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 </a:t>
                      </a:r>
                      <a:r>
                        <a:rPr dirty="0" sz="900" spc="-3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ану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литич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 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анке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</a:tbl>
          </a:graphicData>
        </a:graphic>
      </p:graphicFrame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456565" y="5871718"/>
          <a:ext cx="9821545" cy="9937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99872"/>
                <a:gridCol w="3039491"/>
                <a:gridCol w="2868421"/>
                <a:gridCol w="3402203"/>
              </a:tblGrid>
              <a:tr h="283463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000" b="1">
                          <a:latin typeface="Tahoma"/>
                          <a:cs typeface="Tahoma"/>
                        </a:rPr>
                        <a:t>2.7.1.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 marR="56515">
                        <a:lnSpc>
                          <a:spcPct val="100000"/>
                        </a:lnSpc>
                      </a:pPr>
                      <a:r>
                        <a:rPr dirty="0" sz="900" b="1">
                          <a:latin typeface="Tahoma"/>
                          <a:cs typeface="Tahoma"/>
                        </a:rPr>
                        <a:t>Да ли кл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б има било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ка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spc="15" b="1"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 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вања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рема 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СС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на 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ан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дн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ош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ња за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х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ва/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ри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аве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900" spc="-10" b="1"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рста и 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ина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ду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вања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1889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000" b="1">
                          <a:latin typeface="Tahoma"/>
                          <a:cs typeface="Tahoma"/>
                        </a:rPr>
                        <a:t>2.7.2.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 marR="55880">
                        <a:lnSpc>
                          <a:spcPct val="100000"/>
                        </a:lnSpc>
                      </a:pPr>
                      <a:r>
                        <a:rPr dirty="0" sz="900" b="1">
                          <a:latin typeface="Tahoma"/>
                          <a:cs typeface="Tahoma"/>
                        </a:rPr>
                        <a:t>Да ли кл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б има било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ка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spc="15" b="1"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 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вања 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ема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на 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ан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дн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ош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ња за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х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ва/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ри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аве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900" spc="-10" b="1"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рста и 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ина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ду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вања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20623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000" b="1">
                          <a:latin typeface="Tahoma"/>
                          <a:cs typeface="Tahoma"/>
                        </a:rPr>
                        <a:t>2.7.3.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64769" marR="55880">
                        <a:lnSpc>
                          <a:spcPct val="100600"/>
                        </a:lnSpc>
                      </a:pPr>
                      <a:r>
                        <a:rPr dirty="0" sz="900" b="1">
                          <a:latin typeface="Tahoma"/>
                          <a:cs typeface="Tahoma"/>
                        </a:rPr>
                        <a:t>Да </a:t>
                      </a:r>
                      <a:r>
                        <a:rPr dirty="0" sz="900" spc="3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ли </a:t>
                      </a:r>
                      <a:r>
                        <a:rPr dirty="0" sz="900" spc="3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уб </a:t>
                      </a:r>
                      <a:r>
                        <a:rPr dirty="0" sz="900" spc="3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има </a:t>
                      </a:r>
                      <a:r>
                        <a:rPr dirty="0" sz="900" spc="3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било </a:t>
                      </a:r>
                      <a:r>
                        <a:rPr dirty="0" sz="900" spc="3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аква </a:t>
                      </a:r>
                      <a:r>
                        <a:rPr dirty="0" sz="900" spc="3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ду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spc="15" b="1"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ања </a:t>
                      </a:r>
                      <a:r>
                        <a:rPr dirty="0" sz="900" spc="3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рема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аниза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ц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ији</a:t>
                      </a:r>
                      <a:r>
                        <a:rPr dirty="0" sz="900" spc="13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на </a:t>
                      </a:r>
                      <a:r>
                        <a:rPr dirty="0" sz="900" spc="-13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ју</a:t>
                      </a:r>
                      <a:r>
                        <a:rPr dirty="0" sz="900" spc="12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је </a:t>
                      </a:r>
                      <a:r>
                        <a:rPr dirty="0" sz="900" spc="-13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ренето</a:t>
                      </a:r>
                      <a:r>
                        <a:rPr dirty="0" sz="900" spc="12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раво</a:t>
                      </a:r>
                      <a:r>
                        <a:rPr dirty="0" sz="900" spc="12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ђе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њ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та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мичења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900" spc="-10" b="1"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рста и 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ина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ду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вања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466968"/>
            <a:ext cx="2619375" cy="165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b="1">
                <a:latin typeface="Tahoma"/>
                <a:cs typeface="Tahoma"/>
              </a:rPr>
              <a:t>2</a:t>
            </a:r>
            <a:r>
              <a:rPr dirty="0" sz="1100" spc="-10" b="1">
                <a:latin typeface="Tahoma"/>
                <a:cs typeface="Tahoma"/>
              </a:rPr>
              <a:t>.</a:t>
            </a:r>
            <a:r>
              <a:rPr dirty="0" sz="1100" b="1">
                <a:latin typeface="Tahoma"/>
                <a:cs typeface="Tahoma"/>
              </a:rPr>
              <a:t>8. И</a:t>
            </a:r>
            <a:r>
              <a:rPr dirty="0" sz="1100" spc="-10" b="1">
                <a:latin typeface="Tahoma"/>
                <a:cs typeface="Tahoma"/>
              </a:rPr>
              <a:t>С</a:t>
            </a:r>
            <a:r>
              <a:rPr dirty="0" sz="1100" spc="-5" b="1">
                <a:latin typeface="Tahoma"/>
                <a:cs typeface="Tahoma"/>
              </a:rPr>
              <a:t>П</a:t>
            </a:r>
            <a:r>
              <a:rPr dirty="0" sz="1100" spc="-10" b="1">
                <a:latin typeface="Tahoma"/>
                <a:cs typeface="Tahoma"/>
              </a:rPr>
              <a:t>У</a:t>
            </a:r>
            <a:r>
              <a:rPr dirty="0" sz="1100" b="1">
                <a:latin typeface="Tahoma"/>
                <a:cs typeface="Tahoma"/>
              </a:rPr>
              <a:t>ЊЕ</a:t>
            </a:r>
            <a:r>
              <a:rPr dirty="0" sz="1100" spc="-15" b="1">
                <a:latin typeface="Tahoma"/>
                <a:cs typeface="Tahoma"/>
              </a:rPr>
              <a:t>Н</a:t>
            </a:r>
            <a:r>
              <a:rPr dirty="0" sz="1100" b="1">
                <a:latin typeface="Tahoma"/>
                <a:cs typeface="Tahoma"/>
              </a:rPr>
              <a:t>ОСТ </a:t>
            </a:r>
            <a:r>
              <a:rPr dirty="0" sz="1100" spc="-10" b="1">
                <a:latin typeface="Tahoma"/>
                <a:cs typeface="Tahoma"/>
              </a:rPr>
              <a:t>Д</a:t>
            </a:r>
            <a:r>
              <a:rPr dirty="0" sz="1100" spc="-10" b="1">
                <a:latin typeface="Tahoma"/>
                <a:cs typeface="Tahoma"/>
              </a:rPr>
              <a:t>Р</a:t>
            </a:r>
            <a:r>
              <a:rPr dirty="0" sz="1100" b="1">
                <a:latin typeface="Tahoma"/>
                <a:cs typeface="Tahoma"/>
              </a:rPr>
              <a:t>УГ</a:t>
            </a:r>
            <a:r>
              <a:rPr dirty="0" sz="1100" spc="-5" b="1">
                <a:latin typeface="Tahoma"/>
                <a:cs typeface="Tahoma"/>
              </a:rPr>
              <a:t>И</a:t>
            </a:r>
            <a:r>
              <a:rPr dirty="0" sz="1100" b="1">
                <a:latin typeface="Tahoma"/>
                <a:cs typeface="Tahoma"/>
              </a:rPr>
              <a:t>Х</a:t>
            </a:r>
            <a:r>
              <a:rPr dirty="0" sz="1100" spc="-15" b="1">
                <a:latin typeface="Tahoma"/>
                <a:cs typeface="Tahoma"/>
              </a:rPr>
              <a:t> </a:t>
            </a:r>
            <a:r>
              <a:rPr dirty="0" sz="1100" b="1">
                <a:latin typeface="Tahoma"/>
                <a:cs typeface="Tahoma"/>
              </a:rPr>
              <a:t>У</a:t>
            </a:r>
            <a:r>
              <a:rPr dirty="0" sz="1100" spc="-5" b="1">
                <a:latin typeface="Tahoma"/>
                <a:cs typeface="Tahoma"/>
              </a:rPr>
              <a:t>С</a:t>
            </a:r>
            <a:r>
              <a:rPr dirty="0" sz="1100" spc="-5" b="1">
                <a:latin typeface="Tahoma"/>
                <a:cs typeface="Tahoma"/>
              </a:rPr>
              <a:t>Л</a:t>
            </a:r>
            <a:r>
              <a:rPr dirty="0" sz="1100" b="1">
                <a:latin typeface="Tahoma"/>
                <a:cs typeface="Tahoma"/>
              </a:rPr>
              <a:t>ОВА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04800" y="307848"/>
            <a:ext cx="10084435" cy="0"/>
          </a:xfrm>
          <a:custGeom>
            <a:avLst/>
            <a:gdLst/>
            <a:ahLst/>
            <a:cxnLst/>
            <a:rect l="l" t="t" r="r" b="b"/>
            <a:pathLst>
              <a:path w="10084435" h="0">
                <a:moveTo>
                  <a:pt x="0" y="0"/>
                </a:moveTo>
                <a:lnTo>
                  <a:pt x="10084307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307847" y="310896"/>
            <a:ext cx="0" cy="6940550"/>
          </a:xfrm>
          <a:custGeom>
            <a:avLst/>
            <a:gdLst/>
            <a:ahLst/>
            <a:cxnLst/>
            <a:rect l="l" t="t" r="r" b="b"/>
            <a:pathLst>
              <a:path w="0" h="6940550">
                <a:moveTo>
                  <a:pt x="0" y="0"/>
                </a:moveTo>
                <a:lnTo>
                  <a:pt x="0" y="6940296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0386059" y="310896"/>
            <a:ext cx="0" cy="6940550"/>
          </a:xfrm>
          <a:custGeom>
            <a:avLst/>
            <a:gdLst/>
            <a:ahLst/>
            <a:cxnLst/>
            <a:rect l="l" t="t" r="r" b="b"/>
            <a:pathLst>
              <a:path w="0" h="6940550">
                <a:moveTo>
                  <a:pt x="0" y="0"/>
                </a:moveTo>
                <a:lnTo>
                  <a:pt x="0" y="6940296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444500" y="1648745"/>
            <a:ext cx="8219440" cy="7385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b="1">
                <a:latin typeface="Tahoma"/>
                <a:cs typeface="Tahoma"/>
              </a:rPr>
              <a:t>ДЕО 3</a:t>
            </a:r>
            <a:endParaRPr sz="1400">
              <a:latin typeface="Tahoma"/>
              <a:cs typeface="Tahoma"/>
            </a:endParaRPr>
          </a:p>
          <a:p>
            <a:pPr marL="1595755">
              <a:lnSpc>
                <a:spcPct val="100000"/>
              </a:lnSpc>
              <a:spcBef>
                <a:spcPts val="610"/>
              </a:spcBef>
            </a:pPr>
            <a:r>
              <a:rPr dirty="0" sz="1400" b="1">
                <a:latin typeface="Tahoma"/>
                <a:cs typeface="Tahoma"/>
              </a:rPr>
              <a:t>ИСП</a:t>
            </a:r>
            <a:r>
              <a:rPr dirty="0" sz="1400" spc="-5" b="1">
                <a:latin typeface="Tahoma"/>
                <a:cs typeface="Tahoma"/>
              </a:rPr>
              <a:t>У</a:t>
            </a:r>
            <a:r>
              <a:rPr dirty="0" sz="1400" b="1">
                <a:latin typeface="Tahoma"/>
                <a:cs typeface="Tahoma"/>
              </a:rPr>
              <a:t>ЊЕНО</a:t>
            </a:r>
            <a:r>
              <a:rPr dirty="0" sz="1400" spc="-15" b="1">
                <a:latin typeface="Tahoma"/>
                <a:cs typeface="Tahoma"/>
              </a:rPr>
              <a:t>С</a:t>
            </a:r>
            <a:r>
              <a:rPr dirty="0" sz="1400" b="1">
                <a:latin typeface="Tahoma"/>
                <a:cs typeface="Tahoma"/>
              </a:rPr>
              <a:t>Т </a:t>
            </a:r>
            <a:r>
              <a:rPr dirty="0" sz="1400" spc="-20" b="1">
                <a:latin typeface="Tahoma"/>
                <a:cs typeface="Tahoma"/>
              </a:rPr>
              <a:t>П</a:t>
            </a:r>
            <a:r>
              <a:rPr dirty="0" sz="1400" b="1">
                <a:latin typeface="Tahoma"/>
                <a:cs typeface="Tahoma"/>
              </a:rPr>
              <a:t>ОСЕБ</a:t>
            </a:r>
            <a:r>
              <a:rPr dirty="0" sz="1400" spc="-10" b="1">
                <a:latin typeface="Tahoma"/>
                <a:cs typeface="Tahoma"/>
              </a:rPr>
              <a:t>Н</a:t>
            </a:r>
            <a:r>
              <a:rPr dirty="0" sz="1400" b="1">
                <a:latin typeface="Tahoma"/>
                <a:cs typeface="Tahoma"/>
              </a:rPr>
              <a:t>ИХ </a:t>
            </a:r>
            <a:r>
              <a:rPr dirty="0" sz="1400" spc="-5" b="1">
                <a:latin typeface="Tahoma"/>
                <a:cs typeface="Tahoma"/>
              </a:rPr>
              <a:t>У</a:t>
            </a:r>
            <a:r>
              <a:rPr dirty="0" sz="1400" b="1">
                <a:latin typeface="Tahoma"/>
                <a:cs typeface="Tahoma"/>
              </a:rPr>
              <a:t>СЛ</a:t>
            </a:r>
            <a:r>
              <a:rPr dirty="0" sz="1400" spc="-15" b="1">
                <a:latin typeface="Tahoma"/>
                <a:cs typeface="Tahoma"/>
              </a:rPr>
              <a:t>О</a:t>
            </a:r>
            <a:r>
              <a:rPr dirty="0" sz="1400" b="1">
                <a:latin typeface="Tahoma"/>
                <a:cs typeface="Tahoma"/>
              </a:rPr>
              <a:t>ВА</a:t>
            </a:r>
            <a:r>
              <a:rPr dirty="0" sz="1400" spc="-5" b="1">
                <a:latin typeface="Tahoma"/>
                <a:cs typeface="Tahoma"/>
              </a:rPr>
              <a:t> </a:t>
            </a:r>
            <a:r>
              <a:rPr dirty="0" sz="1400" spc="-10" b="1">
                <a:latin typeface="Tahoma"/>
                <a:cs typeface="Tahoma"/>
              </a:rPr>
              <a:t>З</a:t>
            </a:r>
            <a:r>
              <a:rPr dirty="0" sz="1400" b="1">
                <a:latin typeface="Tahoma"/>
                <a:cs typeface="Tahoma"/>
              </a:rPr>
              <a:t>А</a:t>
            </a:r>
            <a:r>
              <a:rPr dirty="0" sz="1400" spc="-5" b="1">
                <a:latin typeface="Tahoma"/>
                <a:cs typeface="Tahoma"/>
              </a:rPr>
              <a:t> </a:t>
            </a:r>
            <a:r>
              <a:rPr dirty="0" sz="1400" b="1">
                <a:latin typeface="Tahoma"/>
                <a:cs typeface="Tahoma"/>
              </a:rPr>
              <a:t>ИЗДАВ</a:t>
            </a:r>
            <a:r>
              <a:rPr dirty="0" sz="1400" spc="-5" b="1">
                <a:latin typeface="Tahoma"/>
                <a:cs typeface="Tahoma"/>
              </a:rPr>
              <a:t>А</a:t>
            </a:r>
            <a:r>
              <a:rPr dirty="0" sz="1400" spc="-10" b="1">
                <a:latin typeface="Tahoma"/>
                <a:cs typeface="Tahoma"/>
              </a:rPr>
              <a:t>Њ</a:t>
            </a:r>
            <a:r>
              <a:rPr dirty="0" sz="1400" b="1">
                <a:latin typeface="Tahoma"/>
                <a:cs typeface="Tahoma"/>
              </a:rPr>
              <a:t>Е ДО</a:t>
            </a:r>
            <a:r>
              <a:rPr dirty="0" sz="1400" spc="-10" b="1">
                <a:latin typeface="Tahoma"/>
                <a:cs typeface="Tahoma"/>
              </a:rPr>
              <a:t>З</a:t>
            </a:r>
            <a:r>
              <a:rPr dirty="0" sz="1400" b="1">
                <a:latin typeface="Tahoma"/>
                <a:cs typeface="Tahoma"/>
              </a:rPr>
              <a:t>В</a:t>
            </a:r>
            <a:r>
              <a:rPr dirty="0" sz="1400" spc="-5" b="1">
                <a:latin typeface="Tahoma"/>
                <a:cs typeface="Tahoma"/>
              </a:rPr>
              <a:t>О</a:t>
            </a:r>
            <a:r>
              <a:rPr dirty="0" sz="1400" b="1">
                <a:latin typeface="Tahoma"/>
                <a:cs typeface="Tahoma"/>
              </a:rPr>
              <a:t>ЛЕ </a:t>
            </a:r>
            <a:r>
              <a:rPr dirty="0" sz="1400" spc="-10" b="1">
                <a:latin typeface="Tahoma"/>
                <a:cs typeface="Tahoma"/>
              </a:rPr>
              <a:t>З</a:t>
            </a:r>
            <a:r>
              <a:rPr dirty="0" sz="1400" b="1">
                <a:latin typeface="Tahoma"/>
                <a:cs typeface="Tahoma"/>
              </a:rPr>
              <a:t>А</a:t>
            </a:r>
            <a:r>
              <a:rPr dirty="0" sz="1400" spc="-5" b="1">
                <a:latin typeface="Tahoma"/>
                <a:cs typeface="Tahoma"/>
              </a:rPr>
              <a:t> </a:t>
            </a:r>
            <a:r>
              <a:rPr dirty="0" sz="1400" spc="-15" b="1">
                <a:latin typeface="Tahoma"/>
                <a:cs typeface="Tahoma"/>
              </a:rPr>
              <a:t>С</a:t>
            </a:r>
            <a:r>
              <a:rPr dirty="0" sz="1400" b="1">
                <a:latin typeface="Tahoma"/>
                <a:cs typeface="Tahoma"/>
              </a:rPr>
              <a:t>Е</a:t>
            </a:r>
            <a:r>
              <a:rPr dirty="0" sz="1400" spc="-5" b="1">
                <a:latin typeface="Tahoma"/>
                <a:cs typeface="Tahoma"/>
              </a:rPr>
              <a:t>З</a:t>
            </a:r>
            <a:r>
              <a:rPr dirty="0" sz="1400" b="1">
                <a:latin typeface="Tahoma"/>
                <a:cs typeface="Tahoma"/>
              </a:rPr>
              <a:t>О</a:t>
            </a:r>
            <a:r>
              <a:rPr dirty="0" sz="1400" spc="-10" b="1">
                <a:latin typeface="Tahoma"/>
                <a:cs typeface="Tahoma"/>
              </a:rPr>
              <a:t>Н</a:t>
            </a:r>
            <a:r>
              <a:rPr dirty="0" sz="1400" b="1">
                <a:latin typeface="Tahoma"/>
                <a:cs typeface="Tahoma"/>
              </a:rPr>
              <a:t>У</a:t>
            </a:r>
            <a:endParaRPr sz="14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585"/>
              </a:spcBef>
            </a:pPr>
            <a:r>
              <a:rPr dirty="0" sz="1100" b="1">
                <a:latin typeface="Tahoma"/>
                <a:cs typeface="Tahoma"/>
              </a:rPr>
              <a:t>3</a:t>
            </a:r>
            <a:r>
              <a:rPr dirty="0" sz="1100" spc="-10" b="1">
                <a:latin typeface="Tahoma"/>
                <a:cs typeface="Tahoma"/>
              </a:rPr>
              <a:t>.</a:t>
            </a:r>
            <a:r>
              <a:rPr dirty="0" sz="1100" b="1">
                <a:latin typeface="Tahoma"/>
                <a:cs typeface="Tahoma"/>
              </a:rPr>
              <a:t>1. С</a:t>
            </a:r>
            <a:r>
              <a:rPr dirty="0" sz="1100" spc="-5" b="1">
                <a:latin typeface="Tahoma"/>
                <a:cs typeface="Tahoma"/>
              </a:rPr>
              <a:t>П</a:t>
            </a:r>
            <a:r>
              <a:rPr dirty="0" sz="1100" b="1">
                <a:latin typeface="Tahoma"/>
                <a:cs typeface="Tahoma"/>
              </a:rPr>
              <a:t>О</a:t>
            </a:r>
            <a:r>
              <a:rPr dirty="0" sz="1100" spc="-5" b="1">
                <a:latin typeface="Tahoma"/>
                <a:cs typeface="Tahoma"/>
              </a:rPr>
              <a:t>Р</a:t>
            </a:r>
            <a:r>
              <a:rPr dirty="0" sz="1100" spc="-5" b="1">
                <a:latin typeface="Tahoma"/>
                <a:cs typeface="Tahoma"/>
              </a:rPr>
              <a:t>Т</a:t>
            </a:r>
            <a:r>
              <a:rPr dirty="0" sz="1100" spc="-5" b="1">
                <a:latin typeface="Tahoma"/>
                <a:cs typeface="Tahoma"/>
              </a:rPr>
              <a:t>С</a:t>
            </a:r>
            <a:r>
              <a:rPr dirty="0" sz="1100" spc="-5" b="1">
                <a:latin typeface="Tahoma"/>
                <a:cs typeface="Tahoma"/>
              </a:rPr>
              <a:t>К</a:t>
            </a:r>
            <a:r>
              <a:rPr dirty="0" sz="1100" b="1">
                <a:latin typeface="Tahoma"/>
                <a:cs typeface="Tahoma"/>
              </a:rPr>
              <a:t>И</a:t>
            </a:r>
            <a:r>
              <a:rPr dirty="0" sz="1100" spc="-5" b="1">
                <a:latin typeface="Tahoma"/>
                <a:cs typeface="Tahoma"/>
              </a:rPr>
              <a:t> </a:t>
            </a:r>
            <a:r>
              <a:rPr dirty="0" sz="1100" b="1">
                <a:latin typeface="Tahoma"/>
                <a:cs typeface="Tahoma"/>
              </a:rPr>
              <a:t>У</a:t>
            </a:r>
            <a:r>
              <a:rPr dirty="0" sz="1100" spc="-5" b="1">
                <a:latin typeface="Tahoma"/>
                <a:cs typeface="Tahoma"/>
              </a:rPr>
              <a:t>С</a:t>
            </a:r>
            <a:r>
              <a:rPr dirty="0" sz="1100" spc="-5" b="1">
                <a:latin typeface="Tahoma"/>
                <a:cs typeface="Tahoma"/>
              </a:rPr>
              <a:t>Л</a:t>
            </a:r>
            <a:r>
              <a:rPr dirty="0" sz="1100" spc="-10" b="1">
                <a:latin typeface="Tahoma"/>
                <a:cs typeface="Tahoma"/>
              </a:rPr>
              <a:t>О</a:t>
            </a:r>
            <a:r>
              <a:rPr dirty="0" sz="1100" b="1">
                <a:latin typeface="Tahoma"/>
                <a:cs typeface="Tahoma"/>
              </a:rPr>
              <a:t>ВИ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04800" y="7254240"/>
            <a:ext cx="10084435" cy="0"/>
          </a:xfrm>
          <a:custGeom>
            <a:avLst/>
            <a:gdLst/>
            <a:ahLst/>
            <a:cxnLst/>
            <a:rect l="l" t="t" r="r" b="b"/>
            <a:pathLst>
              <a:path w="10084435" h="0">
                <a:moveTo>
                  <a:pt x="0" y="0"/>
                </a:moveTo>
                <a:lnTo>
                  <a:pt x="10084307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304165" y="705612"/>
          <a:ext cx="10089515" cy="85534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2399"/>
                <a:gridCol w="499872"/>
                <a:gridCol w="3009011"/>
                <a:gridCol w="2880613"/>
                <a:gridCol w="3420491"/>
                <a:gridCol w="115823"/>
              </a:tblGrid>
              <a:tr h="282194">
                <a:tc>
                  <a:txBody>
                    <a:bodyPr/>
                    <a:lstStyle/>
                    <a:p>
                      <a:pPr/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000" b="1">
                          <a:latin typeface="Tahoma"/>
                          <a:cs typeface="Tahoma"/>
                        </a:rPr>
                        <a:t>2.8.1.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900" spc="-5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ла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ман у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амичарск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 с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ни 20</a:t>
                      </a:r>
                      <a:r>
                        <a:rPr dirty="0" sz="900" spc="10" b="1">
                          <a:latin typeface="Tahoma"/>
                          <a:cs typeface="Tahoma"/>
                        </a:rPr>
                        <a:t>1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9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/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2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0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20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 marR="263525">
                        <a:lnSpc>
                          <a:spcPct val="101099"/>
                        </a:lnSpc>
                      </a:pPr>
                      <a:r>
                        <a:rPr dirty="0" sz="900" spc="-5" b="1">
                          <a:latin typeface="Tahoma"/>
                          <a:cs typeface="Tahoma"/>
                        </a:rPr>
                        <a:t>Н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азив ли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 и место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н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 з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аничној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начној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абели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281939"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000" b="1">
                          <a:latin typeface="Tahoma"/>
                          <a:cs typeface="Tahoma"/>
                        </a:rPr>
                        <a:t>2.8.2.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 marR="59055">
                        <a:lnSpc>
                          <a:spcPct val="101099"/>
                        </a:lnSpc>
                      </a:pPr>
                      <a:r>
                        <a:rPr dirty="0" sz="900" b="1">
                          <a:latin typeface="Tahoma"/>
                          <a:cs typeface="Tahoma"/>
                        </a:rPr>
                        <a:t>Делатн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сти   </a:t>
                      </a:r>
                      <a:r>
                        <a:rPr dirty="0" sz="900" spc="-13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јима   </a:t>
                      </a:r>
                      <a:r>
                        <a:rPr dirty="0" sz="900" spc="-13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  </a:t>
                      </a:r>
                      <a:r>
                        <a:rPr dirty="0" sz="900" spc="12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бави   </a:t>
                      </a:r>
                      <a:r>
                        <a:rPr dirty="0" sz="900" spc="-13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уб  </a:t>
                      </a:r>
                      <a:r>
                        <a:rPr dirty="0" sz="900" spc="12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ји   </a:t>
                      </a:r>
                      <a:r>
                        <a:rPr dirty="0" sz="900" spc="-12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је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ре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ро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ван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као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ско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 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ривредно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уш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тво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 marR="61594">
                        <a:lnSpc>
                          <a:spcPct val="101099"/>
                        </a:lnSpc>
                      </a:pPr>
                      <a:r>
                        <a:rPr dirty="0" sz="900" b="1">
                          <a:latin typeface="Tahoma"/>
                          <a:cs typeface="Tahoma"/>
                        </a:rPr>
                        <a:t>Делатн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сти к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је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ни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 с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2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ске 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ела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сти из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ч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.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3.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т.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1.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та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ч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.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2) Зак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на о с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283464"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000" b="1">
                          <a:latin typeface="Tahoma"/>
                          <a:cs typeface="Tahoma"/>
                        </a:rPr>
                        <a:t>2.8.3.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 marR="55880">
                        <a:lnSpc>
                          <a:spcPct val="100000"/>
                        </a:lnSpc>
                        <a:tabLst>
                          <a:tab pos="972185" algn="l"/>
                          <a:tab pos="1714500" algn="l"/>
                          <a:tab pos="2311400" algn="l"/>
                        </a:tabLst>
                      </a:pPr>
                      <a:r>
                        <a:rPr dirty="0" sz="900" b="1">
                          <a:latin typeface="Tahoma"/>
                          <a:cs typeface="Tahoma"/>
                        </a:rPr>
                        <a:t>Ис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уњ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ст	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себних	усл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ви	у</a:t>
                      </a:r>
                      <a:r>
                        <a:rPr dirty="0" sz="900" spc="10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вр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ђ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ених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ици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ама такмичења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</a:tbl>
          </a:graphicData>
        </a:graphic>
      </p:graphicFrame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456565" y="2452116"/>
          <a:ext cx="9821545" cy="35286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99872"/>
                <a:gridCol w="3063875"/>
                <a:gridCol w="2862325"/>
                <a:gridCol w="3383915"/>
              </a:tblGrid>
              <a:tr h="198119">
                <a:tc rowSpan="2"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000" b="1">
                          <a:latin typeface="Tahoma"/>
                          <a:cs typeface="Tahoma"/>
                        </a:rPr>
                        <a:t>3.1.1.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64769" marR="57150">
                        <a:lnSpc>
                          <a:spcPct val="100000"/>
                        </a:lnSpc>
                      </a:pPr>
                      <a:r>
                        <a:rPr dirty="0" sz="900" b="1">
                          <a:latin typeface="Tahoma"/>
                          <a:cs typeface="Tahoma"/>
                        </a:rPr>
                        <a:t>Да   </a:t>
                      </a:r>
                      <a:r>
                        <a:rPr dirty="0" sz="900" spc="-9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ли   </a:t>
                      </a:r>
                      <a:r>
                        <a:rPr dirty="0" sz="900" spc="-1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уб   </a:t>
                      </a:r>
                      <a:r>
                        <a:rPr dirty="0" sz="900" spc="-1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има   </a:t>
                      </a:r>
                      <a:r>
                        <a:rPr dirty="0" sz="900" spc="-9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spc="15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ани   </a:t>
                      </a:r>
                      <a:r>
                        <a:rPr dirty="0" sz="900" spc="-9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рам   </a:t>
                      </a:r>
                      <a:r>
                        <a:rPr dirty="0" sz="900" spc="-8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ра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ја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младинс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spc="5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ш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ар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е,</a:t>
                      </a:r>
                      <a:r>
                        <a:rPr dirty="0" sz="900" spc="4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са</a:t>
                      </a:r>
                      <a:r>
                        <a:rPr dirty="0" sz="900" spc="5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дацима</a:t>
                      </a:r>
                      <a:r>
                        <a:rPr dirty="0" sz="900" spc="5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из</a:t>
                      </a:r>
                      <a:r>
                        <a:rPr dirty="0" sz="900" spc="4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ч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.</a:t>
                      </a:r>
                      <a:r>
                        <a:rPr dirty="0" sz="900" spc="4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58.</a:t>
                      </a:r>
                      <a:r>
                        <a:rPr dirty="0" sz="900" spc="4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ст.</a:t>
                      </a:r>
                      <a:endParaRPr sz="900">
                        <a:latin typeface="Tahoma"/>
                        <a:cs typeface="Tahoma"/>
                      </a:endParaRPr>
                    </a:p>
                    <a:p>
                      <a:pPr marL="64769">
                        <a:lnSpc>
                          <a:spcPts val="1075"/>
                        </a:lnSpc>
                        <a:spcBef>
                          <a:spcPts val="10"/>
                        </a:spcBef>
                      </a:pPr>
                      <a:r>
                        <a:rPr dirty="0" sz="900" b="1">
                          <a:latin typeface="Tahoma"/>
                          <a:cs typeface="Tahoma"/>
                        </a:rPr>
                        <a:t>1.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тач.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2)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равилника о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такмичењу КСС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900" b="1">
                          <a:latin typeface="Tahoma"/>
                          <a:cs typeface="Tahoma"/>
                        </a:rPr>
                        <a:t>Датум усвај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ња и ко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 је усв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јио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2504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900" spc="-5" b="1">
                          <a:latin typeface="Tahoma"/>
                          <a:cs typeface="Tahoma"/>
                        </a:rPr>
                        <a:t>Ро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 ва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ж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ења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рама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98119">
                <a:tc rowSpan="2"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000" b="1">
                          <a:latin typeface="Tahoma"/>
                          <a:cs typeface="Tahoma"/>
                        </a:rPr>
                        <a:t>3.1.2.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algn="just" marL="64769" marR="57785">
                        <a:lnSpc>
                          <a:spcPct val="100600"/>
                        </a:lnSpc>
                      </a:pPr>
                      <a:r>
                        <a:rPr dirty="0" sz="900" spc="-5" b="1">
                          <a:latin typeface="Tahoma"/>
                          <a:cs typeface="Tahoma"/>
                        </a:rPr>
                        <a:t>По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даци  </a:t>
                      </a:r>
                      <a:r>
                        <a:rPr dirty="0" sz="900" spc="3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о  </a:t>
                      </a:r>
                      <a:r>
                        <a:rPr dirty="0" sz="900" spc="3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минимално  </a:t>
                      </a:r>
                      <a:r>
                        <a:rPr dirty="0" sz="900" spc="2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две  </a:t>
                      </a:r>
                      <a:r>
                        <a:rPr dirty="0" sz="900" spc="2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еки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  </a:t>
                      </a:r>
                      <a:r>
                        <a:rPr dirty="0" sz="900" spc="4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  </a:t>
                      </a:r>
                      <a:r>
                        <a:rPr dirty="0" sz="900" spc="3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мл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ђ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м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кате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ри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ама  </a:t>
                      </a:r>
                      <a:r>
                        <a:rPr dirty="0" sz="900" spc="2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је  </a:t>
                      </a:r>
                      <a:r>
                        <a:rPr dirty="0" sz="900" spc="2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ч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тву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  </a:t>
                      </a:r>
                      <a:r>
                        <a:rPr dirty="0" sz="900" spc="2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  </a:t>
                      </a:r>
                      <a:r>
                        <a:rPr dirty="0" sz="900" spc="2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та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мичењ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ма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млађих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ате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ри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 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СС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900" spc="-5" b="1">
                          <a:latin typeface="Tahoma"/>
                          <a:cs typeface="Tahoma"/>
                        </a:rPr>
                        <a:t>Н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азив такмичења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2504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900" spc="-5" b="1">
                          <a:latin typeface="Tahoma"/>
                          <a:cs typeface="Tahoma"/>
                        </a:rPr>
                        <a:t>Н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азив та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мичења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44779">
                <a:tc rowSpan="2"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000" b="1">
                          <a:latin typeface="Tahoma"/>
                          <a:cs typeface="Tahoma"/>
                        </a:rPr>
                        <a:t>3.1.3.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64769" marR="57785">
                        <a:lnSpc>
                          <a:spcPct val="101099"/>
                        </a:lnSpc>
                      </a:pPr>
                      <a:r>
                        <a:rPr dirty="0" sz="900" spc="-5" b="1">
                          <a:latin typeface="Tahoma"/>
                          <a:cs typeface="Tahoma"/>
                        </a:rPr>
                        <a:t>По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даци  </a:t>
                      </a:r>
                      <a:r>
                        <a:rPr dirty="0" sz="900" spc="8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о  </a:t>
                      </a:r>
                      <a:r>
                        <a:rPr dirty="0" sz="900" spc="8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дравст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ен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м  </a:t>
                      </a:r>
                      <a:r>
                        <a:rPr dirty="0" sz="900" spc="8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ре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ледима  </a:t>
                      </a:r>
                      <a:r>
                        <a:rPr dirty="0" sz="900" spc="7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ра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ч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рв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тима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900" spc="5" b="1">
                          <a:latin typeface="Tahoma"/>
                          <a:cs typeface="Tahoma"/>
                        </a:rPr>
                        <a:t>ДА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43255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75"/>
                        </a:lnSpc>
                      </a:pPr>
                      <a:r>
                        <a:rPr dirty="0" sz="900" spc="-5" b="1">
                          <a:latin typeface="Tahoma"/>
                          <a:cs typeface="Tahoma"/>
                        </a:rPr>
                        <a:t>НЕ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44780">
                <a:tc rowSpan="2"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000" b="1">
                          <a:latin typeface="Tahoma"/>
                          <a:cs typeface="Tahoma"/>
                        </a:rPr>
                        <a:t>3.1.4.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algn="just" marL="64769" marR="57785">
                        <a:lnSpc>
                          <a:spcPct val="100600"/>
                        </a:lnSpc>
                      </a:pPr>
                      <a:r>
                        <a:rPr dirty="0" sz="900" b="1">
                          <a:latin typeface="Tahoma"/>
                          <a:cs typeface="Tahoma"/>
                        </a:rPr>
                        <a:t>Да </a:t>
                      </a:r>
                      <a:r>
                        <a:rPr dirty="0" sz="900" spc="-13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ли </a:t>
                      </a:r>
                      <a:r>
                        <a:rPr dirty="0" sz="900" spc="-13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су</a:t>
                      </a:r>
                      <a:r>
                        <a:rPr dirty="0" sz="900" spc="12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 </a:t>
                      </a:r>
                      <a:r>
                        <a:rPr dirty="0" sz="900" spc="-13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ра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ч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 </a:t>
                      </a:r>
                      <a:r>
                        <a:rPr dirty="0" sz="900" spc="-13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 </a:t>
                      </a:r>
                      <a:r>
                        <a:rPr dirty="0" sz="900" spc="-13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ће </a:t>
                      </a:r>
                      <a:r>
                        <a:rPr dirty="0" sz="900" spc="-13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ст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ати </a:t>
                      </a:r>
                      <a:r>
                        <a:rPr dirty="0" sz="900" spc="-13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 </a:t>
                      </a:r>
                      <a:r>
                        <a:rPr dirty="0" sz="900" spc="-13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било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к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ју   </a:t>
                      </a:r>
                      <a:r>
                        <a:rPr dirty="0" sz="900" spc="114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еки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   </a:t>
                      </a:r>
                      <a:r>
                        <a:rPr dirty="0" sz="900" spc="12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б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а,   </a:t>
                      </a:r>
                      <a:r>
                        <a:rPr dirty="0" sz="900" spc="12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   </a:t>
                      </a:r>
                      <a:r>
                        <a:rPr dirty="0" sz="900" spc="12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свим   </a:t>
                      </a:r>
                      <a:r>
                        <a:rPr dirty="0" sz="900" spc="12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кате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ри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ама,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ре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ро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вани у КСС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75"/>
                        </a:lnSpc>
                      </a:pPr>
                      <a:r>
                        <a:rPr dirty="0" sz="900" spc="5" b="1">
                          <a:latin typeface="Tahoma"/>
                          <a:cs typeface="Tahoma"/>
                        </a:rPr>
                        <a:t>ДА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2193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75"/>
                        </a:lnSpc>
                      </a:pPr>
                      <a:r>
                        <a:rPr dirty="0" sz="900" spc="-5" b="1">
                          <a:latin typeface="Tahoma"/>
                          <a:cs typeface="Tahoma"/>
                        </a:rPr>
                        <a:t>НЕ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59308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000" b="1">
                          <a:latin typeface="Tahoma"/>
                          <a:cs typeface="Tahoma"/>
                        </a:rPr>
                        <a:t>3.1.5.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64769" marR="57150">
                        <a:lnSpc>
                          <a:spcPct val="100699"/>
                        </a:lnSpc>
                      </a:pPr>
                      <a:r>
                        <a:rPr dirty="0" sz="900" b="1">
                          <a:latin typeface="Tahoma"/>
                          <a:cs typeface="Tahoma"/>
                        </a:rPr>
                        <a:t>Да  </a:t>
                      </a:r>
                      <a:r>
                        <a:rPr dirty="0" sz="900" spc="-6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ли  </a:t>
                      </a:r>
                      <a:r>
                        <a:rPr dirty="0" sz="900" spc="-6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ве  </a:t>
                      </a:r>
                      <a:r>
                        <a:rPr dirty="0" sz="900" spc="-7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ра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ч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ц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  </a:t>
                      </a:r>
                      <a:r>
                        <a:rPr dirty="0" sz="900" spc="-5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рв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г  </a:t>
                      </a:r>
                      <a:r>
                        <a:rPr dirty="0" sz="900" spc="-7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сенио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ск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г  </a:t>
                      </a:r>
                      <a:r>
                        <a:rPr dirty="0" sz="900" spc="-7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тима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1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.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Ж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ЛС    </a:t>
                      </a:r>
                      <a:r>
                        <a:rPr dirty="0" sz="900" spc="-3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имају </a:t>
                      </a:r>
                      <a:r>
                        <a:rPr dirty="0" sz="900" spc="12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ак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љ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ч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ен  </a:t>
                      </a:r>
                      <a:r>
                        <a:rPr dirty="0" sz="900" spc="-13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 </a:t>
                      </a:r>
                      <a:r>
                        <a:rPr dirty="0" sz="900" spc="114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са </a:t>
                      </a:r>
                      <a:r>
                        <a:rPr dirty="0" sz="900" spc="12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б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м </a:t>
                      </a:r>
                      <a:r>
                        <a:rPr dirty="0" sz="900" spc="12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ск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 </a:t>
                      </a:r>
                      <a:r>
                        <a:rPr dirty="0" sz="900" spc="-9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са </a:t>
                      </a:r>
                      <a:r>
                        <a:rPr dirty="0" sz="900" spc="-1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Зак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м </a:t>
                      </a:r>
                      <a:r>
                        <a:rPr dirty="0" sz="900" spc="-8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о </a:t>
                      </a:r>
                      <a:r>
                        <a:rPr dirty="0" sz="900" spc="-9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 </a:t>
                      </a:r>
                      <a:r>
                        <a:rPr dirty="0" sz="900" spc="-9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 </a:t>
                      </a:r>
                      <a:r>
                        <a:rPr dirty="0" sz="900" spc="-8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аци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ним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равилник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м 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СС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1940">
                <a:tc rowSpan="3"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000" b="1">
                          <a:latin typeface="Tahoma"/>
                          <a:cs typeface="Tahoma"/>
                        </a:rPr>
                        <a:t>3.1.6.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 marL="64769" marR="59055">
                        <a:lnSpc>
                          <a:spcPct val="100000"/>
                        </a:lnSpc>
                      </a:pPr>
                      <a:r>
                        <a:rPr dirty="0" sz="900" b="1">
                          <a:latin typeface="Tahoma"/>
                          <a:cs typeface="Tahoma"/>
                        </a:rPr>
                        <a:t>За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по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слени</a:t>
                      </a:r>
                      <a:r>
                        <a:rPr dirty="0" sz="900" spc="2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или</a:t>
                      </a:r>
                      <a:r>
                        <a:rPr dirty="0" sz="900" spc="2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ан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жо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ни</a:t>
                      </a:r>
                      <a:r>
                        <a:rPr dirty="0" sz="900" spc="2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2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ск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2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са</a:t>
                      </a:r>
                      <a:r>
                        <a:rPr dirty="0" sz="900" spc="2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Зак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м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о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 с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ски ст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ч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њаци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5244">
                        <a:lnSpc>
                          <a:spcPct val="100000"/>
                        </a:lnSpc>
                      </a:pPr>
                      <a:r>
                        <a:rPr dirty="0" sz="900" spc="-5" b="1">
                          <a:latin typeface="Tahoma"/>
                          <a:cs typeface="Tahoma"/>
                        </a:rPr>
                        <a:t>По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даци о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 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лавн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м т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ен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ру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20624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64769" marR="57150">
                        <a:lnSpc>
                          <a:spcPct val="100600"/>
                        </a:lnSpc>
                      </a:pPr>
                      <a:r>
                        <a:rPr dirty="0" sz="900" spc="-5" b="1">
                          <a:latin typeface="Tahoma"/>
                          <a:cs typeface="Tahoma"/>
                        </a:rPr>
                        <a:t>По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даци      </a:t>
                      </a:r>
                      <a:r>
                        <a:rPr dirty="0" sz="900" spc="-2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о      </a:t>
                      </a:r>
                      <a:r>
                        <a:rPr dirty="0" sz="900" spc="-3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ренеру      </a:t>
                      </a:r>
                      <a:r>
                        <a:rPr dirty="0" sz="900" spc="-3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ж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ен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м      </a:t>
                      </a:r>
                      <a:r>
                        <a:rPr dirty="0" sz="900" spc="-2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р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ђење   </a:t>
                      </a:r>
                      <a:r>
                        <a:rPr dirty="0" sz="900" spc="-8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рамом   </a:t>
                      </a:r>
                      <a:r>
                        <a:rPr dirty="0" sz="900" spc="-8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ра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ја   </a:t>
                      </a:r>
                      <a:r>
                        <a:rPr dirty="0" sz="900" spc="-9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деч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   </a:t>
                      </a:r>
                      <a:r>
                        <a:rPr dirty="0" sz="900" spc="-9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младинс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 к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ш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ар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1939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 marR="59055">
                        <a:lnSpc>
                          <a:spcPct val="100000"/>
                        </a:lnSpc>
                      </a:pPr>
                      <a:r>
                        <a:rPr dirty="0" sz="900" spc="-5" b="1">
                          <a:latin typeface="Tahoma"/>
                          <a:cs typeface="Tahoma"/>
                        </a:rPr>
                        <a:t>По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даци </a:t>
                      </a:r>
                      <a:r>
                        <a:rPr dirty="0" sz="900" spc="-1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о </a:t>
                      </a:r>
                      <a:r>
                        <a:rPr dirty="0" sz="900" spc="-114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ш </a:t>
                      </a:r>
                      <a:r>
                        <a:rPr dirty="0" sz="900" spc="-114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једн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м </a:t>
                      </a:r>
                      <a:r>
                        <a:rPr dirty="0" sz="900" spc="-1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енеру </a:t>
                      </a:r>
                      <a:r>
                        <a:rPr dirty="0" sz="900" spc="-114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ако </a:t>
                      </a:r>
                      <a:r>
                        <a:rPr dirty="0" sz="900" spc="-114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уб </a:t>
                      </a:r>
                      <a:r>
                        <a:rPr dirty="0" sz="900" spc="-114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има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више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 1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6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0 и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ра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ч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21005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000" b="1">
                          <a:latin typeface="Tahoma"/>
                          <a:cs typeface="Tahoma"/>
                        </a:rPr>
                        <a:t>3.1.7.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64769" marR="55244">
                        <a:lnSpc>
                          <a:spcPct val="100600"/>
                        </a:lnSpc>
                      </a:pPr>
                      <a:r>
                        <a:rPr dirty="0" sz="900" b="1">
                          <a:latin typeface="Tahoma"/>
                          <a:cs typeface="Tahoma"/>
                        </a:rPr>
                        <a:t>Ис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уњ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ст     </a:t>
                      </a:r>
                      <a:r>
                        <a:rPr dirty="0" sz="900" spc="3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да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них     </a:t>
                      </a:r>
                      <a:r>
                        <a:rPr dirty="0" sz="900" spc="3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ских     </a:t>
                      </a:r>
                      <a:r>
                        <a:rPr dirty="0" sz="900" spc="3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усл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ва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у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врђ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них</a:t>
                      </a:r>
                      <a:r>
                        <a:rPr dirty="0" sz="900" spc="8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ици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spc="10" b="1">
                          <a:latin typeface="Tahoma"/>
                          <a:cs typeface="Tahoma"/>
                        </a:rPr>
                        <a:t>м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spc="8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та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мичења</a:t>
                      </a:r>
                      <a:r>
                        <a:rPr dirty="0" sz="900" spc="9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(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сл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ви</a:t>
                      </a:r>
                      <a:r>
                        <a:rPr dirty="0" sz="900" spc="7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леду еки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е,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енера и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рати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ца еки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е)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466968"/>
            <a:ext cx="2453005" cy="165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b="1">
                <a:latin typeface="Tahoma"/>
                <a:cs typeface="Tahoma"/>
              </a:rPr>
              <a:t>3</a:t>
            </a:r>
            <a:r>
              <a:rPr dirty="0" sz="1100" spc="-10" b="1">
                <a:latin typeface="Tahoma"/>
                <a:cs typeface="Tahoma"/>
              </a:rPr>
              <a:t>.</a:t>
            </a:r>
            <a:r>
              <a:rPr dirty="0" sz="1100" b="1">
                <a:latin typeface="Tahoma"/>
                <a:cs typeface="Tahoma"/>
              </a:rPr>
              <a:t>2. И</a:t>
            </a:r>
            <a:r>
              <a:rPr dirty="0" sz="1100" spc="-20" b="1">
                <a:latin typeface="Tahoma"/>
                <a:cs typeface="Tahoma"/>
              </a:rPr>
              <a:t>Н</a:t>
            </a:r>
            <a:r>
              <a:rPr dirty="0" sz="1100" b="1">
                <a:latin typeface="Tahoma"/>
                <a:cs typeface="Tahoma"/>
              </a:rPr>
              <a:t>Ф</a:t>
            </a:r>
            <a:r>
              <a:rPr dirty="0" sz="1100" spc="-10" b="1">
                <a:latin typeface="Tahoma"/>
                <a:cs typeface="Tahoma"/>
              </a:rPr>
              <a:t>Р</a:t>
            </a:r>
            <a:r>
              <a:rPr dirty="0" sz="1100" b="1">
                <a:latin typeface="Tahoma"/>
                <a:cs typeface="Tahoma"/>
              </a:rPr>
              <a:t>А</a:t>
            </a:r>
            <a:r>
              <a:rPr dirty="0" sz="1100" spc="-5" b="1">
                <a:latin typeface="Tahoma"/>
                <a:cs typeface="Tahoma"/>
              </a:rPr>
              <a:t>С</a:t>
            </a:r>
            <a:r>
              <a:rPr dirty="0" sz="1100" spc="-5" b="1">
                <a:latin typeface="Tahoma"/>
                <a:cs typeface="Tahoma"/>
              </a:rPr>
              <a:t>Т</a:t>
            </a:r>
            <a:r>
              <a:rPr dirty="0" sz="1100" spc="-10" b="1">
                <a:latin typeface="Tahoma"/>
                <a:cs typeface="Tahoma"/>
              </a:rPr>
              <a:t>Р</a:t>
            </a:r>
            <a:r>
              <a:rPr dirty="0" sz="1100" b="1">
                <a:latin typeface="Tahoma"/>
                <a:cs typeface="Tahoma"/>
              </a:rPr>
              <a:t>У</a:t>
            </a:r>
            <a:r>
              <a:rPr dirty="0" sz="1100" spc="-5" b="1">
                <a:latin typeface="Tahoma"/>
                <a:cs typeface="Tahoma"/>
              </a:rPr>
              <a:t>К</a:t>
            </a:r>
            <a:r>
              <a:rPr dirty="0" sz="1100" spc="-5" b="1">
                <a:latin typeface="Tahoma"/>
                <a:cs typeface="Tahoma"/>
              </a:rPr>
              <a:t>Т</a:t>
            </a:r>
            <a:r>
              <a:rPr dirty="0" sz="1100" spc="-10" b="1">
                <a:latin typeface="Tahoma"/>
                <a:cs typeface="Tahoma"/>
              </a:rPr>
              <a:t>У</a:t>
            </a:r>
            <a:r>
              <a:rPr dirty="0" sz="1100" spc="-10" b="1">
                <a:latin typeface="Tahoma"/>
                <a:cs typeface="Tahoma"/>
              </a:rPr>
              <a:t>Р</a:t>
            </a:r>
            <a:r>
              <a:rPr dirty="0" sz="1100" spc="-5" b="1">
                <a:latin typeface="Tahoma"/>
                <a:cs typeface="Tahoma"/>
              </a:rPr>
              <a:t>Н</a:t>
            </a:r>
            <a:r>
              <a:rPr dirty="0" sz="1100" b="1">
                <a:latin typeface="Tahoma"/>
                <a:cs typeface="Tahoma"/>
              </a:rPr>
              <a:t>И</a:t>
            </a:r>
            <a:r>
              <a:rPr dirty="0" sz="1100" spc="-5" b="1">
                <a:latin typeface="Tahoma"/>
                <a:cs typeface="Tahoma"/>
              </a:rPr>
              <a:t> </a:t>
            </a:r>
            <a:r>
              <a:rPr dirty="0" sz="1100" b="1">
                <a:latin typeface="Tahoma"/>
                <a:cs typeface="Tahoma"/>
              </a:rPr>
              <a:t>У</a:t>
            </a:r>
            <a:r>
              <a:rPr dirty="0" sz="1100" spc="-5" b="1">
                <a:latin typeface="Tahoma"/>
                <a:cs typeface="Tahoma"/>
              </a:rPr>
              <a:t>С</a:t>
            </a:r>
            <a:r>
              <a:rPr dirty="0" sz="1100" spc="-5" b="1">
                <a:latin typeface="Tahoma"/>
                <a:cs typeface="Tahoma"/>
              </a:rPr>
              <a:t>Л</a:t>
            </a:r>
            <a:r>
              <a:rPr dirty="0" sz="1100" b="1">
                <a:latin typeface="Tahoma"/>
                <a:cs typeface="Tahoma"/>
              </a:rPr>
              <a:t>ОВИ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04800" y="307848"/>
            <a:ext cx="10084435" cy="0"/>
          </a:xfrm>
          <a:custGeom>
            <a:avLst/>
            <a:gdLst/>
            <a:ahLst/>
            <a:cxnLst/>
            <a:rect l="l" t="t" r="r" b="b"/>
            <a:pathLst>
              <a:path w="10084435" h="0">
                <a:moveTo>
                  <a:pt x="0" y="0"/>
                </a:moveTo>
                <a:lnTo>
                  <a:pt x="10084307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307847" y="310896"/>
            <a:ext cx="0" cy="6940550"/>
          </a:xfrm>
          <a:custGeom>
            <a:avLst/>
            <a:gdLst/>
            <a:ahLst/>
            <a:cxnLst/>
            <a:rect l="l" t="t" r="r" b="b"/>
            <a:pathLst>
              <a:path w="0" h="6940550">
                <a:moveTo>
                  <a:pt x="0" y="0"/>
                </a:moveTo>
                <a:lnTo>
                  <a:pt x="0" y="6940296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0386059" y="310896"/>
            <a:ext cx="0" cy="6940550"/>
          </a:xfrm>
          <a:custGeom>
            <a:avLst/>
            <a:gdLst/>
            <a:ahLst/>
            <a:cxnLst/>
            <a:rect l="l" t="t" r="r" b="b"/>
            <a:pathLst>
              <a:path w="0" h="6940550">
                <a:moveTo>
                  <a:pt x="0" y="0"/>
                </a:moveTo>
                <a:lnTo>
                  <a:pt x="0" y="6940296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444500" y="6100119"/>
            <a:ext cx="9803765" cy="4597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 marR="5080">
              <a:lnSpc>
                <a:spcPct val="101000"/>
              </a:lnSpc>
            </a:pPr>
            <a:r>
              <a:rPr dirty="0" sz="1000" spc="-15" b="1">
                <a:latin typeface="Tahoma"/>
                <a:cs typeface="Tahoma"/>
              </a:rPr>
              <a:t>Н</a:t>
            </a:r>
            <a:r>
              <a:rPr dirty="0" sz="1000" spc="-10" b="1">
                <a:latin typeface="Tahoma"/>
                <a:cs typeface="Tahoma"/>
              </a:rPr>
              <a:t>А</a:t>
            </a:r>
            <a:r>
              <a:rPr dirty="0" sz="1000" spc="-5" b="1">
                <a:latin typeface="Tahoma"/>
                <a:cs typeface="Tahoma"/>
              </a:rPr>
              <a:t>П</a:t>
            </a:r>
            <a:r>
              <a:rPr dirty="0" sz="1000" spc="-10" b="1">
                <a:latin typeface="Tahoma"/>
                <a:cs typeface="Tahoma"/>
              </a:rPr>
              <a:t>ОМ</a:t>
            </a:r>
            <a:r>
              <a:rPr dirty="0" sz="1000" b="1">
                <a:latin typeface="Tahoma"/>
                <a:cs typeface="Tahoma"/>
              </a:rPr>
              <a:t>Е</a:t>
            </a:r>
            <a:r>
              <a:rPr dirty="0" sz="1000" spc="-15" b="1">
                <a:latin typeface="Tahoma"/>
                <a:cs typeface="Tahoma"/>
              </a:rPr>
              <a:t>Н</a:t>
            </a:r>
            <a:r>
              <a:rPr dirty="0" sz="1000" spc="-10" b="1">
                <a:latin typeface="Tahoma"/>
                <a:cs typeface="Tahoma"/>
              </a:rPr>
              <a:t>А:</a:t>
            </a:r>
            <a:r>
              <a:rPr dirty="0" sz="1000" spc="5" b="1">
                <a:latin typeface="Tahoma"/>
                <a:cs typeface="Tahoma"/>
              </a:rPr>
              <a:t> </a:t>
            </a:r>
            <a:r>
              <a:rPr dirty="0" sz="1000" spc="-5" b="1">
                <a:latin typeface="Tahoma"/>
                <a:cs typeface="Tahoma"/>
              </a:rPr>
              <a:t>П</a:t>
            </a:r>
            <a:r>
              <a:rPr dirty="0" sz="1000" spc="-10" b="1">
                <a:latin typeface="Tahoma"/>
                <a:cs typeface="Tahoma"/>
              </a:rPr>
              <a:t>ода</a:t>
            </a:r>
            <a:r>
              <a:rPr dirty="0" sz="1000" spc="-5" b="1">
                <a:latin typeface="Tahoma"/>
                <a:cs typeface="Tahoma"/>
              </a:rPr>
              <a:t>ц</a:t>
            </a:r>
            <a:r>
              <a:rPr dirty="0" sz="1000" spc="-10" b="1">
                <a:latin typeface="Tahoma"/>
                <a:cs typeface="Tahoma"/>
              </a:rPr>
              <a:t>и</a:t>
            </a:r>
            <a:r>
              <a:rPr dirty="0" sz="1000" spc="-10" b="1">
                <a:latin typeface="Tahoma"/>
                <a:cs typeface="Tahoma"/>
              </a:rPr>
              <a:t> </a:t>
            </a:r>
            <a:r>
              <a:rPr dirty="0" sz="1000" spc="-10" b="1">
                <a:latin typeface="Tahoma"/>
                <a:cs typeface="Tahoma"/>
              </a:rPr>
              <a:t>у</a:t>
            </a:r>
            <a:r>
              <a:rPr dirty="0" sz="1000" spc="5" b="1">
                <a:latin typeface="Tahoma"/>
                <a:cs typeface="Tahoma"/>
              </a:rPr>
              <a:t> </a:t>
            </a:r>
            <a:r>
              <a:rPr dirty="0" sz="1000" spc="-10" b="1">
                <a:latin typeface="Tahoma"/>
                <a:cs typeface="Tahoma"/>
              </a:rPr>
              <a:t>по</a:t>
            </a:r>
            <a:r>
              <a:rPr dirty="0" sz="1000" spc="-15" b="1">
                <a:latin typeface="Tahoma"/>
                <a:cs typeface="Tahoma"/>
              </a:rPr>
              <a:t>г</a:t>
            </a:r>
            <a:r>
              <a:rPr dirty="0" sz="1000" spc="-5" b="1">
                <a:latin typeface="Tahoma"/>
                <a:cs typeface="Tahoma"/>
              </a:rPr>
              <a:t>л</a:t>
            </a:r>
            <a:r>
              <a:rPr dirty="0" sz="1000" spc="-15" b="1">
                <a:latin typeface="Tahoma"/>
                <a:cs typeface="Tahoma"/>
              </a:rPr>
              <a:t>е</a:t>
            </a:r>
            <a:r>
              <a:rPr dirty="0" sz="1000" spc="-10" b="1">
                <a:latin typeface="Tahoma"/>
                <a:cs typeface="Tahoma"/>
              </a:rPr>
              <a:t>ду</a:t>
            </a:r>
            <a:r>
              <a:rPr dirty="0" sz="1000" spc="-5" b="1">
                <a:latin typeface="Tahoma"/>
                <a:cs typeface="Tahoma"/>
              </a:rPr>
              <a:t> </a:t>
            </a:r>
            <a:r>
              <a:rPr dirty="0" sz="1000" spc="-10" b="1">
                <a:latin typeface="Tahoma"/>
                <a:cs typeface="Tahoma"/>
              </a:rPr>
              <a:t>ин</a:t>
            </a:r>
            <a:r>
              <a:rPr dirty="0" sz="1000" b="1">
                <a:latin typeface="Tahoma"/>
                <a:cs typeface="Tahoma"/>
              </a:rPr>
              <a:t>ф</a:t>
            </a:r>
            <a:r>
              <a:rPr dirty="0" sz="1000" spc="-10" b="1">
                <a:latin typeface="Tahoma"/>
                <a:cs typeface="Tahoma"/>
              </a:rPr>
              <a:t>рас</a:t>
            </a:r>
            <a:r>
              <a:rPr dirty="0" sz="1000" spc="-5" b="1">
                <a:latin typeface="Tahoma"/>
                <a:cs typeface="Tahoma"/>
              </a:rPr>
              <a:t>т</a:t>
            </a:r>
            <a:r>
              <a:rPr dirty="0" sz="1000" spc="-10" b="1">
                <a:latin typeface="Tahoma"/>
                <a:cs typeface="Tahoma"/>
              </a:rPr>
              <a:t>рук</a:t>
            </a:r>
            <a:r>
              <a:rPr dirty="0" sz="1000" spc="-15" b="1">
                <a:latin typeface="Tahoma"/>
                <a:cs typeface="Tahoma"/>
              </a:rPr>
              <a:t>т</a:t>
            </a:r>
            <a:r>
              <a:rPr dirty="0" sz="1000" b="1">
                <a:latin typeface="Tahoma"/>
                <a:cs typeface="Tahoma"/>
              </a:rPr>
              <a:t>у</a:t>
            </a:r>
            <a:r>
              <a:rPr dirty="0" sz="1000" spc="-10" b="1">
                <a:latin typeface="Tahoma"/>
                <a:cs typeface="Tahoma"/>
              </a:rPr>
              <a:t>рних</a:t>
            </a:r>
            <a:r>
              <a:rPr dirty="0" sz="1000" b="1">
                <a:latin typeface="Tahoma"/>
                <a:cs typeface="Tahoma"/>
              </a:rPr>
              <a:t> </a:t>
            </a:r>
            <a:r>
              <a:rPr dirty="0" sz="1000" spc="-10" b="1">
                <a:latin typeface="Tahoma"/>
                <a:cs typeface="Tahoma"/>
              </a:rPr>
              <a:t>ус</a:t>
            </a:r>
            <a:r>
              <a:rPr dirty="0" sz="1000" spc="-15" b="1">
                <a:latin typeface="Tahoma"/>
                <a:cs typeface="Tahoma"/>
              </a:rPr>
              <a:t>л</a:t>
            </a:r>
            <a:r>
              <a:rPr dirty="0" sz="1000" spc="-5" b="1">
                <a:latin typeface="Tahoma"/>
                <a:cs typeface="Tahoma"/>
              </a:rPr>
              <a:t>о</a:t>
            </a:r>
            <a:r>
              <a:rPr dirty="0" sz="1000" spc="-20" b="1">
                <a:latin typeface="Tahoma"/>
                <a:cs typeface="Tahoma"/>
              </a:rPr>
              <a:t>в</a:t>
            </a:r>
            <a:r>
              <a:rPr dirty="0" sz="1000" spc="-10" b="1">
                <a:latin typeface="Tahoma"/>
                <a:cs typeface="Tahoma"/>
              </a:rPr>
              <a:t>а</a:t>
            </a:r>
            <a:r>
              <a:rPr dirty="0" sz="1000" spc="5" b="1">
                <a:latin typeface="Tahoma"/>
                <a:cs typeface="Tahoma"/>
              </a:rPr>
              <a:t> </a:t>
            </a:r>
            <a:r>
              <a:rPr dirty="0" sz="1000" spc="-10" b="1">
                <a:latin typeface="Tahoma"/>
                <a:cs typeface="Tahoma"/>
              </a:rPr>
              <a:t>т</a:t>
            </a:r>
            <a:r>
              <a:rPr dirty="0" sz="1000" spc="-5" b="1">
                <a:latin typeface="Tahoma"/>
                <a:cs typeface="Tahoma"/>
              </a:rPr>
              <a:t>р</a:t>
            </a:r>
            <a:r>
              <a:rPr dirty="0" sz="1000" spc="-15" b="1">
                <a:latin typeface="Tahoma"/>
                <a:cs typeface="Tahoma"/>
              </a:rPr>
              <a:t>е</a:t>
            </a:r>
            <a:r>
              <a:rPr dirty="0" sz="1000" spc="-10" b="1">
                <a:latin typeface="Tahoma"/>
                <a:cs typeface="Tahoma"/>
              </a:rPr>
              <a:t>бају</a:t>
            </a:r>
            <a:r>
              <a:rPr dirty="0" sz="1000" spc="-5" b="1">
                <a:latin typeface="Tahoma"/>
                <a:cs typeface="Tahoma"/>
              </a:rPr>
              <a:t> </a:t>
            </a:r>
            <a:r>
              <a:rPr dirty="0" sz="1000" spc="-10" b="1">
                <a:latin typeface="Tahoma"/>
                <a:cs typeface="Tahoma"/>
              </a:rPr>
              <a:t>да</a:t>
            </a:r>
            <a:r>
              <a:rPr dirty="0" sz="1000" spc="10" b="1">
                <a:latin typeface="Tahoma"/>
                <a:cs typeface="Tahoma"/>
              </a:rPr>
              <a:t> </a:t>
            </a:r>
            <a:r>
              <a:rPr dirty="0" sz="1000" spc="-10" b="1">
                <a:latin typeface="Tahoma"/>
                <a:cs typeface="Tahoma"/>
              </a:rPr>
              <a:t>се</a:t>
            </a:r>
            <a:r>
              <a:rPr dirty="0" sz="1000" spc="-10" b="1">
                <a:latin typeface="Tahoma"/>
                <a:cs typeface="Tahoma"/>
              </a:rPr>
              <a:t> </a:t>
            </a:r>
            <a:r>
              <a:rPr dirty="0" sz="1000" spc="-10" b="1">
                <a:latin typeface="Tahoma"/>
                <a:cs typeface="Tahoma"/>
              </a:rPr>
              <a:t>подудар</a:t>
            </a:r>
            <a:r>
              <a:rPr dirty="0" sz="1000" b="1">
                <a:latin typeface="Tahoma"/>
                <a:cs typeface="Tahoma"/>
              </a:rPr>
              <a:t>а</a:t>
            </a:r>
            <a:r>
              <a:rPr dirty="0" sz="1000" spc="-5" b="1">
                <a:latin typeface="Tahoma"/>
                <a:cs typeface="Tahoma"/>
              </a:rPr>
              <a:t>ју</a:t>
            </a:r>
            <a:r>
              <a:rPr dirty="0" sz="1000" spc="-5" b="1">
                <a:latin typeface="Tahoma"/>
                <a:cs typeface="Tahoma"/>
              </a:rPr>
              <a:t> </a:t>
            </a:r>
            <a:r>
              <a:rPr dirty="0" sz="1000" spc="-10" b="1">
                <a:latin typeface="Tahoma"/>
                <a:cs typeface="Tahoma"/>
              </a:rPr>
              <a:t>са</a:t>
            </a:r>
            <a:r>
              <a:rPr dirty="0" sz="1000" spc="-5" b="1">
                <a:latin typeface="Tahoma"/>
                <a:cs typeface="Tahoma"/>
              </a:rPr>
              <a:t> </a:t>
            </a:r>
            <a:r>
              <a:rPr dirty="0" sz="1000" spc="-10" b="1">
                <a:latin typeface="Tahoma"/>
                <a:cs typeface="Tahoma"/>
              </a:rPr>
              <a:t>под</a:t>
            </a:r>
            <a:r>
              <a:rPr dirty="0" sz="1000" spc="0" b="1">
                <a:latin typeface="Tahoma"/>
                <a:cs typeface="Tahoma"/>
              </a:rPr>
              <a:t>а</a:t>
            </a:r>
            <a:r>
              <a:rPr dirty="0" sz="1000" spc="-15" b="1">
                <a:latin typeface="Tahoma"/>
                <a:cs typeface="Tahoma"/>
              </a:rPr>
              <a:t>ц</a:t>
            </a:r>
            <a:r>
              <a:rPr dirty="0" sz="1000" spc="-10" b="1">
                <a:latin typeface="Tahoma"/>
                <a:cs typeface="Tahoma"/>
              </a:rPr>
              <a:t>има</a:t>
            </a:r>
            <a:r>
              <a:rPr dirty="0" sz="1000" spc="-5" b="1">
                <a:latin typeface="Tahoma"/>
                <a:cs typeface="Tahoma"/>
              </a:rPr>
              <a:t> </a:t>
            </a:r>
            <a:r>
              <a:rPr dirty="0" sz="1000" spc="-10" b="1">
                <a:latin typeface="Tahoma"/>
                <a:cs typeface="Tahoma"/>
              </a:rPr>
              <a:t>н</a:t>
            </a:r>
            <a:r>
              <a:rPr dirty="0" sz="1000" spc="0" b="1">
                <a:latin typeface="Tahoma"/>
                <a:cs typeface="Tahoma"/>
              </a:rPr>
              <a:t>а</a:t>
            </a:r>
            <a:r>
              <a:rPr dirty="0" sz="1000" spc="-20" b="1">
                <a:latin typeface="Tahoma"/>
                <a:cs typeface="Tahoma"/>
              </a:rPr>
              <a:t>в</a:t>
            </a:r>
            <a:r>
              <a:rPr dirty="0" sz="1000" spc="-15" b="1">
                <a:latin typeface="Tahoma"/>
                <a:cs typeface="Tahoma"/>
              </a:rPr>
              <a:t>е</a:t>
            </a:r>
            <a:r>
              <a:rPr dirty="0" sz="1000" spc="0" b="1">
                <a:latin typeface="Tahoma"/>
                <a:cs typeface="Tahoma"/>
              </a:rPr>
              <a:t>д</a:t>
            </a:r>
            <a:r>
              <a:rPr dirty="0" sz="1000" spc="-15" b="1">
                <a:latin typeface="Tahoma"/>
                <a:cs typeface="Tahoma"/>
              </a:rPr>
              <a:t>е</a:t>
            </a:r>
            <a:r>
              <a:rPr dirty="0" sz="1000" spc="-10" b="1">
                <a:latin typeface="Tahoma"/>
                <a:cs typeface="Tahoma"/>
              </a:rPr>
              <a:t>ним</a:t>
            </a:r>
            <a:r>
              <a:rPr dirty="0" sz="1000" spc="5" b="1">
                <a:latin typeface="Tahoma"/>
                <a:cs typeface="Tahoma"/>
              </a:rPr>
              <a:t> </a:t>
            </a:r>
            <a:r>
              <a:rPr dirty="0" sz="1000" spc="-10" b="1">
                <a:latin typeface="Tahoma"/>
                <a:cs typeface="Tahoma"/>
              </a:rPr>
              <a:t>у</a:t>
            </a:r>
            <a:r>
              <a:rPr dirty="0" sz="1000" spc="-5" b="1">
                <a:latin typeface="Tahoma"/>
                <a:cs typeface="Tahoma"/>
              </a:rPr>
              <a:t> </a:t>
            </a:r>
            <a:r>
              <a:rPr dirty="0" sz="1000" spc="-5" b="1">
                <a:latin typeface="Tahoma"/>
                <a:cs typeface="Tahoma"/>
              </a:rPr>
              <a:t>о</a:t>
            </a:r>
            <a:r>
              <a:rPr dirty="0" sz="1000" spc="-10" b="1">
                <a:latin typeface="Tahoma"/>
                <a:cs typeface="Tahoma"/>
              </a:rPr>
              <a:t>к</a:t>
            </a:r>
            <a:r>
              <a:rPr dirty="0" sz="1000" spc="-5" b="1">
                <a:latin typeface="Tahoma"/>
                <a:cs typeface="Tahoma"/>
              </a:rPr>
              <a:t>в</a:t>
            </a:r>
            <a:r>
              <a:rPr dirty="0" sz="1000" spc="-10" b="1">
                <a:latin typeface="Tahoma"/>
                <a:cs typeface="Tahoma"/>
              </a:rPr>
              <a:t>и</a:t>
            </a:r>
            <a:r>
              <a:rPr dirty="0" sz="1000" spc="-15" b="1">
                <a:latin typeface="Tahoma"/>
                <a:cs typeface="Tahoma"/>
              </a:rPr>
              <a:t>р</a:t>
            </a:r>
            <a:r>
              <a:rPr dirty="0" sz="1000" spc="-10" b="1">
                <a:latin typeface="Tahoma"/>
                <a:cs typeface="Tahoma"/>
              </a:rPr>
              <a:t>у</a:t>
            </a:r>
            <a:r>
              <a:rPr dirty="0" sz="1000" spc="-5" b="1">
                <a:latin typeface="Tahoma"/>
                <a:cs typeface="Tahoma"/>
              </a:rPr>
              <a:t> </a:t>
            </a:r>
            <a:r>
              <a:rPr dirty="0" sz="1000" spc="-15" b="1">
                <a:latin typeface="Tahoma"/>
                <a:cs typeface="Tahoma"/>
              </a:rPr>
              <a:t>о</a:t>
            </a:r>
            <a:r>
              <a:rPr dirty="0" sz="1000" spc="-10" b="1">
                <a:latin typeface="Tahoma"/>
                <a:cs typeface="Tahoma"/>
              </a:rPr>
              <a:t>п</a:t>
            </a:r>
            <a:r>
              <a:rPr dirty="0" sz="1000" spc="0" b="1">
                <a:latin typeface="Tahoma"/>
                <a:cs typeface="Tahoma"/>
              </a:rPr>
              <a:t>ш</a:t>
            </a:r>
            <a:r>
              <a:rPr dirty="0" sz="1000" spc="-10" b="1">
                <a:latin typeface="Tahoma"/>
                <a:cs typeface="Tahoma"/>
              </a:rPr>
              <a:t>тег</a:t>
            </a:r>
            <a:r>
              <a:rPr dirty="0" sz="1000" spc="-15" b="1">
                <a:latin typeface="Tahoma"/>
                <a:cs typeface="Tahoma"/>
              </a:rPr>
              <a:t> </a:t>
            </a:r>
            <a:r>
              <a:rPr dirty="0" sz="1000" spc="-10" b="1">
                <a:latin typeface="Tahoma"/>
                <a:cs typeface="Tahoma"/>
              </a:rPr>
              <a:t>ус</a:t>
            </a:r>
            <a:r>
              <a:rPr dirty="0" sz="1000" spc="-5" b="1">
                <a:latin typeface="Tahoma"/>
                <a:cs typeface="Tahoma"/>
              </a:rPr>
              <a:t>ло</a:t>
            </a:r>
            <a:r>
              <a:rPr dirty="0" sz="1000" spc="-20" b="1">
                <a:latin typeface="Tahoma"/>
                <a:cs typeface="Tahoma"/>
              </a:rPr>
              <a:t>в</a:t>
            </a:r>
            <a:r>
              <a:rPr dirty="0" sz="1000" spc="-10" b="1">
                <a:latin typeface="Tahoma"/>
                <a:cs typeface="Tahoma"/>
              </a:rPr>
              <a:t>а</a:t>
            </a:r>
            <a:r>
              <a:rPr dirty="0" sz="1000" spc="-5" b="1">
                <a:latin typeface="Tahoma"/>
                <a:cs typeface="Tahoma"/>
              </a:rPr>
              <a:t> </a:t>
            </a:r>
            <a:r>
              <a:rPr dirty="0" sz="1000" spc="-10" b="1">
                <a:latin typeface="Tahoma"/>
                <a:cs typeface="Tahoma"/>
              </a:rPr>
              <a:t>2.3</a:t>
            </a:r>
            <a:r>
              <a:rPr dirty="0" sz="1000" spc="60" b="1">
                <a:latin typeface="Tahoma"/>
                <a:cs typeface="Tahoma"/>
              </a:rPr>
              <a:t>.</a:t>
            </a:r>
            <a:r>
              <a:rPr dirty="0" sz="1000" spc="-5" b="1">
                <a:latin typeface="Tahoma"/>
                <a:cs typeface="Tahoma"/>
              </a:rPr>
              <a:t>:</a:t>
            </a:r>
            <a:r>
              <a:rPr dirty="0" sz="1000" spc="-10" b="1">
                <a:latin typeface="Tahoma"/>
                <a:cs typeface="Tahoma"/>
              </a:rPr>
              <a:t> </a:t>
            </a:r>
            <a:r>
              <a:rPr dirty="0" sz="1000" spc="-5" b="1">
                <a:latin typeface="Tahoma"/>
                <a:cs typeface="Tahoma"/>
              </a:rPr>
              <a:t>П</a:t>
            </a:r>
            <a:r>
              <a:rPr dirty="0" sz="1000" spc="-10" b="1">
                <a:latin typeface="Tahoma"/>
                <a:cs typeface="Tahoma"/>
              </a:rPr>
              <a:t>ос</a:t>
            </a:r>
            <a:r>
              <a:rPr dirty="0" sz="1000" spc="-5" b="1">
                <a:latin typeface="Tahoma"/>
                <a:cs typeface="Tahoma"/>
              </a:rPr>
              <a:t>л</a:t>
            </a:r>
            <a:r>
              <a:rPr dirty="0" sz="1000" spc="-10" b="1">
                <a:latin typeface="Tahoma"/>
                <a:cs typeface="Tahoma"/>
              </a:rPr>
              <a:t>о</a:t>
            </a:r>
            <a:r>
              <a:rPr dirty="0" sz="1000" spc="-20" b="1">
                <a:latin typeface="Tahoma"/>
                <a:cs typeface="Tahoma"/>
              </a:rPr>
              <a:t>в</a:t>
            </a:r>
            <a:r>
              <a:rPr dirty="0" sz="1000" b="1">
                <a:latin typeface="Tahoma"/>
                <a:cs typeface="Tahoma"/>
              </a:rPr>
              <a:t>н</a:t>
            </a:r>
            <a:r>
              <a:rPr dirty="0" sz="1000" spc="-10" b="1">
                <a:latin typeface="Tahoma"/>
                <a:cs typeface="Tahoma"/>
              </a:rPr>
              <a:t>и</a:t>
            </a:r>
            <a:r>
              <a:rPr dirty="0" sz="1000" spc="-10" b="1">
                <a:latin typeface="Tahoma"/>
                <a:cs typeface="Tahoma"/>
              </a:rPr>
              <a:t> пр</a:t>
            </a:r>
            <a:r>
              <a:rPr dirty="0" sz="1000" spc="-15" b="1">
                <a:latin typeface="Tahoma"/>
                <a:cs typeface="Tahoma"/>
              </a:rPr>
              <a:t>о</a:t>
            </a:r>
            <a:r>
              <a:rPr dirty="0" sz="1000" spc="-10" b="1">
                <a:latin typeface="Tahoma"/>
                <a:cs typeface="Tahoma"/>
              </a:rPr>
              <a:t>с</a:t>
            </a:r>
            <a:r>
              <a:rPr dirty="0" sz="1000" spc="-5" b="1">
                <a:latin typeface="Tahoma"/>
                <a:cs typeface="Tahoma"/>
              </a:rPr>
              <a:t>т</a:t>
            </a:r>
            <a:r>
              <a:rPr dirty="0" sz="1000" spc="-10" b="1">
                <a:latin typeface="Tahoma"/>
                <a:cs typeface="Tahoma"/>
              </a:rPr>
              <a:t>ор</a:t>
            </a:r>
            <a:r>
              <a:rPr dirty="0" sz="1000" b="1">
                <a:latin typeface="Tahoma"/>
                <a:cs typeface="Tahoma"/>
              </a:rPr>
              <a:t> </a:t>
            </a:r>
            <a:r>
              <a:rPr dirty="0" sz="1000" spc="-10" b="1">
                <a:latin typeface="Tahoma"/>
                <a:cs typeface="Tahoma"/>
              </a:rPr>
              <a:t>и</a:t>
            </a:r>
            <a:r>
              <a:rPr dirty="0" sz="1000" b="1">
                <a:latin typeface="Tahoma"/>
                <a:cs typeface="Tahoma"/>
              </a:rPr>
              <a:t> </a:t>
            </a:r>
            <a:r>
              <a:rPr dirty="0" sz="1000" spc="-10" b="1">
                <a:latin typeface="Tahoma"/>
                <a:cs typeface="Tahoma"/>
              </a:rPr>
              <a:t>сп</a:t>
            </a:r>
            <a:r>
              <a:rPr dirty="0" sz="1000" spc="-5" b="1">
                <a:latin typeface="Tahoma"/>
                <a:cs typeface="Tahoma"/>
              </a:rPr>
              <a:t>о</a:t>
            </a:r>
            <a:r>
              <a:rPr dirty="0" sz="1000" spc="-10" b="1">
                <a:latin typeface="Tahoma"/>
                <a:cs typeface="Tahoma"/>
              </a:rPr>
              <a:t>р</a:t>
            </a:r>
            <a:r>
              <a:rPr dirty="0" sz="1000" spc="-15" b="1">
                <a:latin typeface="Tahoma"/>
                <a:cs typeface="Tahoma"/>
              </a:rPr>
              <a:t>т</a:t>
            </a:r>
            <a:r>
              <a:rPr dirty="0" sz="1000" spc="-10" b="1">
                <a:latin typeface="Tahoma"/>
                <a:cs typeface="Tahoma"/>
              </a:rPr>
              <a:t>с</a:t>
            </a:r>
            <a:r>
              <a:rPr dirty="0" sz="1000" b="1">
                <a:latin typeface="Tahoma"/>
                <a:cs typeface="Tahoma"/>
              </a:rPr>
              <a:t>к</a:t>
            </a:r>
            <a:r>
              <a:rPr dirty="0" sz="1000" spc="-10" b="1">
                <a:latin typeface="Tahoma"/>
                <a:cs typeface="Tahoma"/>
              </a:rPr>
              <a:t>и</a:t>
            </a:r>
            <a:r>
              <a:rPr dirty="0" sz="1000" b="1">
                <a:latin typeface="Tahoma"/>
                <a:cs typeface="Tahoma"/>
              </a:rPr>
              <a:t> </a:t>
            </a:r>
            <a:r>
              <a:rPr dirty="0" sz="1000" spc="-10" b="1">
                <a:latin typeface="Tahoma"/>
                <a:cs typeface="Tahoma"/>
              </a:rPr>
              <a:t>о</a:t>
            </a:r>
            <a:r>
              <a:rPr dirty="0" sz="1000" spc="-15" b="1">
                <a:latin typeface="Tahoma"/>
                <a:cs typeface="Tahoma"/>
              </a:rPr>
              <a:t>б</a:t>
            </a:r>
            <a:r>
              <a:rPr dirty="0" sz="1000" b="1">
                <a:latin typeface="Tahoma"/>
                <a:cs typeface="Tahoma"/>
              </a:rPr>
              <a:t>ј</a:t>
            </a:r>
            <a:r>
              <a:rPr dirty="0" sz="1000" spc="-15" b="1">
                <a:latin typeface="Tahoma"/>
                <a:cs typeface="Tahoma"/>
              </a:rPr>
              <a:t>е</a:t>
            </a:r>
            <a:r>
              <a:rPr dirty="0" sz="1000" spc="-10" b="1">
                <a:latin typeface="Tahoma"/>
                <a:cs typeface="Tahoma"/>
              </a:rPr>
              <a:t>к</a:t>
            </a:r>
            <a:r>
              <a:rPr dirty="0" sz="1000" spc="-15" b="1">
                <a:latin typeface="Tahoma"/>
                <a:cs typeface="Tahoma"/>
              </a:rPr>
              <a:t>т</a:t>
            </a:r>
            <a:r>
              <a:rPr dirty="0" sz="1000" b="1">
                <a:latin typeface="Tahoma"/>
                <a:cs typeface="Tahoma"/>
              </a:rPr>
              <a:t>и</a:t>
            </a:r>
            <a:r>
              <a:rPr dirty="0" sz="1000" spc="-5" b="1">
                <a:latin typeface="Tahoma"/>
                <a:cs typeface="Tahoma"/>
              </a:rPr>
              <a:t>.</a:t>
            </a:r>
            <a:r>
              <a:rPr dirty="0" sz="1000" spc="15" b="1">
                <a:latin typeface="Tahoma"/>
                <a:cs typeface="Tahoma"/>
              </a:rPr>
              <a:t> </a:t>
            </a:r>
            <a:r>
              <a:rPr dirty="0" sz="1000" spc="-15" b="1">
                <a:latin typeface="Tahoma"/>
                <a:cs typeface="Tahoma"/>
              </a:rPr>
              <a:t>Л</a:t>
            </a:r>
            <a:r>
              <a:rPr dirty="0" sz="1000" spc="-5" b="1">
                <a:latin typeface="Tahoma"/>
                <a:cs typeface="Tahoma"/>
              </a:rPr>
              <a:t>о</a:t>
            </a:r>
            <a:r>
              <a:rPr dirty="0" sz="1000" spc="-10" b="1">
                <a:latin typeface="Tahoma"/>
                <a:cs typeface="Tahoma"/>
              </a:rPr>
              <a:t>ка</a:t>
            </a:r>
            <a:r>
              <a:rPr dirty="0" sz="1000" spc="-5" b="1">
                <a:latin typeface="Tahoma"/>
                <a:cs typeface="Tahoma"/>
              </a:rPr>
              <a:t>ц</a:t>
            </a:r>
            <a:r>
              <a:rPr dirty="0" sz="1000" spc="-5" b="1">
                <a:latin typeface="Tahoma"/>
                <a:cs typeface="Tahoma"/>
              </a:rPr>
              <a:t>ија,</a:t>
            </a:r>
            <a:r>
              <a:rPr dirty="0" sz="1000" spc="5" b="1">
                <a:latin typeface="Tahoma"/>
                <a:cs typeface="Tahoma"/>
              </a:rPr>
              <a:t> </a:t>
            </a:r>
            <a:r>
              <a:rPr dirty="0" sz="1000" spc="-10" b="1">
                <a:latin typeface="Tahoma"/>
                <a:cs typeface="Tahoma"/>
              </a:rPr>
              <a:t>одно</a:t>
            </a:r>
            <a:r>
              <a:rPr dirty="0" sz="1000" b="1">
                <a:latin typeface="Tahoma"/>
                <a:cs typeface="Tahoma"/>
              </a:rPr>
              <a:t>сн</a:t>
            </a:r>
            <a:r>
              <a:rPr dirty="0" sz="1000" spc="-10" b="1">
                <a:latin typeface="Tahoma"/>
                <a:cs typeface="Tahoma"/>
              </a:rPr>
              <a:t>о</a:t>
            </a:r>
            <a:r>
              <a:rPr dirty="0" sz="1000" spc="-10" b="1">
                <a:latin typeface="Tahoma"/>
                <a:cs typeface="Tahoma"/>
              </a:rPr>
              <a:t> </a:t>
            </a:r>
            <a:r>
              <a:rPr dirty="0" sz="1000" spc="-10" b="1">
                <a:latin typeface="Tahoma"/>
                <a:cs typeface="Tahoma"/>
              </a:rPr>
              <a:t>а</a:t>
            </a:r>
            <a:r>
              <a:rPr dirty="0" sz="1000" spc="0" b="1">
                <a:latin typeface="Tahoma"/>
                <a:cs typeface="Tahoma"/>
              </a:rPr>
              <a:t>д</a:t>
            </a:r>
            <a:r>
              <a:rPr dirty="0" sz="1000" spc="-10" b="1">
                <a:latin typeface="Tahoma"/>
                <a:cs typeface="Tahoma"/>
              </a:rPr>
              <a:t>р</a:t>
            </a:r>
            <a:r>
              <a:rPr dirty="0" sz="1000" spc="-20" b="1">
                <a:latin typeface="Tahoma"/>
                <a:cs typeface="Tahoma"/>
              </a:rPr>
              <a:t>е</a:t>
            </a:r>
            <a:r>
              <a:rPr dirty="0" sz="1000" spc="-10" b="1">
                <a:latin typeface="Tahoma"/>
                <a:cs typeface="Tahoma"/>
              </a:rPr>
              <a:t>са</a:t>
            </a:r>
            <a:r>
              <a:rPr dirty="0" sz="1000" spc="5" b="1">
                <a:latin typeface="Tahoma"/>
                <a:cs typeface="Tahoma"/>
              </a:rPr>
              <a:t> </a:t>
            </a:r>
            <a:r>
              <a:rPr dirty="0" sz="1000" spc="-10" b="1">
                <a:latin typeface="Tahoma"/>
                <a:cs typeface="Tahoma"/>
              </a:rPr>
              <a:t>пос</a:t>
            </a:r>
            <a:r>
              <a:rPr dirty="0" sz="1000" spc="-5" b="1">
                <a:latin typeface="Tahoma"/>
                <a:cs typeface="Tahoma"/>
              </a:rPr>
              <a:t>ло</a:t>
            </a:r>
            <a:r>
              <a:rPr dirty="0" sz="1000" spc="-20" b="1">
                <a:latin typeface="Tahoma"/>
                <a:cs typeface="Tahoma"/>
              </a:rPr>
              <a:t>в</a:t>
            </a:r>
            <a:r>
              <a:rPr dirty="0" sz="1000" spc="-10" b="1">
                <a:latin typeface="Tahoma"/>
                <a:cs typeface="Tahoma"/>
              </a:rPr>
              <a:t>не</a:t>
            </a:r>
            <a:r>
              <a:rPr dirty="0" sz="1000" b="1">
                <a:latin typeface="Tahoma"/>
                <a:cs typeface="Tahoma"/>
              </a:rPr>
              <a:t> </a:t>
            </a:r>
            <a:r>
              <a:rPr dirty="0" sz="1000" spc="-10" b="1">
                <a:latin typeface="Tahoma"/>
                <a:cs typeface="Tahoma"/>
              </a:rPr>
              <a:t>п</a:t>
            </a:r>
            <a:r>
              <a:rPr dirty="0" sz="1000" spc="-5" b="1">
                <a:latin typeface="Tahoma"/>
                <a:cs typeface="Tahoma"/>
              </a:rPr>
              <a:t>ро</a:t>
            </a:r>
            <a:r>
              <a:rPr dirty="0" sz="1000" spc="-10" b="1">
                <a:latin typeface="Tahoma"/>
                <a:cs typeface="Tahoma"/>
              </a:rPr>
              <a:t>ст</a:t>
            </a:r>
            <a:r>
              <a:rPr dirty="0" sz="1000" spc="-15" b="1">
                <a:latin typeface="Tahoma"/>
                <a:cs typeface="Tahoma"/>
              </a:rPr>
              <a:t>о</a:t>
            </a:r>
            <a:r>
              <a:rPr dirty="0" sz="1000" spc="-5" b="1">
                <a:latin typeface="Tahoma"/>
                <a:cs typeface="Tahoma"/>
              </a:rPr>
              <a:t>р</a:t>
            </a:r>
            <a:r>
              <a:rPr dirty="0" sz="1000" spc="-10" b="1">
                <a:latin typeface="Tahoma"/>
                <a:cs typeface="Tahoma"/>
              </a:rPr>
              <a:t>ије</a:t>
            </a:r>
            <a:r>
              <a:rPr dirty="0" sz="1000" spc="-5" b="1">
                <a:latin typeface="Tahoma"/>
                <a:cs typeface="Tahoma"/>
              </a:rPr>
              <a:t> </a:t>
            </a:r>
            <a:r>
              <a:rPr dirty="0" sz="1000" spc="-10" b="1">
                <a:latin typeface="Tahoma"/>
                <a:cs typeface="Tahoma"/>
              </a:rPr>
              <a:t>из</a:t>
            </a:r>
            <a:r>
              <a:rPr dirty="0" sz="1000" spc="10" b="1">
                <a:latin typeface="Tahoma"/>
                <a:cs typeface="Tahoma"/>
              </a:rPr>
              <a:t> </a:t>
            </a:r>
            <a:r>
              <a:rPr dirty="0" sz="1000" spc="-10" b="1">
                <a:latin typeface="Tahoma"/>
                <a:cs typeface="Tahoma"/>
              </a:rPr>
              <a:t>т</a:t>
            </a:r>
            <a:r>
              <a:rPr dirty="0" sz="1000" b="1">
                <a:latin typeface="Tahoma"/>
                <a:cs typeface="Tahoma"/>
              </a:rPr>
              <a:t>а</a:t>
            </a:r>
            <a:r>
              <a:rPr dirty="0" sz="1000" spc="-10" b="1">
                <a:latin typeface="Tahoma"/>
                <a:cs typeface="Tahoma"/>
              </a:rPr>
              <a:t>чке</a:t>
            </a:r>
            <a:r>
              <a:rPr dirty="0" sz="1000" spc="-5" b="1">
                <a:latin typeface="Tahoma"/>
                <a:cs typeface="Tahoma"/>
              </a:rPr>
              <a:t> </a:t>
            </a:r>
            <a:r>
              <a:rPr dirty="0" sz="1000" spc="-5" b="1">
                <a:latin typeface="Tahoma"/>
                <a:cs typeface="Tahoma"/>
              </a:rPr>
              <a:t>3.2.4.</a:t>
            </a:r>
            <a:r>
              <a:rPr dirty="0" sz="1000" spc="15" b="1">
                <a:latin typeface="Tahoma"/>
                <a:cs typeface="Tahoma"/>
              </a:rPr>
              <a:t> </a:t>
            </a:r>
            <a:r>
              <a:rPr dirty="0" sz="1000" spc="-10" b="1">
                <a:latin typeface="Tahoma"/>
                <a:cs typeface="Tahoma"/>
              </a:rPr>
              <a:t>мо</a:t>
            </a:r>
            <a:r>
              <a:rPr dirty="0" sz="1000" spc="-15" b="1">
                <a:latin typeface="Tahoma"/>
                <a:cs typeface="Tahoma"/>
              </a:rPr>
              <a:t>р</a:t>
            </a:r>
            <a:r>
              <a:rPr dirty="0" sz="1000" spc="-10" b="1">
                <a:latin typeface="Tahoma"/>
                <a:cs typeface="Tahoma"/>
              </a:rPr>
              <a:t>а</a:t>
            </a:r>
            <a:r>
              <a:rPr dirty="0" sz="1000" spc="5" b="1">
                <a:latin typeface="Tahoma"/>
                <a:cs typeface="Tahoma"/>
              </a:rPr>
              <a:t> </a:t>
            </a:r>
            <a:r>
              <a:rPr dirty="0" sz="1000" spc="-10" b="1">
                <a:latin typeface="Tahoma"/>
                <a:cs typeface="Tahoma"/>
              </a:rPr>
              <a:t>б</a:t>
            </a:r>
            <a:r>
              <a:rPr dirty="0" sz="1000" spc="-5" b="1">
                <a:latin typeface="Tahoma"/>
                <a:cs typeface="Tahoma"/>
              </a:rPr>
              <a:t>и</a:t>
            </a:r>
            <a:r>
              <a:rPr dirty="0" sz="1000" spc="-10" b="1">
                <a:latin typeface="Tahoma"/>
                <a:cs typeface="Tahoma"/>
              </a:rPr>
              <a:t>т</a:t>
            </a:r>
            <a:r>
              <a:rPr dirty="0" sz="1000" spc="-15" b="1">
                <a:latin typeface="Tahoma"/>
                <a:cs typeface="Tahoma"/>
              </a:rPr>
              <a:t>и</a:t>
            </a:r>
            <a:r>
              <a:rPr dirty="0" sz="1000" spc="-5" b="1">
                <a:latin typeface="Tahoma"/>
                <a:cs typeface="Tahoma"/>
              </a:rPr>
              <a:t>,</a:t>
            </a:r>
            <a:r>
              <a:rPr dirty="0" sz="1000" spc="5" b="1">
                <a:latin typeface="Tahoma"/>
                <a:cs typeface="Tahoma"/>
              </a:rPr>
              <a:t> </a:t>
            </a:r>
            <a:r>
              <a:rPr dirty="0" sz="1000" spc="-10" b="1">
                <a:latin typeface="Tahoma"/>
                <a:cs typeface="Tahoma"/>
              </a:rPr>
              <a:t>у</a:t>
            </a:r>
            <a:r>
              <a:rPr dirty="0" sz="1000" spc="5" b="1">
                <a:latin typeface="Tahoma"/>
                <a:cs typeface="Tahoma"/>
              </a:rPr>
              <a:t> </a:t>
            </a:r>
            <a:r>
              <a:rPr dirty="0" sz="1000" spc="-10" b="1">
                <a:latin typeface="Tahoma"/>
                <a:cs typeface="Tahoma"/>
              </a:rPr>
              <a:t>ск</a:t>
            </a:r>
            <a:r>
              <a:rPr dirty="0" sz="1000" spc="-15" b="1">
                <a:latin typeface="Tahoma"/>
                <a:cs typeface="Tahoma"/>
              </a:rPr>
              <a:t>л</a:t>
            </a:r>
            <a:r>
              <a:rPr dirty="0" sz="1000" spc="-10" b="1">
                <a:latin typeface="Tahoma"/>
                <a:cs typeface="Tahoma"/>
              </a:rPr>
              <a:t>аду</a:t>
            </a:r>
            <a:r>
              <a:rPr dirty="0" sz="1000" spc="5" b="1">
                <a:latin typeface="Tahoma"/>
                <a:cs typeface="Tahoma"/>
              </a:rPr>
              <a:t> </a:t>
            </a:r>
            <a:r>
              <a:rPr dirty="0" sz="1000" spc="-10" b="1">
                <a:latin typeface="Tahoma"/>
                <a:cs typeface="Tahoma"/>
              </a:rPr>
              <a:t>са</a:t>
            </a:r>
            <a:r>
              <a:rPr dirty="0" sz="1000" spc="15" b="1">
                <a:latin typeface="Tahoma"/>
                <a:cs typeface="Tahoma"/>
              </a:rPr>
              <a:t> </a:t>
            </a:r>
            <a:r>
              <a:rPr dirty="0" sz="1000" spc="-10" b="1">
                <a:latin typeface="Tahoma"/>
                <a:cs typeface="Tahoma"/>
              </a:rPr>
              <a:t>З</a:t>
            </a:r>
            <a:r>
              <a:rPr dirty="0" sz="1000" spc="-5" b="1">
                <a:latin typeface="Tahoma"/>
                <a:cs typeface="Tahoma"/>
              </a:rPr>
              <a:t>а</a:t>
            </a:r>
            <a:r>
              <a:rPr dirty="0" sz="1000" spc="-10" b="1">
                <a:latin typeface="Tahoma"/>
                <a:cs typeface="Tahoma"/>
              </a:rPr>
              <a:t>к</a:t>
            </a:r>
            <a:r>
              <a:rPr dirty="0" sz="1000" spc="-15" b="1">
                <a:latin typeface="Tahoma"/>
                <a:cs typeface="Tahoma"/>
              </a:rPr>
              <a:t>о</a:t>
            </a:r>
            <a:r>
              <a:rPr dirty="0" sz="1000" spc="-10" b="1">
                <a:latin typeface="Tahoma"/>
                <a:cs typeface="Tahoma"/>
              </a:rPr>
              <a:t>ном</a:t>
            </a:r>
            <a:r>
              <a:rPr dirty="0" sz="1000" spc="5" b="1">
                <a:latin typeface="Tahoma"/>
                <a:cs typeface="Tahoma"/>
              </a:rPr>
              <a:t> </a:t>
            </a:r>
            <a:r>
              <a:rPr dirty="0" sz="1000" spc="-10" b="1">
                <a:latin typeface="Tahoma"/>
                <a:cs typeface="Tahoma"/>
              </a:rPr>
              <a:t>о</a:t>
            </a:r>
            <a:r>
              <a:rPr dirty="0" sz="1000" b="1">
                <a:latin typeface="Tahoma"/>
                <a:cs typeface="Tahoma"/>
              </a:rPr>
              <a:t> </a:t>
            </a:r>
            <a:r>
              <a:rPr dirty="0" sz="1000" spc="0" b="1">
                <a:latin typeface="Tahoma"/>
                <a:cs typeface="Tahoma"/>
              </a:rPr>
              <a:t>п</a:t>
            </a:r>
            <a:r>
              <a:rPr dirty="0" sz="1000" spc="-10" b="1">
                <a:latin typeface="Tahoma"/>
                <a:cs typeface="Tahoma"/>
              </a:rPr>
              <a:t>о</a:t>
            </a:r>
            <a:r>
              <a:rPr dirty="0" sz="1000" spc="-5" b="1">
                <a:latin typeface="Tahoma"/>
                <a:cs typeface="Tahoma"/>
              </a:rPr>
              <a:t>р</a:t>
            </a:r>
            <a:r>
              <a:rPr dirty="0" sz="1000" spc="-15" b="1">
                <a:latin typeface="Tahoma"/>
                <a:cs typeface="Tahoma"/>
              </a:rPr>
              <a:t>е</a:t>
            </a:r>
            <a:r>
              <a:rPr dirty="0" sz="1000" spc="-10" b="1">
                <a:latin typeface="Tahoma"/>
                <a:cs typeface="Tahoma"/>
              </a:rPr>
              <a:t>ск</a:t>
            </a:r>
            <a:r>
              <a:rPr dirty="0" sz="1000" spc="-15" b="1">
                <a:latin typeface="Tahoma"/>
                <a:cs typeface="Tahoma"/>
              </a:rPr>
              <a:t>о</a:t>
            </a:r>
            <a:r>
              <a:rPr dirty="0" sz="1000" spc="-10" b="1">
                <a:latin typeface="Tahoma"/>
                <a:cs typeface="Tahoma"/>
              </a:rPr>
              <a:t>м</a:t>
            </a:r>
            <a:r>
              <a:rPr dirty="0" sz="1000" spc="5" b="1">
                <a:latin typeface="Tahoma"/>
                <a:cs typeface="Tahoma"/>
              </a:rPr>
              <a:t> </a:t>
            </a:r>
            <a:r>
              <a:rPr dirty="0" sz="1000" spc="-10" b="1">
                <a:latin typeface="Tahoma"/>
                <a:cs typeface="Tahoma"/>
              </a:rPr>
              <a:t>п</a:t>
            </a:r>
            <a:r>
              <a:rPr dirty="0" sz="1000" spc="-5" b="1">
                <a:latin typeface="Tahoma"/>
                <a:cs typeface="Tahoma"/>
              </a:rPr>
              <a:t>о</a:t>
            </a:r>
            <a:r>
              <a:rPr dirty="0" sz="1000" spc="-10" b="1">
                <a:latin typeface="Tahoma"/>
                <a:cs typeface="Tahoma"/>
              </a:rPr>
              <a:t>ступку</a:t>
            </a:r>
            <a:r>
              <a:rPr dirty="0" sz="1000" spc="5" b="1">
                <a:latin typeface="Tahoma"/>
                <a:cs typeface="Tahoma"/>
              </a:rPr>
              <a:t> </a:t>
            </a:r>
            <a:r>
              <a:rPr dirty="0" sz="1000" spc="-10" b="1">
                <a:latin typeface="Tahoma"/>
                <a:cs typeface="Tahoma"/>
              </a:rPr>
              <a:t>и</a:t>
            </a:r>
            <a:r>
              <a:rPr dirty="0" sz="1000" spc="-10" b="1">
                <a:latin typeface="Tahoma"/>
                <a:cs typeface="Tahoma"/>
              </a:rPr>
              <a:t> по</a:t>
            </a:r>
            <a:r>
              <a:rPr dirty="0" sz="1000" spc="-15" b="1">
                <a:latin typeface="Tahoma"/>
                <a:cs typeface="Tahoma"/>
              </a:rPr>
              <a:t>ре</a:t>
            </a:r>
            <a:r>
              <a:rPr dirty="0" sz="1000" spc="-10" b="1">
                <a:latin typeface="Tahoma"/>
                <a:cs typeface="Tahoma"/>
              </a:rPr>
              <a:t>с</a:t>
            </a:r>
            <a:r>
              <a:rPr dirty="0" sz="1000" b="1">
                <a:latin typeface="Tahoma"/>
                <a:cs typeface="Tahoma"/>
              </a:rPr>
              <a:t>к</a:t>
            </a:r>
            <a:r>
              <a:rPr dirty="0" sz="1000" spc="-5" b="1">
                <a:latin typeface="Tahoma"/>
                <a:cs typeface="Tahoma"/>
              </a:rPr>
              <a:t>ој</a:t>
            </a:r>
            <a:r>
              <a:rPr dirty="0" sz="1000" b="1">
                <a:latin typeface="Tahoma"/>
                <a:cs typeface="Tahoma"/>
              </a:rPr>
              <a:t> </a:t>
            </a:r>
            <a:r>
              <a:rPr dirty="0" sz="1000" spc="-10" b="1">
                <a:latin typeface="Tahoma"/>
                <a:cs typeface="Tahoma"/>
              </a:rPr>
              <a:t>админи</a:t>
            </a:r>
            <a:r>
              <a:rPr dirty="0" sz="1000" spc="0" b="1">
                <a:latin typeface="Tahoma"/>
                <a:cs typeface="Tahoma"/>
              </a:rPr>
              <a:t>с</a:t>
            </a:r>
            <a:r>
              <a:rPr dirty="0" sz="1000" spc="-10" b="1">
                <a:latin typeface="Tahoma"/>
                <a:cs typeface="Tahoma"/>
              </a:rPr>
              <a:t>т</a:t>
            </a:r>
            <a:r>
              <a:rPr dirty="0" sz="1000" spc="-15" b="1">
                <a:latin typeface="Tahoma"/>
                <a:cs typeface="Tahoma"/>
              </a:rPr>
              <a:t>р</a:t>
            </a:r>
            <a:r>
              <a:rPr dirty="0" sz="1000" b="1">
                <a:latin typeface="Tahoma"/>
                <a:cs typeface="Tahoma"/>
              </a:rPr>
              <a:t>а</a:t>
            </a:r>
            <a:r>
              <a:rPr dirty="0" sz="1000" spc="-5" b="1">
                <a:latin typeface="Tahoma"/>
                <a:cs typeface="Tahoma"/>
              </a:rPr>
              <a:t>ц</a:t>
            </a:r>
            <a:r>
              <a:rPr dirty="0" sz="1000" spc="-5" b="1">
                <a:latin typeface="Tahoma"/>
                <a:cs typeface="Tahoma"/>
              </a:rPr>
              <a:t>иј</a:t>
            </a:r>
            <a:r>
              <a:rPr dirty="0" sz="1000" spc="-15" b="1">
                <a:latin typeface="Tahoma"/>
                <a:cs typeface="Tahoma"/>
              </a:rPr>
              <a:t>и</a:t>
            </a:r>
            <a:r>
              <a:rPr dirty="0" sz="1000" spc="-5" b="1">
                <a:latin typeface="Tahoma"/>
                <a:cs typeface="Tahoma"/>
              </a:rPr>
              <a:t>,</a:t>
            </a:r>
            <a:r>
              <a:rPr dirty="0" sz="1000" spc="5" b="1">
                <a:latin typeface="Tahoma"/>
                <a:cs typeface="Tahoma"/>
              </a:rPr>
              <a:t> </a:t>
            </a:r>
            <a:r>
              <a:rPr dirty="0" sz="1000" spc="-10" b="1">
                <a:latin typeface="Tahoma"/>
                <a:cs typeface="Tahoma"/>
              </a:rPr>
              <a:t>иде</a:t>
            </a:r>
            <a:r>
              <a:rPr dirty="0" sz="1000" b="1">
                <a:latin typeface="Tahoma"/>
                <a:cs typeface="Tahoma"/>
              </a:rPr>
              <a:t>н</a:t>
            </a:r>
            <a:r>
              <a:rPr dirty="0" sz="1000" spc="-10" b="1">
                <a:latin typeface="Tahoma"/>
                <a:cs typeface="Tahoma"/>
              </a:rPr>
              <a:t>т</a:t>
            </a:r>
            <a:r>
              <a:rPr dirty="0" sz="1000" spc="-15" b="1">
                <a:latin typeface="Tahoma"/>
                <a:cs typeface="Tahoma"/>
              </a:rPr>
              <a:t>и</a:t>
            </a:r>
            <a:r>
              <a:rPr dirty="0" sz="1000" spc="-10" b="1">
                <a:latin typeface="Tahoma"/>
                <a:cs typeface="Tahoma"/>
              </a:rPr>
              <a:t>чна</a:t>
            </a:r>
            <a:r>
              <a:rPr dirty="0" sz="1000" spc="5" b="1">
                <a:latin typeface="Tahoma"/>
                <a:cs typeface="Tahoma"/>
              </a:rPr>
              <a:t> </a:t>
            </a:r>
            <a:r>
              <a:rPr dirty="0" sz="1000" spc="-10" b="1">
                <a:latin typeface="Tahoma"/>
                <a:cs typeface="Tahoma"/>
              </a:rPr>
              <a:t>са</a:t>
            </a:r>
            <a:r>
              <a:rPr dirty="0" sz="1000" spc="-5" b="1">
                <a:latin typeface="Tahoma"/>
                <a:cs typeface="Tahoma"/>
              </a:rPr>
              <a:t> </a:t>
            </a:r>
            <a:r>
              <a:rPr dirty="0" sz="1000" spc="-10" b="1">
                <a:latin typeface="Tahoma"/>
                <a:cs typeface="Tahoma"/>
              </a:rPr>
              <a:t>ад</a:t>
            </a:r>
            <a:r>
              <a:rPr dirty="0" sz="1000" spc="-5" b="1">
                <a:latin typeface="Tahoma"/>
                <a:cs typeface="Tahoma"/>
              </a:rPr>
              <a:t>ре</a:t>
            </a:r>
            <a:r>
              <a:rPr dirty="0" sz="1000" spc="-10" b="1">
                <a:latin typeface="Tahoma"/>
                <a:cs typeface="Tahoma"/>
              </a:rPr>
              <a:t>сом</a:t>
            </a:r>
            <a:r>
              <a:rPr dirty="0" sz="1000" spc="-10" b="1">
                <a:latin typeface="Tahoma"/>
                <a:cs typeface="Tahoma"/>
              </a:rPr>
              <a:t> </a:t>
            </a:r>
            <a:r>
              <a:rPr dirty="0" sz="1000" b="1">
                <a:latin typeface="Tahoma"/>
                <a:cs typeface="Tahoma"/>
              </a:rPr>
              <a:t>к</a:t>
            </a:r>
            <a:r>
              <a:rPr dirty="0" sz="1000" spc="-10" b="1">
                <a:latin typeface="Tahoma"/>
                <a:cs typeface="Tahoma"/>
              </a:rPr>
              <a:t>о</a:t>
            </a:r>
            <a:r>
              <a:rPr dirty="0" sz="1000" spc="-10" b="1">
                <a:latin typeface="Tahoma"/>
                <a:cs typeface="Tahoma"/>
              </a:rPr>
              <a:t>ј</a:t>
            </a:r>
            <a:r>
              <a:rPr dirty="0" sz="1000" spc="-10" b="1">
                <a:latin typeface="Tahoma"/>
                <a:cs typeface="Tahoma"/>
              </a:rPr>
              <a:t>а</a:t>
            </a:r>
            <a:r>
              <a:rPr dirty="0" sz="1000" spc="-5" b="1">
                <a:latin typeface="Tahoma"/>
                <a:cs typeface="Tahoma"/>
              </a:rPr>
              <a:t> </a:t>
            </a:r>
            <a:r>
              <a:rPr dirty="0" sz="1000" b="1">
                <a:latin typeface="Tahoma"/>
                <a:cs typeface="Tahoma"/>
              </a:rPr>
              <a:t>ј</a:t>
            </a:r>
            <a:r>
              <a:rPr dirty="0" sz="1000" spc="-10" b="1">
                <a:latin typeface="Tahoma"/>
                <a:cs typeface="Tahoma"/>
              </a:rPr>
              <a:t>е</a:t>
            </a:r>
            <a:r>
              <a:rPr dirty="0" sz="1000" spc="-10" b="1">
                <a:latin typeface="Tahoma"/>
                <a:cs typeface="Tahoma"/>
              </a:rPr>
              <a:t> </a:t>
            </a:r>
            <a:r>
              <a:rPr dirty="0" sz="1000" spc="-10" b="1">
                <a:latin typeface="Tahoma"/>
                <a:cs typeface="Tahoma"/>
              </a:rPr>
              <a:t>у</a:t>
            </a:r>
            <a:r>
              <a:rPr dirty="0" sz="1000" spc="-5" b="1">
                <a:latin typeface="Tahoma"/>
                <a:cs typeface="Tahoma"/>
              </a:rPr>
              <a:t>п</a:t>
            </a:r>
            <a:r>
              <a:rPr dirty="0" sz="1000" spc="-10" b="1">
                <a:latin typeface="Tahoma"/>
                <a:cs typeface="Tahoma"/>
              </a:rPr>
              <a:t>исана</a:t>
            </a:r>
            <a:r>
              <a:rPr dirty="0" sz="1000" spc="10" b="1">
                <a:latin typeface="Tahoma"/>
                <a:cs typeface="Tahoma"/>
              </a:rPr>
              <a:t> </a:t>
            </a:r>
            <a:r>
              <a:rPr dirty="0" sz="1000" spc="-10" b="1">
                <a:latin typeface="Tahoma"/>
                <a:cs typeface="Tahoma"/>
              </a:rPr>
              <a:t>у</a:t>
            </a:r>
            <a:r>
              <a:rPr dirty="0" sz="1000" spc="-5" b="1">
                <a:latin typeface="Tahoma"/>
                <a:cs typeface="Tahoma"/>
              </a:rPr>
              <a:t> </a:t>
            </a:r>
            <a:r>
              <a:rPr dirty="0" sz="1000" b="1">
                <a:latin typeface="Tahoma"/>
                <a:cs typeface="Tahoma"/>
              </a:rPr>
              <a:t>н</a:t>
            </a:r>
            <a:r>
              <a:rPr dirty="0" sz="1000" spc="-10" b="1">
                <a:latin typeface="Tahoma"/>
                <a:cs typeface="Tahoma"/>
              </a:rPr>
              <a:t>ад</a:t>
            </a:r>
            <a:r>
              <a:rPr dirty="0" sz="1000" spc="-15" b="1">
                <a:latin typeface="Tahoma"/>
                <a:cs typeface="Tahoma"/>
              </a:rPr>
              <a:t>ле</a:t>
            </a:r>
            <a:r>
              <a:rPr dirty="0" sz="1000" spc="-5" b="1">
                <a:latin typeface="Tahoma"/>
                <a:cs typeface="Tahoma"/>
              </a:rPr>
              <a:t>ж</a:t>
            </a:r>
            <a:r>
              <a:rPr dirty="0" sz="1000" spc="-10" b="1">
                <a:latin typeface="Tahoma"/>
                <a:cs typeface="Tahoma"/>
              </a:rPr>
              <a:t>ни</a:t>
            </a:r>
            <a:r>
              <a:rPr dirty="0" sz="1000" spc="5" b="1">
                <a:latin typeface="Tahoma"/>
                <a:cs typeface="Tahoma"/>
              </a:rPr>
              <a:t> </a:t>
            </a:r>
            <a:r>
              <a:rPr dirty="0" sz="1000" spc="-10" b="1">
                <a:latin typeface="Tahoma"/>
                <a:cs typeface="Tahoma"/>
              </a:rPr>
              <a:t>р</a:t>
            </a:r>
            <a:r>
              <a:rPr dirty="0" sz="1000" spc="-5" b="1">
                <a:latin typeface="Tahoma"/>
                <a:cs typeface="Tahoma"/>
              </a:rPr>
              <a:t>е</a:t>
            </a:r>
            <a:r>
              <a:rPr dirty="0" sz="1000" spc="-10" b="1">
                <a:latin typeface="Tahoma"/>
                <a:cs typeface="Tahoma"/>
              </a:rPr>
              <a:t>г</a:t>
            </a:r>
            <a:r>
              <a:rPr dirty="0" sz="1000" spc="-10" b="1">
                <a:latin typeface="Tahoma"/>
                <a:cs typeface="Tahoma"/>
              </a:rPr>
              <a:t>и</a:t>
            </a:r>
            <a:r>
              <a:rPr dirty="0" sz="1000" b="1">
                <a:latin typeface="Tahoma"/>
                <a:cs typeface="Tahoma"/>
              </a:rPr>
              <a:t>с</a:t>
            </a:r>
            <a:r>
              <a:rPr dirty="0" sz="1000" spc="-10" b="1">
                <a:latin typeface="Tahoma"/>
                <a:cs typeface="Tahoma"/>
              </a:rPr>
              <a:t>тар</a:t>
            </a:r>
            <a:r>
              <a:rPr dirty="0" sz="1000" b="1">
                <a:latin typeface="Tahoma"/>
                <a:cs typeface="Tahoma"/>
              </a:rPr>
              <a:t> </a:t>
            </a:r>
            <a:r>
              <a:rPr dirty="0" sz="1000" spc="-10" b="1">
                <a:latin typeface="Tahoma"/>
                <a:cs typeface="Tahoma"/>
              </a:rPr>
              <a:t>к</a:t>
            </a:r>
            <a:r>
              <a:rPr dirty="0" sz="1000" spc="-15" b="1">
                <a:latin typeface="Tahoma"/>
                <a:cs typeface="Tahoma"/>
              </a:rPr>
              <a:t>о</a:t>
            </a:r>
            <a:r>
              <a:rPr dirty="0" sz="1000" spc="-10" b="1">
                <a:latin typeface="Tahoma"/>
                <a:cs typeface="Tahoma"/>
              </a:rPr>
              <a:t>д</a:t>
            </a:r>
            <a:r>
              <a:rPr dirty="0" sz="1000" spc="5" b="1">
                <a:latin typeface="Tahoma"/>
                <a:cs typeface="Tahoma"/>
              </a:rPr>
              <a:t> </a:t>
            </a:r>
            <a:r>
              <a:rPr dirty="0" sz="1000" spc="-10" b="1">
                <a:latin typeface="Tahoma"/>
                <a:cs typeface="Tahoma"/>
              </a:rPr>
              <a:t>А</a:t>
            </a:r>
            <a:r>
              <a:rPr dirty="0" sz="1000" spc="-15" b="1">
                <a:latin typeface="Tahoma"/>
                <a:cs typeface="Tahoma"/>
              </a:rPr>
              <a:t>ге</a:t>
            </a:r>
            <a:r>
              <a:rPr dirty="0" sz="1000" b="1">
                <a:latin typeface="Tahoma"/>
                <a:cs typeface="Tahoma"/>
              </a:rPr>
              <a:t>н</a:t>
            </a:r>
            <a:r>
              <a:rPr dirty="0" sz="1000" spc="-15" b="1">
                <a:latin typeface="Tahoma"/>
                <a:cs typeface="Tahoma"/>
              </a:rPr>
              <a:t>ц</a:t>
            </a:r>
            <a:r>
              <a:rPr dirty="0" sz="1000" spc="-10" b="1">
                <a:latin typeface="Tahoma"/>
                <a:cs typeface="Tahoma"/>
              </a:rPr>
              <a:t>и</a:t>
            </a:r>
            <a:r>
              <a:rPr dirty="0" sz="1000" b="1">
                <a:latin typeface="Tahoma"/>
                <a:cs typeface="Tahoma"/>
              </a:rPr>
              <a:t>ј</a:t>
            </a:r>
            <a:r>
              <a:rPr dirty="0" sz="1000" spc="-10" b="1">
                <a:latin typeface="Tahoma"/>
                <a:cs typeface="Tahoma"/>
              </a:rPr>
              <a:t>е</a:t>
            </a:r>
            <a:r>
              <a:rPr dirty="0" sz="1000" spc="-10" b="1">
                <a:latin typeface="Tahoma"/>
                <a:cs typeface="Tahoma"/>
              </a:rPr>
              <a:t> </a:t>
            </a:r>
            <a:r>
              <a:rPr dirty="0" sz="1000" spc="-5" b="1">
                <a:latin typeface="Tahoma"/>
                <a:cs typeface="Tahoma"/>
              </a:rPr>
              <a:t>з</a:t>
            </a:r>
            <a:r>
              <a:rPr dirty="0" sz="1000" spc="-10" b="1">
                <a:latin typeface="Tahoma"/>
                <a:cs typeface="Tahoma"/>
              </a:rPr>
              <a:t>а</a:t>
            </a:r>
            <a:r>
              <a:rPr dirty="0" sz="1000" spc="-5" b="1">
                <a:latin typeface="Tahoma"/>
                <a:cs typeface="Tahoma"/>
              </a:rPr>
              <a:t> </a:t>
            </a:r>
            <a:r>
              <a:rPr dirty="0" sz="1000" spc="0" b="1">
                <a:latin typeface="Tahoma"/>
                <a:cs typeface="Tahoma"/>
              </a:rPr>
              <a:t>п</a:t>
            </a:r>
            <a:r>
              <a:rPr dirty="0" sz="1000" spc="-10" b="1">
                <a:latin typeface="Tahoma"/>
                <a:cs typeface="Tahoma"/>
              </a:rPr>
              <a:t>р</a:t>
            </a:r>
            <a:r>
              <a:rPr dirty="0" sz="1000" spc="-5" b="1">
                <a:latin typeface="Tahoma"/>
                <a:cs typeface="Tahoma"/>
              </a:rPr>
              <a:t>и</a:t>
            </a:r>
            <a:r>
              <a:rPr dirty="0" sz="1000" spc="-20" b="1">
                <a:latin typeface="Tahoma"/>
                <a:cs typeface="Tahoma"/>
              </a:rPr>
              <a:t>в</a:t>
            </a:r>
            <a:r>
              <a:rPr dirty="0" sz="1000" spc="-5" b="1">
                <a:latin typeface="Tahoma"/>
                <a:cs typeface="Tahoma"/>
              </a:rPr>
              <a:t>р</a:t>
            </a:r>
            <a:r>
              <a:rPr dirty="0" sz="1000" spc="-15" b="1">
                <a:latin typeface="Tahoma"/>
                <a:cs typeface="Tahoma"/>
              </a:rPr>
              <a:t>е</a:t>
            </a:r>
            <a:r>
              <a:rPr dirty="0" sz="1000" spc="-10" b="1">
                <a:latin typeface="Tahoma"/>
                <a:cs typeface="Tahoma"/>
              </a:rPr>
              <a:t>дне</a:t>
            </a:r>
            <a:r>
              <a:rPr dirty="0" sz="1000" b="1">
                <a:latin typeface="Tahoma"/>
                <a:cs typeface="Tahoma"/>
              </a:rPr>
              <a:t> </a:t>
            </a:r>
            <a:r>
              <a:rPr dirty="0" sz="1000" spc="-10" b="1">
                <a:latin typeface="Tahoma"/>
                <a:cs typeface="Tahoma"/>
              </a:rPr>
              <a:t>р</a:t>
            </a:r>
            <a:r>
              <a:rPr dirty="0" sz="1000" spc="-5" b="1">
                <a:latin typeface="Tahoma"/>
                <a:cs typeface="Tahoma"/>
              </a:rPr>
              <a:t>е</a:t>
            </a:r>
            <a:r>
              <a:rPr dirty="0" sz="1000" spc="-10" b="1">
                <a:latin typeface="Tahoma"/>
                <a:cs typeface="Tahoma"/>
              </a:rPr>
              <a:t>г</a:t>
            </a:r>
            <a:r>
              <a:rPr dirty="0" sz="1000" spc="-10" b="1">
                <a:latin typeface="Tahoma"/>
                <a:cs typeface="Tahoma"/>
              </a:rPr>
              <a:t>и</a:t>
            </a:r>
            <a:r>
              <a:rPr dirty="0" sz="1000" b="1">
                <a:latin typeface="Tahoma"/>
                <a:cs typeface="Tahoma"/>
              </a:rPr>
              <a:t>с</a:t>
            </a:r>
            <a:r>
              <a:rPr dirty="0" sz="1000" spc="-10" b="1">
                <a:latin typeface="Tahoma"/>
                <a:cs typeface="Tahoma"/>
              </a:rPr>
              <a:t>т</a:t>
            </a:r>
            <a:r>
              <a:rPr dirty="0" sz="1000" spc="-15" b="1">
                <a:latin typeface="Tahoma"/>
                <a:cs typeface="Tahoma"/>
              </a:rPr>
              <a:t>р</a:t>
            </a:r>
            <a:r>
              <a:rPr dirty="0" sz="1000" spc="-10" b="1">
                <a:latin typeface="Tahoma"/>
                <a:cs typeface="Tahoma"/>
              </a:rPr>
              <a:t>е</a:t>
            </a:r>
            <a:r>
              <a:rPr dirty="0" sz="1000" b="1">
                <a:latin typeface="Tahoma"/>
                <a:cs typeface="Tahoma"/>
              </a:rPr>
              <a:t> </a:t>
            </a:r>
            <a:r>
              <a:rPr dirty="0" sz="1000" spc="-10" b="1">
                <a:latin typeface="Tahoma"/>
                <a:cs typeface="Tahoma"/>
              </a:rPr>
              <a:t>као</a:t>
            </a:r>
            <a:r>
              <a:rPr dirty="0" sz="1000" spc="5" b="1">
                <a:latin typeface="Tahoma"/>
                <a:cs typeface="Tahoma"/>
              </a:rPr>
              <a:t> </a:t>
            </a:r>
            <a:r>
              <a:rPr dirty="0" sz="1000" spc="-10" b="1">
                <a:latin typeface="Tahoma"/>
                <a:cs typeface="Tahoma"/>
              </a:rPr>
              <a:t>с</a:t>
            </a:r>
            <a:r>
              <a:rPr dirty="0" sz="1000" spc="-15" b="1">
                <a:latin typeface="Tahoma"/>
                <a:cs typeface="Tahoma"/>
              </a:rPr>
              <a:t>е</a:t>
            </a:r>
            <a:r>
              <a:rPr dirty="0" sz="1000" spc="0" b="1">
                <a:latin typeface="Tahoma"/>
                <a:cs typeface="Tahoma"/>
              </a:rPr>
              <a:t>д</a:t>
            </a:r>
            <a:r>
              <a:rPr dirty="0" sz="1000" spc="50" b="1">
                <a:latin typeface="Tahoma"/>
                <a:cs typeface="Tahoma"/>
              </a:rPr>
              <a:t>и</a:t>
            </a:r>
            <a:r>
              <a:rPr dirty="0" sz="1000" spc="-10" b="1">
                <a:latin typeface="Tahoma"/>
                <a:cs typeface="Tahoma"/>
              </a:rPr>
              <a:t>ште</a:t>
            </a:r>
            <a:r>
              <a:rPr dirty="0" sz="1000" spc="5" b="1">
                <a:latin typeface="Tahoma"/>
                <a:cs typeface="Tahoma"/>
              </a:rPr>
              <a:t> </a:t>
            </a:r>
            <a:r>
              <a:rPr dirty="0" sz="1000" spc="-10" b="1">
                <a:latin typeface="Tahoma"/>
                <a:cs typeface="Tahoma"/>
              </a:rPr>
              <a:t>к</a:t>
            </a:r>
            <a:r>
              <a:rPr dirty="0" sz="1000" spc="-15" b="1">
                <a:latin typeface="Tahoma"/>
                <a:cs typeface="Tahoma"/>
              </a:rPr>
              <a:t>л</a:t>
            </a:r>
            <a:r>
              <a:rPr dirty="0" sz="1000" spc="-10" b="1">
                <a:latin typeface="Tahoma"/>
                <a:cs typeface="Tahoma"/>
              </a:rPr>
              <a:t>уба.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304800" y="7254240"/>
            <a:ext cx="10084435" cy="0"/>
          </a:xfrm>
          <a:custGeom>
            <a:avLst/>
            <a:gdLst/>
            <a:ahLst/>
            <a:cxnLst/>
            <a:rect l="l" t="t" r="r" b="b"/>
            <a:pathLst>
              <a:path w="10084435" h="0">
                <a:moveTo>
                  <a:pt x="0" y="0"/>
                </a:moveTo>
                <a:lnTo>
                  <a:pt x="10084307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304165" y="702564"/>
          <a:ext cx="10089515" cy="53213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2399"/>
                <a:gridCol w="499872"/>
                <a:gridCol w="3153791"/>
                <a:gridCol w="3185794"/>
                <a:gridCol w="2970530"/>
                <a:gridCol w="115823"/>
              </a:tblGrid>
              <a:tr h="400177">
                <a:tc>
                  <a:txBody>
                    <a:bodyPr/>
                    <a:lstStyle/>
                    <a:p>
                      <a:pPr/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000" b="1">
                          <a:latin typeface="Tahoma"/>
                          <a:cs typeface="Tahoma"/>
                        </a:rPr>
                        <a:t>3.2.1.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just" marL="64769" marR="57150">
                        <a:lnSpc>
                          <a:spcPct val="100600"/>
                        </a:lnSpc>
                      </a:pPr>
                      <a:r>
                        <a:rPr dirty="0" sz="900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ска </a:t>
                      </a:r>
                      <a:r>
                        <a:rPr dirty="0" sz="900" spc="-7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х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ала </a:t>
                      </a:r>
                      <a:r>
                        <a:rPr dirty="0" sz="900" spc="-8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(с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тски </a:t>
                      </a:r>
                      <a:r>
                        <a:rPr dirty="0" sz="900" spc="-9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б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екат) </a:t>
                      </a:r>
                      <a:r>
                        <a:rPr dirty="0" sz="900" spc="-8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на </a:t>
                      </a:r>
                      <a:r>
                        <a:rPr dirty="0" sz="900" spc="-8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терит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ри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седишта </a:t>
                      </a:r>
                      <a:r>
                        <a:rPr dirty="0" sz="900" spc="9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б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 </a:t>
                      </a:r>
                      <a:r>
                        <a:rPr dirty="0" sz="900" spc="9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 </a:t>
                      </a:r>
                      <a:r>
                        <a:rPr dirty="0" sz="900" spc="9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 </a:t>
                      </a:r>
                      <a:r>
                        <a:rPr dirty="0" sz="900" spc="114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ће </a:t>
                      </a:r>
                      <a:r>
                        <a:rPr dirty="0" sz="900" spc="1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се </a:t>
                      </a:r>
                      <a:r>
                        <a:rPr dirty="0" sz="900" spc="1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рати </a:t>
                      </a:r>
                      <a:r>
                        <a:rPr dirty="0" sz="900" spc="9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акмице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(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сн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вни и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датни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ски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б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ека</a:t>
                      </a:r>
                      <a:r>
                        <a:rPr dirty="0" sz="900" spc="10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)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900" b="1">
                          <a:latin typeface="Tahoma"/>
                          <a:cs typeface="Tahoma"/>
                        </a:rPr>
                        <a:t>1.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Н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азив и ло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аци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343788"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900" b="1">
                          <a:latin typeface="Tahoma"/>
                          <a:cs typeface="Tahoma"/>
                        </a:rPr>
                        <a:t>Минимални ка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ацитет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едалишта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420624"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just" marL="64769" marR="57785">
                        <a:lnSpc>
                          <a:spcPct val="100600"/>
                        </a:lnSpc>
                      </a:pPr>
                      <a:r>
                        <a:rPr dirty="0" sz="900" b="1">
                          <a:latin typeface="Tahoma"/>
                          <a:cs typeface="Tahoma"/>
                        </a:rPr>
                        <a:t>Да    </a:t>
                      </a:r>
                      <a:r>
                        <a:rPr dirty="0" sz="900" spc="-3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ли    </a:t>
                      </a:r>
                      <a:r>
                        <a:rPr dirty="0" sz="900" spc="-3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је    </a:t>
                      </a:r>
                      <a:r>
                        <a:rPr dirty="0" sz="900" spc="-3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х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ала    </a:t>
                      </a:r>
                      <a:r>
                        <a:rPr dirty="0" sz="900" spc="-3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лиценци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ана    </a:t>
                      </a:r>
                      <a:r>
                        <a:rPr dirty="0" sz="900" spc="-3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    </a:t>
                      </a:r>
                      <a:r>
                        <a:rPr dirty="0" sz="900" spc="-2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рање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к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ш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ар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ш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ких</a:t>
                      </a:r>
                      <a:r>
                        <a:rPr dirty="0" sz="900" spc="6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акмица</a:t>
                      </a:r>
                      <a:r>
                        <a:rPr dirty="0" sz="900" spc="7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8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ск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6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spc="7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равилник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м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о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такмичењу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558164"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just" marL="64769" marR="58419">
                        <a:lnSpc>
                          <a:spcPct val="100499"/>
                        </a:lnSpc>
                      </a:pPr>
                      <a:r>
                        <a:rPr dirty="0" sz="900" b="1">
                          <a:latin typeface="Tahoma"/>
                          <a:cs typeface="Tahoma"/>
                        </a:rPr>
                        <a:t>Да </a:t>
                      </a:r>
                      <a:r>
                        <a:rPr dirty="0" sz="900" spc="-13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ли </a:t>
                      </a:r>
                      <a:r>
                        <a:rPr dirty="0" sz="900" spc="-13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ска</a:t>
                      </a:r>
                      <a:r>
                        <a:rPr dirty="0" sz="900" spc="12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х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ала </a:t>
                      </a:r>
                      <a:r>
                        <a:rPr dirty="0" sz="900" spc="-13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има</a:t>
                      </a:r>
                      <a:r>
                        <a:rPr dirty="0" sz="900" spc="12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стат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 </a:t>
                      </a:r>
                      <a:r>
                        <a:rPr dirty="0" sz="900" spc="-13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ја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spc="12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ск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б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ек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 </a:t>
                      </a:r>
                      <a:r>
                        <a:rPr dirty="0" sz="900" spc="-8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 </a:t>
                      </a:r>
                      <a:r>
                        <a:rPr dirty="0" sz="900" spc="-8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ји </a:t>
                      </a:r>
                      <a:r>
                        <a:rPr dirty="0" sz="900" spc="-9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је </a:t>
                      </a:r>
                      <a:r>
                        <a:rPr dirty="0" sz="900" spc="-8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на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еж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ни </a:t>
                      </a:r>
                      <a:r>
                        <a:rPr dirty="0" sz="900" spc="-8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ски </a:t>
                      </a:r>
                      <a:r>
                        <a:rPr dirty="0" sz="900" spc="-9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инс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ек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д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нео    </a:t>
                      </a:r>
                      <a:r>
                        <a:rPr dirty="0" sz="900" spc="-5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ре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ш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њ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    </a:t>
                      </a:r>
                      <a:r>
                        <a:rPr dirty="0" sz="900" spc="-4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о    </a:t>
                      </a:r>
                      <a:r>
                        <a:rPr dirty="0" sz="900" spc="-5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уњ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сти    </a:t>
                      </a:r>
                      <a:r>
                        <a:rPr dirty="0" sz="900" spc="-5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усл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ва    </a:t>
                      </a:r>
                      <a:r>
                        <a:rPr dirty="0" sz="900" spc="-5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к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ри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ш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ћење у ск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са 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ч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л.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149.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Зак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на о с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420624"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just" marL="64769" marR="57150">
                        <a:lnSpc>
                          <a:spcPct val="100600"/>
                        </a:lnSpc>
                      </a:pPr>
                      <a:r>
                        <a:rPr dirty="0" sz="900" b="1">
                          <a:latin typeface="Tahoma"/>
                          <a:cs typeface="Tahoma"/>
                        </a:rPr>
                        <a:t>Да</a:t>
                      </a:r>
                      <a:r>
                        <a:rPr dirty="0" sz="900" spc="-3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ли</a:t>
                      </a:r>
                      <a:r>
                        <a:rPr dirty="0" sz="900" spc="-5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ска</a:t>
                      </a:r>
                      <a:r>
                        <a:rPr dirty="0" sz="900" spc="-4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х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ала</a:t>
                      </a:r>
                      <a:r>
                        <a:rPr dirty="0" sz="900" spc="-3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уњава</a:t>
                      </a:r>
                      <a:r>
                        <a:rPr dirty="0" sz="900" spc="-3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сл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ве</a:t>
                      </a:r>
                      <a:r>
                        <a:rPr dirty="0" sz="900" spc="-4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spc="-3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рисуство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ледалаца  </a:t>
                      </a:r>
                      <a:r>
                        <a:rPr dirty="0" sz="900" spc="-8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  </a:t>
                      </a:r>
                      <a:r>
                        <a:rPr dirty="0" sz="900" spc="-8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инвали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тет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м  </a:t>
                      </a:r>
                      <a:r>
                        <a:rPr dirty="0" sz="900" spc="-8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врђ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н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  </a:t>
                      </a:r>
                      <a:r>
                        <a:rPr dirty="0" sz="900" spc="-8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ч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.  </a:t>
                      </a:r>
                      <a:r>
                        <a:rPr dirty="0" sz="900" spc="-9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73.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равилника о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такмичењу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371856"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4769" marR="57150">
                        <a:lnSpc>
                          <a:spcPct val="100000"/>
                        </a:lnSpc>
                        <a:tabLst>
                          <a:tab pos="358140" algn="l"/>
                          <a:tab pos="644525" algn="l"/>
                          <a:tab pos="1320800" algn="l"/>
                          <a:tab pos="1906270" algn="l"/>
                          <a:tab pos="2565400" algn="l"/>
                        </a:tabLst>
                      </a:pPr>
                      <a:r>
                        <a:rPr dirty="0" sz="900" b="1">
                          <a:latin typeface="Tahoma"/>
                          <a:cs typeface="Tahoma"/>
                        </a:rPr>
                        <a:t>Да	ли	с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ски	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б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екат	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седу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	лека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ску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амб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ланту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420624"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64769" marR="56515">
                        <a:lnSpc>
                          <a:spcPct val="100600"/>
                        </a:lnSpc>
                      </a:pPr>
                      <a:r>
                        <a:rPr dirty="0" sz="900" b="1">
                          <a:latin typeface="Tahoma"/>
                          <a:cs typeface="Tahoma"/>
                        </a:rPr>
                        <a:t>Да </a:t>
                      </a:r>
                      <a:r>
                        <a:rPr dirty="0" sz="900" spc="-2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ли </a:t>
                      </a:r>
                      <a:r>
                        <a:rPr dirty="0" sz="900" spc="-4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ски </a:t>
                      </a:r>
                      <a:r>
                        <a:rPr dirty="0" sz="900" spc="-3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б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екат   </a:t>
                      </a:r>
                      <a:r>
                        <a:rPr dirty="0" sz="900" spc="-6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седу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 </a:t>
                      </a:r>
                      <a:r>
                        <a:rPr dirty="0" sz="900" spc="-3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ст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ри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 </a:t>
                      </a:r>
                      <a:r>
                        <a:rPr dirty="0" sz="900" spc="-3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рву  </a:t>
                      </a:r>
                      <a:r>
                        <a:rPr dirty="0" sz="900" spc="-1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моћ,  </a:t>
                      </a:r>
                      <a:r>
                        <a:rPr dirty="0" sz="900" spc="-10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ја  </a:t>
                      </a:r>
                      <a:r>
                        <a:rPr dirty="0" sz="900" spc="-1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њава  </a:t>
                      </a:r>
                      <a:r>
                        <a:rPr dirty="0" sz="900" spc="-1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усл</a:t>
                      </a:r>
                      <a:r>
                        <a:rPr dirty="0" sz="900" spc="-2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ве  </a:t>
                      </a:r>
                      <a:r>
                        <a:rPr dirty="0" sz="900" spc="-9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15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з  </a:t>
                      </a:r>
                      <a:r>
                        <a:rPr dirty="0" sz="900" spc="-1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ч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.  </a:t>
                      </a:r>
                      <a:r>
                        <a:rPr dirty="0" sz="900" spc="-10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7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2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.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равилника о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такмичењу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СС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558037"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64769" marR="55244">
                        <a:lnSpc>
                          <a:spcPct val="100400"/>
                        </a:lnSpc>
                      </a:pPr>
                      <a:r>
                        <a:rPr dirty="0" sz="900" b="1">
                          <a:latin typeface="Tahoma"/>
                          <a:cs typeface="Tahoma"/>
                        </a:rPr>
                        <a:t>2.</a:t>
                      </a:r>
                      <a:r>
                        <a:rPr dirty="0" sz="900" spc="3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даци</a:t>
                      </a:r>
                      <a:r>
                        <a:rPr dirty="0" sz="900" spc="3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spc="3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датн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900" spc="3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х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spc="3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(ако</a:t>
                      </a:r>
                      <a:r>
                        <a:rPr dirty="0" sz="900" spc="2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ст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ји</a:t>
                      </a:r>
                      <a:r>
                        <a:rPr dirty="0" sz="900" spc="5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–</a:t>
                      </a:r>
                      <a:r>
                        <a:rPr dirty="0" sz="900" spc="3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ти</a:t>
                      </a:r>
                      <a:r>
                        <a:rPr dirty="0" sz="900" spc="3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као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900" spc="5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1;</a:t>
                      </a:r>
                      <a:r>
                        <a:rPr dirty="0" sz="900" spc="4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дат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н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spc="4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х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ала</a:t>
                      </a:r>
                      <a:r>
                        <a:rPr dirty="0" sz="900" spc="3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се</a:t>
                      </a:r>
                      <a:r>
                        <a:rPr dirty="0" sz="900" spc="5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ристи</a:t>
                      </a:r>
                      <a:r>
                        <a:rPr dirty="0" sz="900" spc="5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265" b="1" u="sng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 u="sng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 u="sng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 u="sng"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900" spc="-265" b="1" u="sng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 u="sng">
                          <a:latin typeface="Tahoma"/>
                          <a:cs typeface="Tahoma"/>
                        </a:rPr>
                        <a:t>ре</a:t>
                      </a:r>
                      <a:r>
                        <a:rPr dirty="0" sz="900" spc="-265" b="1" u="sng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 u="sng">
                          <a:latin typeface="Tahoma"/>
                          <a:cs typeface="Tahoma"/>
                        </a:rPr>
                        <a:t>ме</a:t>
                      </a:r>
                      <a:r>
                        <a:rPr dirty="0" sz="900" spc="-260" b="1" u="sng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 u="sng">
                          <a:latin typeface="Tahoma"/>
                          <a:cs typeface="Tahoma"/>
                        </a:rPr>
                        <a:t>н</a:t>
                      </a:r>
                      <a:r>
                        <a:rPr dirty="0" sz="900" spc="-265" b="1" u="sng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 u="sng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spc="45" b="1" u="sng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м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сто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сн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вне </a:t>
                      </a:r>
                      <a:r>
                        <a:rPr dirty="0" sz="900" spc="-9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х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але </a:t>
                      </a:r>
                      <a:r>
                        <a:rPr dirty="0" sz="900" spc="-9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када </a:t>
                      </a:r>
                      <a:r>
                        <a:rPr dirty="0" sz="900" spc="-1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се </a:t>
                      </a:r>
                      <a:r>
                        <a:rPr dirty="0" sz="900" spc="-9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н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 </a:t>
                      </a:r>
                      <a:r>
                        <a:rPr dirty="0" sz="900" spc="-1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не </a:t>
                      </a:r>
                      <a:r>
                        <a:rPr dirty="0" sz="900" spc="-9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мо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ж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 </a:t>
                      </a:r>
                      <a:r>
                        <a:rPr dirty="0" sz="900" spc="-9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ристити </a:t>
                      </a:r>
                      <a:r>
                        <a:rPr dirty="0" sz="900" spc="-1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б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ек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них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аз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)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281940"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000" b="1">
                          <a:latin typeface="Tahoma"/>
                          <a:cs typeface="Tahoma"/>
                        </a:rPr>
                        <a:t>3.2.2.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 marR="55244">
                        <a:lnSpc>
                          <a:spcPct val="101099"/>
                        </a:lnSpc>
                      </a:pPr>
                      <a:r>
                        <a:rPr dirty="0" sz="900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рска </a:t>
                      </a:r>
                      <a:r>
                        <a:rPr dirty="0" sz="900" spc="4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х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ала </a:t>
                      </a:r>
                      <a:r>
                        <a:rPr dirty="0" sz="900" spc="5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(с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ски </a:t>
                      </a:r>
                      <a:r>
                        <a:rPr dirty="0" sz="900" spc="5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б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ека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) </a:t>
                      </a:r>
                      <a:r>
                        <a:rPr dirty="0" sz="900" spc="5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 </a:t>
                      </a:r>
                      <a:r>
                        <a:rPr dirty="0" sz="900" spc="4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енирање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свих еки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 т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м целе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го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дине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900" spc="-5" b="1">
                          <a:latin typeface="Tahoma"/>
                          <a:cs typeface="Tahoma"/>
                        </a:rPr>
                        <a:t>Н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азив и ло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аци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 хале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(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една или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ише)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557783"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000" b="1">
                          <a:latin typeface="Tahoma"/>
                          <a:cs typeface="Tahoma"/>
                        </a:rPr>
                        <a:t>3.2.3.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64769" marR="53975">
                        <a:lnSpc>
                          <a:spcPct val="100699"/>
                        </a:lnSpc>
                      </a:pPr>
                      <a:r>
                        <a:rPr dirty="0" sz="900" b="1">
                          <a:latin typeface="Tahoma"/>
                          <a:cs typeface="Tahoma"/>
                        </a:rPr>
                        <a:t>Да</a:t>
                      </a:r>
                      <a:r>
                        <a:rPr dirty="0" sz="900" spc="2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ли</a:t>
                      </a:r>
                      <a:r>
                        <a:rPr dirty="0" sz="900" spc="2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дрес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spc="2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spc="2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енер</a:t>
                      </a:r>
                      <a:r>
                        <a:rPr dirty="0" sz="900" spc="-20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spc="2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б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spc="2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је</a:t>
                      </a:r>
                      <a:r>
                        <a:rPr dirty="0" sz="900" spc="2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се</a:t>
                      </a:r>
                      <a:r>
                        <a:rPr dirty="0" sz="900" spc="2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ристе</a:t>
                      </a:r>
                      <a:r>
                        <a:rPr dirty="0" sz="900" spc="2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та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мичењу   </a:t>
                      </a:r>
                      <a:r>
                        <a:rPr dirty="0" sz="900" spc="8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уњавају   </a:t>
                      </a:r>
                      <a:r>
                        <a:rPr dirty="0" sz="900" spc="6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мар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ентиш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   </a:t>
                      </a:r>
                      <a:r>
                        <a:rPr dirty="0" sz="900" spc="8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усл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ве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у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врђ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н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  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дл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м  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равн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г   </a:t>
                      </a:r>
                      <a:r>
                        <a:rPr dirty="0" sz="900" spc="-2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дб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ра   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СС    и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ици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ама такмичења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420624"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000" b="1">
                          <a:latin typeface="Tahoma"/>
                          <a:cs typeface="Tahoma"/>
                        </a:rPr>
                        <a:t>3.2.4.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64769" marR="55244">
                        <a:lnSpc>
                          <a:spcPct val="100600"/>
                        </a:lnSpc>
                      </a:pPr>
                      <a:r>
                        <a:rPr dirty="0" sz="900" b="1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ка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ц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ија    </a:t>
                      </a:r>
                      <a:r>
                        <a:rPr dirty="0" sz="900" spc="6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(а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реса)    </a:t>
                      </a:r>
                      <a:r>
                        <a:rPr dirty="0" sz="900" spc="6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    </a:t>
                      </a:r>
                      <a:r>
                        <a:rPr dirty="0" sz="900" spc="6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вр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ш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ина    </a:t>
                      </a:r>
                      <a:r>
                        <a:rPr dirty="0" sz="900" spc="6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сл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вне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ст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ри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spc="4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spc="3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се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иште</a:t>
                      </a:r>
                      <a:r>
                        <a:rPr dirty="0" sz="900" spc="3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spc="-20" b="1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б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,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6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(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најма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њ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spc="3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1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2</a:t>
                      </a:r>
                      <a:r>
                        <a:rPr dirty="0" sz="900" spc="3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м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2,</a:t>
                      </a:r>
                      <a:r>
                        <a:rPr dirty="0" sz="900" spc="3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са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ратећим т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алет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м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)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559688"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000" b="1">
                          <a:latin typeface="Tahoma"/>
                          <a:cs typeface="Tahoma"/>
                        </a:rPr>
                        <a:t>3.2.5.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64769" marR="56515">
                        <a:lnSpc>
                          <a:spcPct val="100800"/>
                        </a:lnSpc>
                        <a:tabLst>
                          <a:tab pos="1090295" algn="l"/>
                          <a:tab pos="2411095" algn="l"/>
                        </a:tabLst>
                      </a:pPr>
                      <a:r>
                        <a:rPr dirty="0" sz="900" b="1">
                          <a:latin typeface="Tahoma"/>
                          <a:cs typeface="Tahoma"/>
                        </a:rPr>
                        <a:t>Ис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уњ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ст </a:t>
                      </a:r>
                      <a:r>
                        <a:rPr dirty="0" sz="900" spc="-4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себних </a:t>
                      </a:r>
                      <a:r>
                        <a:rPr dirty="0" sz="900" spc="-4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нфраст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рних </a:t>
                      </a:r>
                      <a:r>
                        <a:rPr dirty="0" sz="900" spc="-4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усл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ва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у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врђ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них	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оп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ици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ама	та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мичења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(и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уњ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ст       </a:t>
                      </a:r>
                      <a:r>
                        <a:rPr dirty="0" sz="900" spc="10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те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х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нич</a:t>
                      </a:r>
                      <a:r>
                        <a:rPr dirty="0" sz="900" spc="-20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их       </a:t>
                      </a:r>
                      <a:r>
                        <a:rPr dirty="0" sz="900" spc="10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рмати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       </a:t>
                      </a:r>
                      <a:r>
                        <a:rPr dirty="0" sz="900" spc="12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ици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)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900" b="1">
                          <a:latin typeface="Tahoma"/>
                          <a:cs typeface="Tahoma"/>
                        </a:rPr>
                        <a:t>ДА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-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НЕ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900">
                          <a:latin typeface="Tahoma"/>
                          <a:cs typeface="Tahoma"/>
                        </a:rPr>
                        <a:t>(</a:t>
                      </a:r>
                      <a:r>
                        <a:rPr dirty="0" sz="900" spc="-5">
                          <a:latin typeface="Tahoma"/>
                          <a:cs typeface="Tahoma"/>
                        </a:rPr>
                        <a:t>ак</a:t>
                      </a:r>
                      <a:r>
                        <a:rPr dirty="0" sz="900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spc="-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spc="-5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>
                          <a:latin typeface="Tahoma"/>
                          <a:cs typeface="Tahoma"/>
                        </a:rPr>
                        <a:t>мо</a:t>
                      </a:r>
                      <a:r>
                        <a:rPr dirty="0" sz="900" spc="-5">
                          <a:latin typeface="Tahoma"/>
                          <a:cs typeface="Tahoma"/>
                        </a:rPr>
                        <a:t> н</a:t>
                      </a:r>
                      <a:r>
                        <a:rPr dirty="0" sz="900" spc="5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spc="-5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>
                          <a:latin typeface="Tahoma"/>
                          <a:cs typeface="Tahoma"/>
                        </a:rPr>
                        <a:t>и </a:t>
                      </a:r>
                      <a:r>
                        <a:rPr dirty="0" sz="900" spc="-5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>
                          <a:latin typeface="Tahoma"/>
                          <a:cs typeface="Tahoma"/>
                        </a:rPr>
                        <a:t>слов</a:t>
                      </a:r>
                      <a:r>
                        <a:rPr dirty="0" sz="900" spc="-1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>
                          <a:latin typeface="Tahoma"/>
                          <a:cs typeface="Tahoma"/>
                        </a:rPr>
                        <a:t>ни</a:t>
                      </a:r>
                      <a:r>
                        <a:rPr dirty="0" sz="900" spc="5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900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spc="-1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spc="15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spc="-5">
                          <a:latin typeface="Tahoma"/>
                          <a:cs typeface="Tahoma"/>
                        </a:rPr>
                        <a:t>пу</a:t>
                      </a:r>
                      <a:r>
                        <a:rPr dirty="0" sz="900">
                          <a:latin typeface="Tahoma"/>
                          <a:cs typeface="Tahoma"/>
                        </a:rPr>
                        <a:t>њ</a:t>
                      </a:r>
                      <a:r>
                        <a:rPr dirty="0" sz="900" spc="-5">
                          <a:latin typeface="Tahoma"/>
                          <a:cs typeface="Tahoma"/>
                        </a:rPr>
                        <a:t>ен</a:t>
                      </a:r>
                      <a:r>
                        <a:rPr dirty="0" sz="900">
                          <a:latin typeface="Tahoma"/>
                          <a:cs typeface="Tahoma"/>
                        </a:rPr>
                        <a:t>,</a:t>
                      </a:r>
                      <a:r>
                        <a:rPr dirty="0" sz="900" spc="-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5">
                          <a:latin typeface="Tahoma"/>
                          <a:cs typeface="Tahoma"/>
                        </a:rPr>
                        <a:t>н</a:t>
                      </a:r>
                      <a:r>
                        <a:rPr dirty="0" sz="900" spc="-5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spc="5"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900" spc="-10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>
                          <a:latin typeface="Tahoma"/>
                          <a:cs typeface="Tahoma"/>
                        </a:rPr>
                        <a:t>сти</a:t>
                      </a:r>
                      <a:r>
                        <a:rPr dirty="0" sz="900" spc="-1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>
                          <a:latin typeface="Tahoma"/>
                          <a:cs typeface="Tahoma"/>
                        </a:rPr>
                        <a:t>ој</a:t>
                      </a:r>
                      <a:r>
                        <a:rPr dirty="0" sz="900" spc="-5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>
                          <a:latin typeface="Tahoma"/>
                          <a:cs typeface="Tahoma"/>
                        </a:rPr>
                        <a:t>)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466968"/>
            <a:ext cx="5097780" cy="165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5" b="1">
                <a:latin typeface="Tahoma"/>
                <a:cs typeface="Tahoma"/>
              </a:rPr>
              <a:t>3</a:t>
            </a:r>
            <a:r>
              <a:rPr dirty="0" sz="1100" spc="-10" b="1">
                <a:latin typeface="Tahoma"/>
                <a:cs typeface="Tahoma"/>
              </a:rPr>
              <a:t>.</a:t>
            </a:r>
            <a:r>
              <a:rPr dirty="0" sz="1100" b="1">
                <a:latin typeface="Tahoma"/>
                <a:cs typeface="Tahoma"/>
              </a:rPr>
              <a:t>3. </a:t>
            </a:r>
            <a:r>
              <a:rPr dirty="0" sz="1100" spc="-15" b="1">
                <a:latin typeface="Tahoma"/>
                <a:cs typeface="Tahoma"/>
              </a:rPr>
              <a:t>П</a:t>
            </a:r>
            <a:r>
              <a:rPr dirty="0" sz="1100" b="1">
                <a:latin typeface="Tahoma"/>
                <a:cs typeface="Tahoma"/>
              </a:rPr>
              <a:t>Е</a:t>
            </a:r>
            <a:r>
              <a:rPr dirty="0" sz="1100" spc="-10" b="1">
                <a:latin typeface="Tahoma"/>
                <a:cs typeface="Tahoma"/>
              </a:rPr>
              <a:t>Р</a:t>
            </a:r>
            <a:r>
              <a:rPr dirty="0" sz="1100" spc="-5" b="1">
                <a:latin typeface="Tahoma"/>
                <a:cs typeface="Tahoma"/>
              </a:rPr>
              <a:t>С</a:t>
            </a:r>
            <a:r>
              <a:rPr dirty="0" sz="1100" b="1">
                <a:latin typeface="Tahoma"/>
                <a:cs typeface="Tahoma"/>
              </a:rPr>
              <a:t>ОНА</a:t>
            </a:r>
            <a:r>
              <a:rPr dirty="0" sz="1100" spc="-10" b="1">
                <a:latin typeface="Tahoma"/>
                <a:cs typeface="Tahoma"/>
              </a:rPr>
              <a:t>Л</a:t>
            </a:r>
            <a:r>
              <a:rPr dirty="0" sz="1100" spc="-5" b="1">
                <a:latin typeface="Tahoma"/>
                <a:cs typeface="Tahoma"/>
              </a:rPr>
              <a:t>Н</a:t>
            </a:r>
            <a:r>
              <a:rPr dirty="0" sz="1100" b="1">
                <a:latin typeface="Tahoma"/>
                <a:cs typeface="Tahoma"/>
              </a:rPr>
              <a:t>И</a:t>
            </a:r>
            <a:r>
              <a:rPr dirty="0" sz="1100" spc="-5" b="1">
                <a:latin typeface="Tahoma"/>
                <a:cs typeface="Tahoma"/>
              </a:rPr>
              <a:t> </a:t>
            </a:r>
            <a:r>
              <a:rPr dirty="0" sz="1100" b="1">
                <a:latin typeface="Tahoma"/>
                <a:cs typeface="Tahoma"/>
              </a:rPr>
              <a:t>И</a:t>
            </a:r>
            <a:r>
              <a:rPr dirty="0" sz="1100" spc="-15" b="1">
                <a:latin typeface="Tahoma"/>
                <a:cs typeface="Tahoma"/>
              </a:rPr>
              <a:t> </a:t>
            </a:r>
            <a:r>
              <a:rPr dirty="0" sz="1100" b="1">
                <a:latin typeface="Tahoma"/>
                <a:cs typeface="Tahoma"/>
              </a:rPr>
              <a:t>АДМ</a:t>
            </a:r>
            <a:r>
              <a:rPr dirty="0" sz="1100" spc="-10" b="1">
                <a:latin typeface="Tahoma"/>
                <a:cs typeface="Tahoma"/>
              </a:rPr>
              <a:t>И</a:t>
            </a:r>
            <a:r>
              <a:rPr dirty="0" sz="1100" spc="-5" b="1">
                <a:latin typeface="Tahoma"/>
                <a:cs typeface="Tahoma"/>
              </a:rPr>
              <a:t>Н</a:t>
            </a:r>
            <a:r>
              <a:rPr dirty="0" sz="1100" spc="-5" b="1">
                <a:latin typeface="Tahoma"/>
                <a:cs typeface="Tahoma"/>
              </a:rPr>
              <a:t>И</a:t>
            </a:r>
            <a:r>
              <a:rPr dirty="0" sz="1100" spc="-5" b="1">
                <a:latin typeface="Tahoma"/>
                <a:cs typeface="Tahoma"/>
              </a:rPr>
              <a:t>С</a:t>
            </a:r>
            <a:r>
              <a:rPr dirty="0" sz="1100" spc="-5" b="1">
                <a:latin typeface="Tahoma"/>
                <a:cs typeface="Tahoma"/>
              </a:rPr>
              <a:t>Т</a:t>
            </a:r>
            <a:r>
              <a:rPr dirty="0" sz="1100" spc="-10" b="1">
                <a:latin typeface="Tahoma"/>
                <a:cs typeface="Tahoma"/>
              </a:rPr>
              <a:t>Р</a:t>
            </a:r>
            <a:r>
              <a:rPr dirty="0" sz="1100" b="1">
                <a:latin typeface="Tahoma"/>
                <a:cs typeface="Tahoma"/>
              </a:rPr>
              <a:t>А</a:t>
            </a:r>
            <a:r>
              <a:rPr dirty="0" sz="1100" spc="-5" b="1">
                <a:latin typeface="Tahoma"/>
                <a:cs typeface="Tahoma"/>
              </a:rPr>
              <a:t>Т</a:t>
            </a:r>
            <a:r>
              <a:rPr dirty="0" sz="1100" spc="-5" b="1">
                <a:latin typeface="Tahoma"/>
                <a:cs typeface="Tahoma"/>
              </a:rPr>
              <a:t>И</a:t>
            </a:r>
            <a:r>
              <a:rPr dirty="0" sz="1100" b="1">
                <a:latin typeface="Tahoma"/>
                <a:cs typeface="Tahoma"/>
              </a:rPr>
              <a:t>В</a:t>
            </a:r>
            <a:r>
              <a:rPr dirty="0" sz="1100" spc="-5" b="1">
                <a:latin typeface="Tahoma"/>
                <a:cs typeface="Tahoma"/>
              </a:rPr>
              <a:t>Н</a:t>
            </a:r>
            <a:r>
              <a:rPr dirty="0" sz="1100" spc="-5" b="1">
                <a:latin typeface="Tahoma"/>
                <a:cs typeface="Tahoma"/>
              </a:rPr>
              <a:t>И</a:t>
            </a:r>
            <a:r>
              <a:rPr dirty="0" sz="1100" b="1">
                <a:latin typeface="Tahoma"/>
                <a:cs typeface="Tahoma"/>
              </a:rPr>
              <a:t>/О</a:t>
            </a:r>
            <a:r>
              <a:rPr dirty="0" sz="1100" spc="-5" b="1">
                <a:latin typeface="Tahoma"/>
                <a:cs typeface="Tahoma"/>
              </a:rPr>
              <a:t>Р</a:t>
            </a:r>
            <a:r>
              <a:rPr dirty="0" sz="1100" b="1">
                <a:latin typeface="Tahoma"/>
                <a:cs typeface="Tahoma"/>
              </a:rPr>
              <a:t>ГА</a:t>
            </a:r>
            <a:r>
              <a:rPr dirty="0" sz="1100" spc="-5" b="1">
                <a:latin typeface="Tahoma"/>
                <a:cs typeface="Tahoma"/>
              </a:rPr>
              <a:t>Н</a:t>
            </a:r>
            <a:r>
              <a:rPr dirty="0" sz="1100" spc="-5" b="1">
                <a:latin typeface="Tahoma"/>
                <a:cs typeface="Tahoma"/>
              </a:rPr>
              <a:t>И</a:t>
            </a:r>
            <a:r>
              <a:rPr dirty="0" sz="1100" spc="-10" b="1">
                <a:latin typeface="Tahoma"/>
                <a:cs typeface="Tahoma"/>
              </a:rPr>
              <a:t>З</a:t>
            </a:r>
            <a:r>
              <a:rPr dirty="0" sz="1100" b="1">
                <a:latin typeface="Tahoma"/>
                <a:cs typeface="Tahoma"/>
              </a:rPr>
              <a:t>А</a:t>
            </a:r>
            <a:r>
              <a:rPr dirty="0" sz="1100" spc="-5" b="1">
                <a:latin typeface="Tahoma"/>
                <a:cs typeface="Tahoma"/>
              </a:rPr>
              <a:t>Ц</a:t>
            </a:r>
            <a:r>
              <a:rPr dirty="0" sz="1100" spc="-5" b="1">
                <a:latin typeface="Tahoma"/>
                <a:cs typeface="Tahoma"/>
              </a:rPr>
              <a:t>И</a:t>
            </a:r>
            <a:r>
              <a:rPr dirty="0" sz="1100" b="1">
                <a:latin typeface="Tahoma"/>
                <a:cs typeface="Tahoma"/>
              </a:rPr>
              <a:t>ОНИ</a:t>
            </a:r>
            <a:r>
              <a:rPr dirty="0" sz="1100" spc="-5" b="1">
                <a:latin typeface="Tahoma"/>
                <a:cs typeface="Tahoma"/>
              </a:rPr>
              <a:t> </a:t>
            </a:r>
            <a:r>
              <a:rPr dirty="0" sz="1100" spc="-10" b="1">
                <a:latin typeface="Tahoma"/>
                <a:cs typeface="Tahoma"/>
              </a:rPr>
              <a:t>У</a:t>
            </a:r>
            <a:r>
              <a:rPr dirty="0" sz="1100" spc="-5" b="1">
                <a:latin typeface="Tahoma"/>
                <a:cs typeface="Tahoma"/>
              </a:rPr>
              <a:t>С</a:t>
            </a:r>
            <a:r>
              <a:rPr dirty="0" sz="1100" spc="-5" b="1">
                <a:latin typeface="Tahoma"/>
                <a:cs typeface="Tahoma"/>
              </a:rPr>
              <a:t>Л</a:t>
            </a:r>
            <a:r>
              <a:rPr dirty="0" sz="1100" b="1">
                <a:latin typeface="Tahoma"/>
                <a:cs typeface="Tahoma"/>
              </a:rPr>
              <a:t>ОВИ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04800" y="307848"/>
            <a:ext cx="10084435" cy="0"/>
          </a:xfrm>
          <a:custGeom>
            <a:avLst/>
            <a:gdLst/>
            <a:ahLst/>
            <a:cxnLst/>
            <a:rect l="l" t="t" r="r" b="b"/>
            <a:pathLst>
              <a:path w="10084435" h="0">
                <a:moveTo>
                  <a:pt x="0" y="0"/>
                </a:moveTo>
                <a:lnTo>
                  <a:pt x="10084307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307847" y="310896"/>
            <a:ext cx="0" cy="6940550"/>
          </a:xfrm>
          <a:custGeom>
            <a:avLst/>
            <a:gdLst/>
            <a:ahLst/>
            <a:cxnLst/>
            <a:rect l="l" t="t" r="r" b="b"/>
            <a:pathLst>
              <a:path w="0" h="6940550">
                <a:moveTo>
                  <a:pt x="0" y="0"/>
                </a:moveTo>
                <a:lnTo>
                  <a:pt x="0" y="6940296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0386059" y="310896"/>
            <a:ext cx="0" cy="6940550"/>
          </a:xfrm>
          <a:custGeom>
            <a:avLst/>
            <a:gdLst/>
            <a:ahLst/>
            <a:cxnLst/>
            <a:rect l="l" t="t" r="r" b="b"/>
            <a:pathLst>
              <a:path w="0" h="6940550">
                <a:moveTo>
                  <a:pt x="0" y="0"/>
                </a:moveTo>
                <a:lnTo>
                  <a:pt x="0" y="6940296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304165" y="789686"/>
          <a:ext cx="10089515" cy="64687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2399"/>
                <a:gridCol w="499872"/>
                <a:gridCol w="3188843"/>
                <a:gridCol w="3150742"/>
                <a:gridCol w="2970530"/>
                <a:gridCol w="115823"/>
              </a:tblGrid>
              <a:tr h="207263">
                <a:tc>
                  <a:txBody>
                    <a:bodyPr/>
                    <a:lstStyle/>
                    <a:p>
                      <a:pPr/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000" b="1">
                          <a:latin typeface="Tahoma"/>
                          <a:cs typeface="Tahoma"/>
                        </a:rPr>
                        <a:t>3.3.1.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900" spc="-5" b="1">
                          <a:latin typeface="Tahoma"/>
                          <a:cs typeface="Tahoma"/>
                        </a:rPr>
                        <a:t>По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даци о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ек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етари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ату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ба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900" b="1">
                          <a:latin typeface="Tahoma"/>
                          <a:cs typeface="Tahoma"/>
                        </a:rPr>
                        <a:t>Да ли кл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б има 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ф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рмир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 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ек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етари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ат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283464"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4769" marR="116839">
                        <a:lnSpc>
                          <a:spcPct val="101099"/>
                        </a:lnSpc>
                      </a:pPr>
                      <a:r>
                        <a:rPr dirty="0" sz="900" b="1">
                          <a:latin typeface="Tahoma"/>
                          <a:cs typeface="Tahoma"/>
                        </a:rPr>
                        <a:t>Ли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ц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spc="-3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ан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жо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вана</a:t>
                      </a:r>
                      <a:r>
                        <a:rPr dirty="0" sz="900" spc="-3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4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Сек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етари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ату</a:t>
                      </a:r>
                      <a:r>
                        <a:rPr dirty="0" sz="900" spc="-4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spc="-3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уг</a:t>
                      </a:r>
                      <a:r>
                        <a:rPr dirty="0" sz="900" spc="-3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сл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ва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к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ји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бавља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199643"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900" spc="-5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дреса на к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 се на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ази Сек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етари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ат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420624"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64769" marR="56515">
                        <a:lnSpc>
                          <a:spcPct val="100600"/>
                        </a:lnSpc>
                      </a:pPr>
                      <a:r>
                        <a:rPr dirty="0" sz="900" spc="-5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но</a:t>
                      </a:r>
                      <a:r>
                        <a:rPr dirty="0" sz="900" spc="1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вр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ме</a:t>
                      </a:r>
                      <a:r>
                        <a:rPr dirty="0" sz="900" spc="1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Сек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етари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та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,</a:t>
                      </a:r>
                      <a:r>
                        <a:rPr dirty="0" sz="900" spc="1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spc="1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данима</a:t>
                      </a:r>
                      <a:r>
                        <a:rPr dirty="0" sz="900" spc="1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(најма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њ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ет</a:t>
                      </a:r>
                      <a:r>
                        <a:rPr dirty="0" sz="900" spc="7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дана</a:t>
                      </a:r>
                      <a:r>
                        <a:rPr dirty="0" sz="900" spc="6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6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н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ељи)</a:t>
                      </a:r>
                      <a:r>
                        <a:rPr dirty="0" sz="900" spc="8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spc="6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ем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н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ски</a:t>
                      </a:r>
                      <a:r>
                        <a:rPr dirty="0" sz="900" spc="7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(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н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ајма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њ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spc="6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4</a:t>
                      </a:r>
                      <a:r>
                        <a:rPr dirty="0" sz="900" spc="6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сата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дн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вно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)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,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 на к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ји начин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је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б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ављено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721233"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000" b="1">
                          <a:latin typeface="Tahoma"/>
                          <a:cs typeface="Tahoma"/>
                        </a:rPr>
                        <a:t>3.3.2.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4769" marR="56515">
                        <a:lnSpc>
                          <a:spcPct val="101099"/>
                        </a:lnSpc>
                      </a:pPr>
                      <a:r>
                        <a:rPr dirty="0" sz="900" b="1">
                          <a:latin typeface="Tahoma"/>
                          <a:cs typeface="Tahoma"/>
                        </a:rPr>
                        <a:t>За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по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слена  </a:t>
                      </a:r>
                      <a:r>
                        <a:rPr dirty="0" sz="900" spc="-8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или  </a:t>
                      </a:r>
                      <a:r>
                        <a:rPr dirty="0" sz="900" spc="-8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ан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жо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вана  </a:t>
                      </a:r>
                      <a:r>
                        <a:rPr dirty="0" sz="900" spc="-7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лица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,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 </a:t>
                      </a:r>
                      <a:r>
                        <a:rPr dirty="0" sz="900" spc="-9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  </a:t>
                      </a:r>
                      <a:r>
                        <a:rPr dirty="0" sz="900" spc="-9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ск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  </a:t>
                      </a:r>
                      <a:r>
                        <a:rPr dirty="0" sz="900" spc="-9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са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ак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м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: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just" marL="64769" marR="55880">
                        <a:lnSpc>
                          <a:spcPct val="100600"/>
                        </a:lnSpc>
                      </a:pPr>
                      <a:r>
                        <a:rPr dirty="0" sz="900" spc="-5" b="1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ице  </a:t>
                      </a:r>
                      <a:r>
                        <a:rPr dirty="0" sz="900" spc="6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са  </a:t>
                      </a:r>
                      <a:r>
                        <a:rPr dirty="0" sz="900" spc="6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2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вара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ућим  </a:t>
                      </a:r>
                      <a:r>
                        <a:rPr dirty="0" sz="900" spc="5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ским  </a:t>
                      </a:r>
                      <a:r>
                        <a:rPr dirty="0" sz="900" spc="6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ва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њ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ем  </a:t>
                      </a:r>
                      <a:r>
                        <a:rPr dirty="0" sz="900" spc="6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квиру </a:t>
                      </a:r>
                      <a:r>
                        <a:rPr dirty="0" sz="900" spc="12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анимања </a:t>
                      </a:r>
                      <a:r>
                        <a:rPr dirty="0" sz="900" spc="12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м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џер </a:t>
                      </a:r>
                      <a:r>
                        <a:rPr dirty="0" sz="900" spc="12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 </a:t>
                      </a:r>
                      <a:r>
                        <a:rPr dirty="0" sz="900" spc="114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 </a:t>
                      </a:r>
                      <a:r>
                        <a:rPr dirty="0" sz="900" spc="12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(с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ски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дирек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р, </a:t>
                      </a:r>
                      <a:r>
                        <a:rPr dirty="0" sz="900" spc="-13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енерални </a:t>
                      </a:r>
                      <a:r>
                        <a:rPr dirty="0" sz="900" spc="-13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се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ретар, </a:t>
                      </a:r>
                      <a:r>
                        <a:rPr dirty="0" sz="900" spc="-13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сек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етар </a:t>
                      </a:r>
                      <a:r>
                        <a:rPr dirty="0" sz="900" spc="-12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 </a:t>
                      </a:r>
                      <a:r>
                        <a:rPr dirty="0" sz="900" spc="-13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сл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.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) </a:t>
                      </a:r>
                      <a:r>
                        <a:rPr dirty="0" sz="900" spc="-1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–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име</a:t>
                      </a:r>
                      <a:r>
                        <a:rPr dirty="0" sz="900" spc="3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spc="3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ре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име,</a:t>
                      </a:r>
                      <a:r>
                        <a:rPr dirty="0" sz="900" spc="2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рско</a:t>
                      </a:r>
                      <a:r>
                        <a:rPr dirty="0" sz="900" spc="4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вање,</a:t>
                      </a:r>
                      <a:r>
                        <a:rPr dirty="0" sz="900" spc="2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функ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ц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ија</a:t>
                      </a:r>
                      <a:r>
                        <a:rPr dirty="0" sz="900" spc="3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3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б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у,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начин ан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жо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вања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just" marL="64769" marR="59055">
                        <a:lnSpc>
                          <a:spcPct val="100600"/>
                        </a:lnSpc>
                      </a:pPr>
                      <a:r>
                        <a:rPr dirty="0" sz="900" spc="5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ски </a:t>
                      </a:r>
                      <a:r>
                        <a:rPr dirty="0" sz="900" spc="-6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лекар </a:t>
                      </a:r>
                      <a:r>
                        <a:rPr dirty="0" sz="900" spc="-6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 </a:t>
                      </a:r>
                      <a:r>
                        <a:rPr dirty="0" sz="900" spc="-6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б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 </a:t>
                      </a:r>
                      <a:r>
                        <a:rPr dirty="0" sz="900" spc="-7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о </a:t>
                      </a:r>
                      <a:r>
                        <a:rPr dirty="0" sz="900" spc="-6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м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диц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нск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 </a:t>
                      </a:r>
                      <a:r>
                        <a:rPr dirty="0" sz="900" spc="-6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аш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ити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с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та</a:t>
                      </a:r>
                      <a:r>
                        <a:rPr dirty="0" sz="900" spc="8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spc="8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рим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ни</a:t>
                      </a:r>
                      <a:r>
                        <a:rPr dirty="0" sz="900" spc="8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анти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инг</a:t>
                      </a:r>
                      <a:r>
                        <a:rPr dirty="0" sz="900" spc="7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равила:</a:t>
                      </a:r>
                      <a:r>
                        <a:rPr dirty="0" sz="900" spc="8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име</a:t>
                      </a:r>
                      <a:r>
                        <a:rPr dirty="0" sz="900" spc="8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ре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име,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начин ан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жо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вања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972565"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just" marL="64769" marR="55244">
                        <a:lnSpc>
                          <a:spcPct val="100800"/>
                        </a:lnSpc>
                      </a:pPr>
                      <a:r>
                        <a:rPr dirty="0" sz="900" spc="-5" b="1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ице   </a:t>
                      </a:r>
                      <a:r>
                        <a:rPr dirty="0" sz="900" spc="6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са   </a:t>
                      </a:r>
                      <a:r>
                        <a:rPr dirty="0" sz="900" spc="6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вара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ућим   </a:t>
                      </a:r>
                      <a:r>
                        <a:rPr dirty="0" sz="900" spc="6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ским   </a:t>
                      </a:r>
                      <a:r>
                        <a:rPr dirty="0" sz="900" spc="6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вање</a:t>
                      </a:r>
                      <a:r>
                        <a:rPr dirty="0" sz="900" spc="15" b="1">
                          <a:latin typeface="Tahoma"/>
                          <a:cs typeface="Tahoma"/>
                        </a:rPr>
                        <a:t>м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,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дн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сно </a:t>
                      </a:r>
                      <a:r>
                        <a:rPr dirty="0" sz="900" spc="-114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са </a:t>
                      </a:r>
                      <a:r>
                        <a:rPr dirty="0" sz="900" spc="-1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вара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ућ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м </a:t>
                      </a:r>
                      <a:r>
                        <a:rPr dirty="0" sz="900" spc="-1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м </a:t>
                      </a:r>
                      <a:r>
                        <a:rPr dirty="0" sz="900" spc="-1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 </a:t>
                      </a:r>
                      <a:r>
                        <a:rPr dirty="0" sz="900" spc="-114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ск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 </a:t>
                      </a:r>
                      <a:r>
                        <a:rPr dirty="0" sz="900" spc="-114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са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Зак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м     </a:t>
                      </a:r>
                      <a:r>
                        <a:rPr dirty="0" sz="900" spc="1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о     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риватн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м     </a:t>
                      </a:r>
                      <a:r>
                        <a:rPr dirty="0" sz="900" spc="1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бе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беђењу     </a:t>
                      </a:r>
                      <a:r>
                        <a:rPr dirty="0" sz="900" spc="2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је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к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рдинира</a:t>
                      </a:r>
                      <a:r>
                        <a:rPr dirty="0" sz="900" spc="4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бављање</a:t>
                      </a:r>
                      <a:r>
                        <a:rPr dirty="0" sz="900" spc="5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2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сл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ва</a:t>
                      </a:r>
                      <a:r>
                        <a:rPr dirty="0" sz="900" spc="4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ји</a:t>
                      </a:r>
                      <a:r>
                        <a:rPr dirty="0" sz="900" spc="4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се</a:t>
                      </a:r>
                      <a:r>
                        <a:rPr dirty="0" sz="900" spc="5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2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дн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се</a:t>
                      </a:r>
                      <a:r>
                        <a:rPr dirty="0" sz="900" spc="4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на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бе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бедн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ст</a:t>
                      </a:r>
                      <a:r>
                        <a:rPr dirty="0" sz="900" spc="-5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ч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сника</a:t>
                      </a:r>
                      <a:r>
                        <a:rPr dirty="0" sz="900" spc="-6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ских</a:t>
                      </a:r>
                      <a:r>
                        <a:rPr dirty="0" sz="900" spc="-5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та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мичења</a:t>
                      </a:r>
                      <a:r>
                        <a:rPr dirty="0" sz="900" spc="-5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чи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spc="-5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је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анизат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р:  </a:t>
                      </a:r>
                      <a:r>
                        <a:rPr dirty="0" sz="900" spc="-10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има  </a:t>
                      </a:r>
                      <a:r>
                        <a:rPr dirty="0" sz="900" spc="-1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  </a:t>
                      </a:r>
                      <a:r>
                        <a:rPr dirty="0" sz="900" spc="-9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име,  </a:t>
                      </a:r>
                      <a:r>
                        <a:rPr dirty="0" sz="900" spc="-10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ско  </a:t>
                      </a:r>
                      <a:r>
                        <a:rPr dirty="0" sz="900" spc="-10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вање,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начин ан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жо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вања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420624"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4769" marR="57785">
                        <a:lnSpc>
                          <a:spcPct val="101099"/>
                        </a:lnSpc>
                      </a:pPr>
                      <a:r>
                        <a:rPr dirty="0" sz="900" spc="-5" b="1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ице</a:t>
                      </a:r>
                      <a:r>
                        <a:rPr dirty="0" sz="900" spc="1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је</a:t>
                      </a:r>
                      <a:r>
                        <a:rPr dirty="0" sz="900" spc="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има</a:t>
                      </a:r>
                      <a:r>
                        <a:rPr dirty="0" sz="900" spc="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spc="10" b="1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ж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ени</a:t>
                      </a:r>
                      <a:r>
                        <a:rPr dirty="0" sz="900" spc="2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ст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ч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ни</a:t>
                      </a:r>
                      <a:r>
                        <a:rPr dirty="0" sz="900" spc="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рски</a:t>
                      </a:r>
                      <a:r>
                        <a:rPr dirty="0" sz="900" spc="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ит</a:t>
                      </a:r>
                      <a:r>
                        <a:rPr dirty="0" sz="900" spc="3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–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име и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ре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име и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датум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по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ла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ања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292607"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4769" marR="59055">
                        <a:lnSpc>
                          <a:spcPct val="101099"/>
                        </a:lnSpc>
                      </a:pPr>
                      <a:r>
                        <a:rPr dirty="0" sz="900" spc="-5" b="1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ице</a:t>
                      </a:r>
                      <a:r>
                        <a:rPr dirty="0" sz="900" spc="5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рно</a:t>
                      </a:r>
                      <a:r>
                        <a:rPr dirty="0" sz="900" spc="4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spc="4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ђење</a:t>
                      </a:r>
                      <a:r>
                        <a:rPr dirty="0" sz="900" spc="5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ф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нансија</a:t>
                      </a:r>
                      <a:r>
                        <a:rPr dirty="0" sz="900" spc="4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б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а:</a:t>
                      </a:r>
                      <a:r>
                        <a:rPr dirty="0" sz="900" spc="4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име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и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ре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име,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ч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на 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ре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м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а,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начин ан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жо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вања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283463"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 marR="260985">
                        <a:lnSpc>
                          <a:spcPct val="100000"/>
                        </a:lnSpc>
                      </a:pPr>
                      <a:r>
                        <a:rPr dirty="0" sz="900" spc="-5" b="1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ице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рно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 к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му</a:t>
                      </a:r>
                      <a:r>
                        <a:rPr dirty="0" sz="900" spc="15" b="1">
                          <a:latin typeface="Tahoma"/>
                          <a:cs typeface="Tahoma"/>
                        </a:rPr>
                        <a:t>н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ика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ц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ију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 медиј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ма: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име и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ре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име,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начин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ан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жо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вања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504444"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 marR="234950">
                        <a:lnSpc>
                          <a:spcPct val="100600"/>
                        </a:lnSpc>
                      </a:pPr>
                      <a:r>
                        <a:rPr dirty="0" sz="900" spc="5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ски физи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тера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еу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,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ако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 к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уб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такмичи у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1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.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МЛС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или 1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.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Ж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: име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ре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име,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начин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ан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жо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вања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282320"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000" b="1">
                          <a:latin typeface="Tahoma"/>
                          <a:cs typeface="Tahoma"/>
                        </a:rPr>
                        <a:t>3.3.3.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 marR="57785">
                        <a:lnSpc>
                          <a:spcPct val="101099"/>
                        </a:lnSpc>
                      </a:pPr>
                      <a:r>
                        <a:rPr dirty="0" sz="900" spc="-5" b="1">
                          <a:latin typeface="Tahoma"/>
                          <a:cs typeface="Tahoma"/>
                        </a:rPr>
                        <a:t>По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даци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spc="-2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м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терск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реми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ју</a:t>
                      </a:r>
                      <a:r>
                        <a:rPr dirty="0" sz="900" spc="-2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уб</a:t>
                      </a:r>
                      <a:r>
                        <a:rPr dirty="0" sz="900" spc="-2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седу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(минимално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дан к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м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тер и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ш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там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ач)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420623"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000" b="1">
                          <a:latin typeface="Tahoma"/>
                          <a:cs typeface="Tahoma"/>
                        </a:rPr>
                        <a:t>3.3.4.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 marR="57150">
                        <a:lnSpc>
                          <a:spcPct val="101099"/>
                        </a:lnSpc>
                      </a:pPr>
                      <a:r>
                        <a:rPr dirty="0" sz="900" spc="-5" b="1">
                          <a:latin typeface="Tahoma"/>
                          <a:cs typeface="Tahoma"/>
                        </a:rPr>
                        <a:t>По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даци</a:t>
                      </a:r>
                      <a:r>
                        <a:rPr dirty="0" sz="900" spc="8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spc="8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ваничној</a:t>
                      </a:r>
                      <a:r>
                        <a:rPr dirty="0" sz="900" spc="8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инт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рн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spc="8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ре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ентаци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spc="8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б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к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ја</a:t>
                      </a:r>
                      <a:r>
                        <a:rPr dirty="0" sz="900" spc="-6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са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ж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spc="-6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ане</a:t>
                      </a:r>
                      <a:r>
                        <a:rPr dirty="0" sz="900" spc="-5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дат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spc="-5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из</a:t>
                      </a:r>
                      <a:r>
                        <a:rPr dirty="0" sz="900" spc="-6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ч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.</a:t>
                      </a:r>
                      <a:r>
                        <a:rPr dirty="0" sz="900" spc="-6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60.</a:t>
                      </a:r>
                      <a:r>
                        <a:rPr dirty="0" sz="900" spc="-4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ст.</a:t>
                      </a:r>
                      <a:r>
                        <a:rPr dirty="0" sz="900" spc="-7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1.</a:t>
                      </a:r>
                      <a:r>
                        <a:rPr dirty="0" sz="900" spc="-5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тач.</a:t>
                      </a:r>
                      <a:endParaRPr sz="900">
                        <a:latin typeface="Tahoma"/>
                        <a:cs typeface="Tahoma"/>
                      </a:endParaRPr>
                    </a:p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900" b="1">
                          <a:latin typeface="Tahoma"/>
                          <a:cs typeface="Tahoma"/>
                        </a:rPr>
                        <a:t>3)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равилника о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та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мич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њу КСС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420573"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000" b="1">
                          <a:latin typeface="Tahoma"/>
                          <a:cs typeface="Tahoma"/>
                        </a:rPr>
                        <a:t>3.3.5.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64769" marR="57785">
                        <a:lnSpc>
                          <a:spcPct val="100600"/>
                        </a:lnSpc>
                      </a:pPr>
                      <a:r>
                        <a:rPr dirty="0" sz="900" spc="-5" b="1">
                          <a:latin typeface="Tahoma"/>
                          <a:cs typeface="Tahoma"/>
                        </a:rPr>
                        <a:t>Н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   </a:t>
                      </a:r>
                      <a:r>
                        <a:rPr dirty="0" sz="900" spc="4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ји   </a:t>
                      </a:r>
                      <a:r>
                        <a:rPr dirty="0" sz="900" spc="4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начин   </a:t>
                      </a:r>
                      <a:r>
                        <a:rPr dirty="0" sz="900" spc="5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је   </a:t>
                      </a:r>
                      <a:r>
                        <a:rPr dirty="0" sz="900" spc="5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2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аниз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вано   </a:t>
                      </a:r>
                      <a:r>
                        <a:rPr dirty="0" sz="900" spc="4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си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ање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бе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бедн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сти       т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м      </a:t>
                      </a:r>
                      <a:r>
                        <a:rPr dirty="0" sz="900" spc="1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бављања       с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ских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активн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сти и оди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рав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ња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акмица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 marR="146050">
                        <a:lnSpc>
                          <a:spcPct val="101099"/>
                        </a:lnSpc>
                      </a:pPr>
                      <a:r>
                        <a:rPr dirty="0" sz="900" spc="-5" b="1">
                          <a:latin typeface="Tahoma"/>
                          <a:cs typeface="Tahoma"/>
                        </a:rPr>
                        <a:t>По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даци о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 о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ан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spc="10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ж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вању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вара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уће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редарске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сл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ж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б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ери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 такмичарске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не,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281939"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000" b="1">
                          <a:latin typeface="Tahoma"/>
                          <a:cs typeface="Tahoma"/>
                        </a:rPr>
                        <a:t>3.3.6.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 marR="58419">
                        <a:lnSpc>
                          <a:spcPct val="100000"/>
                        </a:lnSpc>
                      </a:pPr>
                      <a:r>
                        <a:rPr dirty="0" sz="900" b="1">
                          <a:latin typeface="Tahoma"/>
                          <a:cs typeface="Tahoma"/>
                        </a:rPr>
                        <a:t>Да</a:t>
                      </a:r>
                      <a:r>
                        <a:rPr dirty="0" sz="900" spc="9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ли</a:t>
                      </a:r>
                      <a:r>
                        <a:rPr dirty="0" sz="900" spc="9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је</a:t>
                      </a:r>
                      <a:r>
                        <a:rPr dirty="0" sz="900" spc="9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бе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б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ђ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но</a:t>
                      </a:r>
                      <a:r>
                        <a:rPr dirty="0" sz="900" spc="9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сн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мање</a:t>
                      </a:r>
                      <a:r>
                        <a:rPr dirty="0" sz="900" spc="1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акмица</a:t>
                      </a:r>
                      <a:r>
                        <a:rPr dirty="0" sz="900" spc="9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јима</a:t>
                      </a:r>
                      <a:r>
                        <a:rPr dirty="0" sz="900" spc="9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к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уб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 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анизат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 ви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ео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кам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м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292277"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R w="7365">
                      <a:solidFill>
                        <a:srgbClr val="000000"/>
                      </a:solidFill>
                      <a:prstDash val="solid"/>
                    </a:lnR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444500" y="1666212"/>
            <a:ext cx="9798685" cy="7931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 marR="5080">
              <a:lnSpc>
                <a:spcPct val="95700"/>
              </a:lnSpc>
            </a:pPr>
            <a:r>
              <a:rPr dirty="0" sz="1000" spc="-15" b="1">
                <a:latin typeface="Tahoma"/>
                <a:cs typeface="Tahoma"/>
              </a:rPr>
              <a:t>Н</a:t>
            </a:r>
            <a:r>
              <a:rPr dirty="0" sz="1000" spc="-10" b="1">
                <a:latin typeface="Tahoma"/>
                <a:cs typeface="Tahoma"/>
              </a:rPr>
              <a:t>А</a:t>
            </a:r>
            <a:r>
              <a:rPr dirty="0" sz="1000" spc="-5" b="1">
                <a:latin typeface="Tahoma"/>
                <a:cs typeface="Tahoma"/>
              </a:rPr>
              <a:t>П</a:t>
            </a:r>
            <a:r>
              <a:rPr dirty="0" sz="1000" spc="-10" b="1">
                <a:latin typeface="Tahoma"/>
                <a:cs typeface="Tahoma"/>
              </a:rPr>
              <a:t>ОМ</a:t>
            </a:r>
            <a:r>
              <a:rPr dirty="0" sz="1000" b="1">
                <a:latin typeface="Tahoma"/>
                <a:cs typeface="Tahoma"/>
              </a:rPr>
              <a:t>Е</a:t>
            </a:r>
            <a:r>
              <a:rPr dirty="0" sz="1000" spc="-15" b="1">
                <a:latin typeface="Tahoma"/>
                <a:cs typeface="Tahoma"/>
              </a:rPr>
              <a:t>Н</a:t>
            </a:r>
            <a:r>
              <a:rPr dirty="0" sz="1000" spc="-10" b="1">
                <a:latin typeface="Tahoma"/>
                <a:cs typeface="Tahoma"/>
              </a:rPr>
              <a:t>А:</a:t>
            </a:r>
            <a:r>
              <a:rPr dirty="0" sz="1000" spc="45" b="1">
                <a:latin typeface="Tahoma"/>
                <a:cs typeface="Tahoma"/>
              </a:rPr>
              <a:t> </a:t>
            </a:r>
            <a:r>
              <a:rPr dirty="0" sz="1050" spc="-40" b="1" i="1">
                <a:latin typeface="Tahoma"/>
                <a:cs typeface="Tahoma"/>
              </a:rPr>
              <a:t>У</a:t>
            </a:r>
            <a:r>
              <a:rPr dirty="0" sz="1050" spc="-40" b="1" i="1">
                <a:latin typeface="Tahoma"/>
                <a:cs typeface="Tahoma"/>
              </a:rPr>
              <a:t>к</a:t>
            </a:r>
            <a:r>
              <a:rPr dirty="0" sz="1050" spc="-35" b="1" i="1">
                <a:latin typeface="Tahoma"/>
                <a:cs typeface="Tahoma"/>
              </a:rPr>
              <a:t>о</a:t>
            </a:r>
            <a:r>
              <a:rPr dirty="0" sz="1050" spc="-50" b="1" i="1">
                <a:latin typeface="Tahoma"/>
                <a:cs typeface="Tahoma"/>
              </a:rPr>
              <a:t>л</a:t>
            </a:r>
            <a:r>
              <a:rPr dirty="0" sz="1050" spc="-45" b="1" i="1">
                <a:latin typeface="Tahoma"/>
                <a:cs typeface="Tahoma"/>
              </a:rPr>
              <a:t>и</a:t>
            </a:r>
            <a:r>
              <a:rPr dirty="0" sz="1050" spc="-35" b="1" i="1">
                <a:latin typeface="Tahoma"/>
                <a:cs typeface="Tahoma"/>
              </a:rPr>
              <a:t>к</a:t>
            </a:r>
            <a:r>
              <a:rPr dirty="0" sz="1050" spc="-40" b="1" i="1">
                <a:latin typeface="Tahoma"/>
                <a:cs typeface="Tahoma"/>
              </a:rPr>
              <a:t>о</a:t>
            </a:r>
            <a:r>
              <a:rPr dirty="0" sz="1050" spc="10" b="1" i="1">
                <a:latin typeface="Tahoma"/>
                <a:cs typeface="Tahoma"/>
              </a:rPr>
              <a:t> </a:t>
            </a:r>
            <a:r>
              <a:rPr dirty="0" sz="1050" spc="-30" b="1" i="1">
                <a:latin typeface="Tahoma"/>
                <a:cs typeface="Tahoma"/>
              </a:rPr>
              <a:t>т</a:t>
            </a:r>
            <a:r>
              <a:rPr dirty="0" sz="1050" spc="-40" b="1" i="1">
                <a:latin typeface="Tahoma"/>
                <a:cs typeface="Tahoma"/>
              </a:rPr>
              <a:t>о</a:t>
            </a:r>
            <a:r>
              <a:rPr dirty="0" sz="1050" spc="-45" b="1" i="1">
                <a:latin typeface="Tahoma"/>
                <a:cs typeface="Tahoma"/>
              </a:rPr>
              <a:t>к</a:t>
            </a:r>
            <a:r>
              <a:rPr dirty="0" sz="1050" spc="-45" b="1" i="1">
                <a:latin typeface="Tahoma"/>
                <a:cs typeface="Tahoma"/>
              </a:rPr>
              <a:t>ом</a:t>
            </a:r>
            <a:r>
              <a:rPr dirty="0" sz="1050" spc="25" b="1" i="1">
                <a:latin typeface="Tahoma"/>
                <a:cs typeface="Tahoma"/>
              </a:rPr>
              <a:t> </a:t>
            </a:r>
            <a:r>
              <a:rPr dirty="0" sz="1050" spc="-35" b="1" i="1">
                <a:latin typeface="Tahoma"/>
                <a:cs typeface="Tahoma"/>
              </a:rPr>
              <a:t>т</a:t>
            </a:r>
            <a:r>
              <a:rPr dirty="0" sz="1050" spc="-45" b="1" i="1">
                <a:latin typeface="Tahoma"/>
                <a:cs typeface="Tahoma"/>
              </a:rPr>
              <a:t>р</a:t>
            </a:r>
            <a:r>
              <a:rPr dirty="0" sz="1050" spc="-30" b="1" i="1">
                <a:latin typeface="Tahoma"/>
                <a:cs typeface="Tahoma"/>
              </a:rPr>
              <a:t>а</a:t>
            </a:r>
            <a:r>
              <a:rPr dirty="0" sz="1050" spc="-40" b="1" i="1">
                <a:latin typeface="Tahoma"/>
                <a:cs typeface="Tahoma"/>
              </a:rPr>
              <a:t>јања</a:t>
            </a:r>
            <a:r>
              <a:rPr dirty="0" sz="1050" spc="20" b="1" i="1">
                <a:latin typeface="Tahoma"/>
                <a:cs typeface="Tahoma"/>
              </a:rPr>
              <a:t> </a:t>
            </a:r>
            <a:r>
              <a:rPr dirty="0" sz="1050" spc="-40" b="1" i="1">
                <a:latin typeface="Tahoma"/>
                <a:cs typeface="Tahoma"/>
              </a:rPr>
              <a:t>до</a:t>
            </a:r>
            <a:r>
              <a:rPr dirty="0" sz="1050" spc="-20" b="1" i="1">
                <a:latin typeface="Tahoma"/>
                <a:cs typeface="Tahoma"/>
              </a:rPr>
              <a:t>з</a:t>
            </a:r>
            <a:r>
              <a:rPr dirty="0" sz="1050" spc="-50" b="1" i="1">
                <a:latin typeface="Tahoma"/>
                <a:cs typeface="Tahoma"/>
              </a:rPr>
              <a:t>в</a:t>
            </a:r>
            <a:r>
              <a:rPr dirty="0" sz="1050" spc="-35" b="1" i="1">
                <a:latin typeface="Tahoma"/>
                <a:cs typeface="Tahoma"/>
              </a:rPr>
              <a:t>о</a:t>
            </a:r>
            <a:r>
              <a:rPr dirty="0" sz="1050" spc="-50" b="1" i="1">
                <a:latin typeface="Tahoma"/>
                <a:cs typeface="Tahoma"/>
              </a:rPr>
              <a:t>л</a:t>
            </a:r>
            <a:r>
              <a:rPr dirty="0" sz="1050" spc="-40" b="1" i="1">
                <a:latin typeface="Tahoma"/>
                <a:cs typeface="Tahoma"/>
              </a:rPr>
              <a:t>е</a:t>
            </a:r>
            <a:r>
              <a:rPr dirty="0" sz="1050" spc="20" b="1" i="1">
                <a:latin typeface="Tahoma"/>
                <a:cs typeface="Tahoma"/>
              </a:rPr>
              <a:t> </a:t>
            </a:r>
            <a:r>
              <a:rPr dirty="0" sz="1050" spc="-30" b="1" i="1">
                <a:latin typeface="Tahoma"/>
                <a:cs typeface="Tahoma"/>
              </a:rPr>
              <a:t>з</a:t>
            </a:r>
            <a:r>
              <a:rPr dirty="0" sz="1050" spc="-40" b="1" i="1">
                <a:latin typeface="Tahoma"/>
                <a:cs typeface="Tahoma"/>
              </a:rPr>
              <a:t>а</a:t>
            </a:r>
            <a:r>
              <a:rPr dirty="0" sz="1050" spc="15" b="1" i="1">
                <a:latin typeface="Tahoma"/>
                <a:cs typeface="Tahoma"/>
              </a:rPr>
              <a:t> </a:t>
            </a:r>
            <a:r>
              <a:rPr dirty="0" sz="1050" spc="-35" b="1" i="1">
                <a:latin typeface="Tahoma"/>
                <a:cs typeface="Tahoma"/>
              </a:rPr>
              <a:t>с</a:t>
            </a:r>
            <a:r>
              <a:rPr dirty="0" sz="1050" spc="-45" b="1" i="1">
                <a:latin typeface="Tahoma"/>
                <a:cs typeface="Tahoma"/>
              </a:rPr>
              <a:t>е</a:t>
            </a:r>
            <a:r>
              <a:rPr dirty="0" sz="1050" spc="-30" b="1" i="1">
                <a:latin typeface="Tahoma"/>
                <a:cs typeface="Tahoma"/>
              </a:rPr>
              <a:t>з</a:t>
            </a:r>
            <a:r>
              <a:rPr dirty="0" sz="1050" spc="-40" b="1" i="1">
                <a:latin typeface="Tahoma"/>
                <a:cs typeface="Tahoma"/>
              </a:rPr>
              <a:t>ону</a:t>
            </a:r>
            <a:r>
              <a:rPr dirty="0" sz="1050" spc="15" b="1" i="1">
                <a:latin typeface="Tahoma"/>
                <a:cs typeface="Tahoma"/>
              </a:rPr>
              <a:t> </a:t>
            </a:r>
            <a:r>
              <a:rPr dirty="0" sz="1050" spc="-35" b="1" i="1">
                <a:latin typeface="Tahoma"/>
                <a:cs typeface="Tahoma"/>
              </a:rPr>
              <a:t>н</a:t>
            </a:r>
            <a:r>
              <a:rPr dirty="0" sz="1050" spc="-45" b="1" i="1">
                <a:latin typeface="Tahoma"/>
                <a:cs typeface="Tahoma"/>
              </a:rPr>
              <a:t>е</a:t>
            </a:r>
            <a:r>
              <a:rPr dirty="0" sz="1050" spc="-40" b="1" i="1">
                <a:latin typeface="Tahoma"/>
                <a:cs typeface="Tahoma"/>
              </a:rPr>
              <a:t>ко</a:t>
            </a:r>
            <a:r>
              <a:rPr dirty="0" sz="1050" spc="20" b="1" i="1">
                <a:latin typeface="Tahoma"/>
                <a:cs typeface="Tahoma"/>
              </a:rPr>
              <a:t> </a:t>
            </a:r>
            <a:r>
              <a:rPr dirty="0" sz="1050" spc="-40" b="1" i="1">
                <a:latin typeface="Tahoma"/>
                <a:cs typeface="Tahoma"/>
              </a:rPr>
              <a:t>од</a:t>
            </a:r>
            <a:r>
              <a:rPr dirty="0" sz="1050" spc="15" b="1" i="1">
                <a:latin typeface="Tahoma"/>
                <a:cs typeface="Tahoma"/>
              </a:rPr>
              <a:t> </a:t>
            </a:r>
            <a:r>
              <a:rPr dirty="0" sz="1050" spc="-30" b="1" i="1">
                <a:latin typeface="Tahoma"/>
                <a:cs typeface="Tahoma"/>
              </a:rPr>
              <a:t>з</a:t>
            </a:r>
            <a:r>
              <a:rPr dirty="0" sz="1050" spc="-40" b="1" i="1">
                <a:latin typeface="Tahoma"/>
                <a:cs typeface="Tahoma"/>
              </a:rPr>
              <a:t>ап</a:t>
            </a:r>
            <a:r>
              <a:rPr dirty="0" sz="1050" spc="-35" b="1" i="1">
                <a:latin typeface="Tahoma"/>
                <a:cs typeface="Tahoma"/>
              </a:rPr>
              <a:t>о</a:t>
            </a:r>
            <a:r>
              <a:rPr dirty="0" sz="1050" spc="-35" b="1" i="1">
                <a:latin typeface="Tahoma"/>
                <a:cs typeface="Tahoma"/>
              </a:rPr>
              <a:t>с</a:t>
            </a:r>
            <a:r>
              <a:rPr dirty="0" sz="1050" spc="-45" b="1" i="1">
                <a:latin typeface="Tahoma"/>
                <a:cs typeface="Tahoma"/>
              </a:rPr>
              <a:t>ле</a:t>
            </a:r>
            <a:r>
              <a:rPr dirty="0" sz="1050" spc="-45" b="1" i="1">
                <a:latin typeface="Tahoma"/>
                <a:cs typeface="Tahoma"/>
              </a:rPr>
              <a:t>н</a:t>
            </a:r>
            <a:r>
              <a:rPr dirty="0" sz="1050" spc="-35" b="1" i="1">
                <a:latin typeface="Tahoma"/>
                <a:cs typeface="Tahoma"/>
              </a:rPr>
              <a:t>и</a:t>
            </a:r>
            <a:r>
              <a:rPr dirty="0" sz="1050" spc="-40" b="1" i="1">
                <a:latin typeface="Tahoma"/>
                <a:cs typeface="Tahoma"/>
              </a:rPr>
              <a:t>х</a:t>
            </a:r>
            <a:r>
              <a:rPr dirty="0" sz="1050" spc="10" b="1" i="1">
                <a:latin typeface="Tahoma"/>
                <a:cs typeface="Tahoma"/>
              </a:rPr>
              <a:t> </a:t>
            </a:r>
            <a:r>
              <a:rPr dirty="0" sz="1050" spc="-35" b="1" i="1">
                <a:latin typeface="Tahoma"/>
                <a:cs typeface="Tahoma"/>
              </a:rPr>
              <a:t>и</a:t>
            </a:r>
            <a:r>
              <a:rPr dirty="0" sz="1050" spc="-50" b="1" i="1">
                <a:latin typeface="Tahoma"/>
                <a:cs typeface="Tahoma"/>
              </a:rPr>
              <a:t>л</a:t>
            </a:r>
            <a:r>
              <a:rPr dirty="0" sz="1050" spc="-45" b="1" i="1">
                <a:latin typeface="Tahoma"/>
                <a:cs typeface="Tahoma"/>
              </a:rPr>
              <a:t>и</a:t>
            </a:r>
            <a:r>
              <a:rPr dirty="0" sz="1050" spc="25" b="1" i="1">
                <a:latin typeface="Tahoma"/>
                <a:cs typeface="Tahoma"/>
              </a:rPr>
              <a:t> </a:t>
            </a:r>
            <a:r>
              <a:rPr dirty="0" sz="1050" spc="-40" b="1" i="1">
                <a:latin typeface="Tahoma"/>
                <a:cs typeface="Tahoma"/>
              </a:rPr>
              <a:t>ан</a:t>
            </a:r>
            <a:r>
              <a:rPr dirty="0" sz="1050" spc="-40" b="1" i="1">
                <a:latin typeface="Tahoma"/>
                <a:cs typeface="Tahoma"/>
              </a:rPr>
              <a:t>г</a:t>
            </a:r>
            <a:r>
              <a:rPr dirty="0" sz="1050" spc="-40" b="1" i="1">
                <a:latin typeface="Tahoma"/>
                <a:cs typeface="Tahoma"/>
              </a:rPr>
              <a:t>а</a:t>
            </a:r>
            <a:r>
              <a:rPr dirty="0" sz="1050" spc="-45" b="1" i="1">
                <a:latin typeface="Tahoma"/>
                <a:cs typeface="Tahoma"/>
              </a:rPr>
              <a:t>жо</a:t>
            </a:r>
            <a:r>
              <a:rPr dirty="0" sz="1050" spc="-50" b="1" i="1">
                <a:latin typeface="Tahoma"/>
                <a:cs typeface="Tahoma"/>
              </a:rPr>
              <a:t>в</a:t>
            </a:r>
            <a:r>
              <a:rPr dirty="0" sz="1050" spc="-40" b="1" i="1">
                <a:latin typeface="Tahoma"/>
                <a:cs typeface="Tahoma"/>
              </a:rPr>
              <a:t>а</a:t>
            </a:r>
            <a:r>
              <a:rPr dirty="0" sz="1050" spc="-35" b="1" i="1">
                <a:latin typeface="Tahoma"/>
                <a:cs typeface="Tahoma"/>
              </a:rPr>
              <a:t>н</a:t>
            </a:r>
            <a:r>
              <a:rPr dirty="0" sz="1050" spc="-40" b="1" i="1">
                <a:latin typeface="Tahoma"/>
                <a:cs typeface="Tahoma"/>
              </a:rPr>
              <a:t>их</a:t>
            </a:r>
            <a:r>
              <a:rPr dirty="0" sz="1050" spc="20" b="1" i="1">
                <a:latin typeface="Tahoma"/>
                <a:cs typeface="Tahoma"/>
              </a:rPr>
              <a:t> </a:t>
            </a:r>
            <a:r>
              <a:rPr dirty="0" sz="1050" spc="-50" b="1" i="1">
                <a:latin typeface="Tahoma"/>
                <a:cs typeface="Tahoma"/>
              </a:rPr>
              <a:t>л</a:t>
            </a:r>
            <a:r>
              <a:rPr dirty="0" sz="1050" spc="-35" b="1" i="1">
                <a:latin typeface="Tahoma"/>
                <a:cs typeface="Tahoma"/>
              </a:rPr>
              <a:t>и</a:t>
            </a:r>
            <a:r>
              <a:rPr dirty="0" sz="1050" spc="-50" b="1" i="1">
                <a:latin typeface="Tahoma"/>
                <a:cs typeface="Tahoma"/>
              </a:rPr>
              <a:t>ц</a:t>
            </a:r>
            <a:r>
              <a:rPr dirty="0" sz="1050" spc="-40" b="1" i="1">
                <a:latin typeface="Tahoma"/>
                <a:cs typeface="Tahoma"/>
              </a:rPr>
              <a:t>а</a:t>
            </a:r>
            <a:r>
              <a:rPr dirty="0" sz="1050" spc="15" b="1" i="1">
                <a:latin typeface="Tahoma"/>
                <a:cs typeface="Tahoma"/>
              </a:rPr>
              <a:t> </a:t>
            </a:r>
            <a:r>
              <a:rPr dirty="0" sz="1050" spc="-45" b="1" i="1">
                <a:latin typeface="Tahoma"/>
                <a:cs typeface="Tahoma"/>
              </a:rPr>
              <a:t>п</a:t>
            </a:r>
            <a:r>
              <a:rPr dirty="0" sz="1050" spc="-35" b="1" i="1">
                <a:latin typeface="Tahoma"/>
                <a:cs typeface="Tahoma"/>
              </a:rPr>
              <a:t>р</a:t>
            </a:r>
            <a:r>
              <a:rPr dirty="0" sz="1050" spc="-45" b="1" i="1">
                <a:latin typeface="Tahoma"/>
                <a:cs typeface="Tahoma"/>
              </a:rPr>
              <a:t>е</a:t>
            </a:r>
            <a:r>
              <a:rPr dirty="0" sz="1050" spc="-40" b="1" i="1">
                <a:latin typeface="Tahoma"/>
                <a:cs typeface="Tahoma"/>
              </a:rPr>
              <a:t>ки</a:t>
            </a:r>
            <a:r>
              <a:rPr dirty="0" sz="1050" spc="-35" b="1" i="1">
                <a:latin typeface="Tahoma"/>
                <a:cs typeface="Tahoma"/>
              </a:rPr>
              <a:t>н</a:t>
            </a:r>
            <a:r>
              <a:rPr dirty="0" sz="1050" spc="-40" b="1" i="1">
                <a:latin typeface="Tahoma"/>
                <a:cs typeface="Tahoma"/>
              </a:rPr>
              <a:t>е</a:t>
            </a:r>
            <a:r>
              <a:rPr dirty="0" sz="1050" spc="20" b="1" i="1">
                <a:latin typeface="Tahoma"/>
                <a:cs typeface="Tahoma"/>
              </a:rPr>
              <a:t> </a:t>
            </a:r>
            <a:r>
              <a:rPr dirty="0" sz="1050" spc="-40" b="1" i="1">
                <a:latin typeface="Tahoma"/>
                <a:cs typeface="Tahoma"/>
              </a:rPr>
              <a:t>одно</a:t>
            </a:r>
            <a:r>
              <a:rPr dirty="0" sz="1050" spc="-25" b="1" i="1">
                <a:latin typeface="Tahoma"/>
                <a:cs typeface="Tahoma"/>
              </a:rPr>
              <a:t>с</a:t>
            </a:r>
            <a:r>
              <a:rPr dirty="0" sz="1050" spc="-40" b="1" i="1">
                <a:latin typeface="Tahoma"/>
                <a:cs typeface="Tahoma"/>
              </a:rPr>
              <a:t>е</a:t>
            </a:r>
            <a:r>
              <a:rPr dirty="0" sz="1050" spc="10" b="1" i="1">
                <a:latin typeface="Tahoma"/>
                <a:cs typeface="Tahoma"/>
              </a:rPr>
              <a:t> </a:t>
            </a:r>
            <a:r>
              <a:rPr dirty="0" sz="1050" spc="-40" b="1" i="1">
                <a:latin typeface="Tahoma"/>
                <a:cs typeface="Tahoma"/>
              </a:rPr>
              <a:t>са</a:t>
            </a:r>
            <a:r>
              <a:rPr dirty="0" sz="1050" spc="15" b="1" i="1">
                <a:latin typeface="Tahoma"/>
                <a:cs typeface="Tahoma"/>
              </a:rPr>
              <a:t> </a:t>
            </a:r>
            <a:r>
              <a:rPr dirty="0" sz="1050" spc="-30" b="1" i="1">
                <a:latin typeface="Tahoma"/>
                <a:cs typeface="Tahoma"/>
              </a:rPr>
              <a:t>к</a:t>
            </a:r>
            <a:r>
              <a:rPr dirty="0" sz="1050" spc="-50" b="1" i="1">
                <a:latin typeface="Tahoma"/>
                <a:cs typeface="Tahoma"/>
              </a:rPr>
              <a:t>л</a:t>
            </a:r>
            <a:r>
              <a:rPr dirty="0" sz="1050" spc="-40" b="1" i="1">
                <a:latin typeface="Tahoma"/>
                <a:cs typeface="Tahoma"/>
              </a:rPr>
              <a:t>у</a:t>
            </a:r>
            <a:r>
              <a:rPr dirty="0" sz="1050" spc="-30" b="1" i="1">
                <a:latin typeface="Tahoma"/>
                <a:cs typeface="Tahoma"/>
              </a:rPr>
              <a:t>б</a:t>
            </a:r>
            <a:r>
              <a:rPr dirty="0" sz="1050" spc="-40" b="1" i="1">
                <a:latin typeface="Tahoma"/>
                <a:cs typeface="Tahoma"/>
              </a:rPr>
              <a:t>ом,</a:t>
            </a:r>
            <a:r>
              <a:rPr dirty="0" sz="1050" spc="15" b="1" i="1">
                <a:latin typeface="Tahoma"/>
                <a:cs typeface="Tahoma"/>
              </a:rPr>
              <a:t> </a:t>
            </a:r>
            <a:r>
              <a:rPr dirty="0" sz="1050" spc="-30" b="1" i="1">
                <a:latin typeface="Tahoma"/>
                <a:cs typeface="Tahoma"/>
              </a:rPr>
              <a:t>к</a:t>
            </a:r>
            <a:r>
              <a:rPr dirty="0" sz="1050" spc="-50" b="1" i="1">
                <a:latin typeface="Tahoma"/>
                <a:cs typeface="Tahoma"/>
              </a:rPr>
              <a:t>л</a:t>
            </a:r>
            <a:r>
              <a:rPr dirty="0" sz="1050" spc="-40" b="1" i="1">
                <a:latin typeface="Tahoma"/>
                <a:cs typeface="Tahoma"/>
              </a:rPr>
              <a:t>уб</a:t>
            </a:r>
            <a:r>
              <a:rPr dirty="0" sz="1050" spc="25" b="1" i="1">
                <a:latin typeface="Tahoma"/>
                <a:cs typeface="Tahoma"/>
              </a:rPr>
              <a:t> </a:t>
            </a:r>
            <a:r>
              <a:rPr dirty="0" sz="1050" spc="-35" b="1" i="1">
                <a:latin typeface="Tahoma"/>
                <a:cs typeface="Tahoma"/>
              </a:rPr>
              <a:t>је</a:t>
            </a:r>
            <a:r>
              <a:rPr dirty="0" sz="1050" spc="20" b="1" i="1">
                <a:latin typeface="Tahoma"/>
                <a:cs typeface="Tahoma"/>
              </a:rPr>
              <a:t> </a:t>
            </a:r>
            <a:r>
              <a:rPr dirty="0" sz="1050" spc="-45" b="1" i="1">
                <a:latin typeface="Tahoma"/>
                <a:cs typeface="Tahoma"/>
              </a:rPr>
              <a:t>д</a:t>
            </a:r>
            <a:r>
              <a:rPr dirty="0" sz="1050" spc="-30" b="1" i="1">
                <a:latin typeface="Tahoma"/>
                <a:cs typeface="Tahoma"/>
              </a:rPr>
              <a:t>у</a:t>
            </a:r>
            <a:r>
              <a:rPr dirty="0" sz="1050" spc="-55" b="1" i="1">
                <a:latin typeface="Tahoma"/>
                <a:cs typeface="Tahoma"/>
              </a:rPr>
              <a:t>ж</a:t>
            </a:r>
            <a:r>
              <a:rPr dirty="0" sz="1050" spc="-40" b="1" i="1">
                <a:latin typeface="Tahoma"/>
                <a:cs typeface="Tahoma"/>
              </a:rPr>
              <a:t>ан</a:t>
            </a:r>
            <a:r>
              <a:rPr dirty="0" sz="1050" spc="15" b="1" i="1">
                <a:latin typeface="Tahoma"/>
                <a:cs typeface="Tahoma"/>
              </a:rPr>
              <a:t> </a:t>
            </a:r>
            <a:r>
              <a:rPr dirty="0" sz="1050" spc="-40" b="1" i="1">
                <a:latin typeface="Tahoma"/>
                <a:cs typeface="Tahoma"/>
              </a:rPr>
              <a:t>да</a:t>
            </a:r>
            <a:r>
              <a:rPr dirty="0" sz="1050" spc="15" b="1" i="1">
                <a:latin typeface="Tahoma"/>
                <a:cs typeface="Tahoma"/>
              </a:rPr>
              <a:t> </a:t>
            </a:r>
            <a:r>
              <a:rPr dirty="0" sz="1050" spc="-40" b="1" i="1">
                <a:latin typeface="Tahoma"/>
                <a:cs typeface="Tahoma"/>
              </a:rPr>
              <a:t>у</a:t>
            </a:r>
            <a:r>
              <a:rPr dirty="0" sz="1050" spc="-30" b="1" i="1">
                <a:latin typeface="Tahoma"/>
                <a:cs typeface="Tahoma"/>
              </a:rPr>
              <a:t> р</a:t>
            </a:r>
            <a:r>
              <a:rPr dirty="0" sz="1050" spc="-45" b="1" i="1">
                <a:latin typeface="Tahoma"/>
                <a:cs typeface="Tahoma"/>
              </a:rPr>
              <a:t>о</a:t>
            </a:r>
            <a:r>
              <a:rPr dirty="0" sz="1050" spc="-40" b="1" i="1">
                <a:latin typeface="Tahoma"/>
                <a:cs typeface="Tahoma"/>
              </a:rPr>
              <a:t>ку</a:t>
            </a:r>
            <a:r>
              <a:rPr dirty="0" sz="1050" b="1" i="1">
                <a:latin typeface="Tahoma"/>
                <a:cs typeface="Tahoma"/>
              </a:rPr>
              <a:t> </a:t>
            </a:r>
            <a:r>
              <a:rPr dirty="0" sz="1050" spc="-140" b="1" i="1">
                <a:latin typeface="Tahoma"/>
                <a:cs typeface="Tahoma"/>
              </a:rPr>
              <a:t> </a:t>
            </a:r>
            <a:r>
              <a:rPr dirty="0" sz="1050" spc="-40" b="1" i="1">
                <a:latin typeface="Tahoma"/>
                <a:cs typeface="Tahoma"/>
              </a:rPr>
              <a:t>од</a:t>
            </a:r>
            <a:r>
              <a:rPr dirty="0" sz="1050" b="1" i="1">
                <a:latin typeface="Tahoma"/>
                <a:cs typeface="Tahoma"/>
              </a:rPr>
              <a:t> </a:t>
            </a:r>
            <a:r>
              <a:rPr dirty="0" sz="1050" spc="-140" b="1" i="1">
                <a:latin typeface="Tahoma"/>
                <a:cs typeface="Tahoma"/>
              </a:rPr>
              <a:t> </a:t>
            </a:r>
            <a:r>
              <a:rPr dirty="0" sz="1050" spc="-40" b="1" i="1">
                <a:latin typeface="Tahoma"/>
                <a:cs typeface="Tahoma"/>
              </a:rPr>
              <a:t>на</a:t>
            </a:r>
            <a:r>
              <a:rPr dirty="0" sz="1050" spc="-20" b="1" i="1">
                <a:latin typeface="Tahoma"/>
                <a:cs typeface="Tahoma"/>
              </a:rPr>
              <a:t>ј</a:t>
            </a:r>
            <a:r>
              <a:rPr dirty="0" sz="1050" spc="-50" b="1" i="1">
                <a:latin typeface="Tahoma"/>
                <a:cs typeface="Tahoma"/>
              </a:rPr>
              <a:t>в</a:t>
            </a:r>
            <a:r>
              <a:rPr dirty="0" sz="1050" spc="-50" b="1" i="1">
                <a:latin typeface="Tahoma"/>
                <a:cs typeface="Tahoma"/>
              </a:rPr>
              <a:t>ише</a:t>
            </a:r>
            <a:r>
              <a:rPr dirty="0" sz="1050" b="1" i="1">
                <a:latin typeface="Tahoma"/>
                <a:cs typeface="Tahoma"/>
              </a:rPr>
              <a:t> </a:t>
            </a:r>
            <a:r>
              <a:rPr dirty="0" sz="1050" spc="-145" b="1" i="1">
                <a:latin typeface="Tahoma"/>
                <a:cs typeface="Tahoma"/>
              </a:rPr>
              <a:t> </a:t>
            </a:r>
            <a:r>
              <a:rPr dirty="0" sz="1050" spc="-45" b="1" i="1">
                <a:latin typeface="Tahoma"/>
                <a:cs typeface="Tahoma"/>
              </a:rPr>
              <a:t>60</a:t>
            </a:r>
            <a:r>
              <a:rPr dirty="0" sz="1050" b="1" i="1">
                <a:latin typeface="Tahoma"/>
                <a:cs typeface="Tahoma"/>
              </a:rPr>
              <a:t> </a:t>
            </a:r>
            <a:r>
              <a:rPr dirty="0" sz="1050" spc="-135" b="1" i="1">
                <a:latin typeface="Tahoma"/>
                <a:cs typeface="Tahoma"/>
              </a:rPr>
              <a:t> </a:t>
            </a:r>
            <a:r>
              <a:rPr dirty="0" sz="1050" spc="-30" b="1" i="1">
                <a:latin typeface="Tahoma"/>
                <a:cs typeface="Tahoma"/>
              </a:rPr>
              <a:t>д</a:t>
            </a:r>
            <a:r>
              <a:rPr dirty="0" sz="1050" spc="-40" b="1" i="1">
                <a:latin typeface="Tahoma"/>
                <a:cs typeface="Tahoma"/>
              </a:rPr>
              <a:t>ана</a:t>
            </a:r>
            <a:r>
              <a:rPr dirty="0" sz="1050" b="1" i="1">
                <a:latin typeface="Tahoma"/>
                <a:cs typeface="Tahoma"/>
              </a:rPr>
              <a:t> </a:t>
            </a:r>
            <a:r>
              <a:rPr dirty="0" sz="1050" spc="-145" b="1" i="1">
                <a:latin typeface="Tahoma"/>
                <a:cs typeface="Tahoma"/>
              </a:rPr>
              <a:t> </a:t>
            </a:r>
            <a:r>
              <a:rPr dirty="0" sz="1050" spc="-30" b="1" i="1">
                <a:latin typeface="Tahoma"/>
                <a:cs typeface="Tahoma"/>
              </a:rPr>
              <a:t>з</a:t>
            </a:r>
            <a:r>
              <a:rPr dirty="0" sz="1050" spc="-40" b="1" i="1">
                <a:latin typeface="Tahoma"/>
                <a:cs typeface="Tahoma"/>
              </a:rPr>
              <a:t>апосле</a:t>
            </a:r>
            <a:r>
              <a:rPr dirty="0" sz="1050" b="1" i="1">
                <a:latin typeface="Tahoma"/>
                <a:cs typeface="Tahoma"/>
              </a:rPr>
              <a:t> </a:t>
            </a:r>
            <a:r>
              <a:rPr dirty="0" sz="1050" spc="-145" b="1" i="1">
                <a:latin typeface="Tahoma"/>
                <a:cs typeface="Tahoma"/>
              </a:rPr>
              <a:t> </a:t>
            </a:r>
            <a:r>
              <a:rPr dirty="0" sz="1050" spc="-35" b="1" i="1">
                <a:latin typeface="Tahoma"/>
                <a:cs typeface="Tahoma"/>
              </a:rPr>
              <a:t>и</a:t>
            </a:r>
            <a:r>
              <a:rPr dirty="0" sz="1050" spc="-50" b="1" i="1">
                <a:latin typeface="Tahoma"/>
                <a:cs typeface="Tahoma"/>
              </a:rPr>
              <a:t>л</a:t>
            </a:r>
            <a:r>
              <a:rPr dirty="0" sz="1050" spc="-45" b="1" i="1">
                <a:latin typeface="Tahoma"/>
                <a:cs typeface="Tahoma"/>
              </a:rPr>
              <a:t>и</a:t>
            </a:r>
            <a:r>
              <a:rPr dirty="0" sz="1050" b="1" i="1">
                <a:latin typeface="Tahoma"/>
                <a:cs typeface="Tahoma"/>
              </a:rPr>
              <a:t> </a:t>
            </a:r>
            <a:r>
              <a:rPr dirty="0" sz="1050" spc="-140" b="1" i="1">
                <a:latin typeface="Tahoma"/>
                <a:cs typeface="Tahoma"/>
              </a:rPr>
              <a:t> </a:t>
            </a:r>
            <a:r>
              <a:rPr dirty="0" sz="1050" spc="-40" b="1" i="1">
                <a:latin typeface="Tahoma"/>
                <a:cs typeface="Tahoma"/>
              </a:rPr>
              <a:t>ан</a:t>
            </a:r>
            <a:r>
              <a:rPr dirty="0" sz="1050" spc="-40" b="1" i="1">
                <a:latin typeface="Tahoma"/>
                <a:cs typeface="Tahoma"/>
              </a:rPr>
              <a:t>г</a:t>
            </a:r>
            <a:r>
              <a:rPr dirty="0" sz="1050" spc="-30" b="1" i="1">
                <a:latin typeface="Tahoma"/>
                <a:cs typeface="Tahoma"/>
              </a:rPr>
              <a:t>а</a:t>
            </a:r>
            <a:r>
              <a:rPr dirty="0" sz="1050" spc="-55" b="1" i="1">
                <a:latin typeface="Tahoma"/>
                <a:cs typeface="Tahoma"/>
              </a:rPr>
              <a:t>ж</a:t>
            </a:r>
            <a:r>
              <a:rPr dirty="0" sz="1050" spc="-35" b="1" i="1">
                <a:latin typeface="Tahoma"/>
                <a:cs typeface="Tahoma"/>
              </a:rPr>
              <a:t>ује</a:t>
            </a:r>
            <a:r>
              <a:rPr dirty="0" sz="1050" b="1" i="1">
                <a:latin typeface="Tahoma"/>
                <a:cs typeface="Tahoma"/>
              </a:rPr>
              <a:t> </a:t>
            </a:r>
            <a:r>
              <a:rPr dirty="0" sz="1050" spc="-120" b="1" i="1">
                <a:latin typeface="Tahoma"/>
                <a:cs typeface="Tahoma"/>
              </a:rPr>
              <a:t> </a:t>
            </a:r>
            <a:r>
              <a:rPr dirty="0" sz="1050" spc="-45" b="1" i="1">
                <a:latin typeface="Tahoma"/>
                <a:cs typeface="Tahoma"/>
              </a:rPr>
              <a:t>др</a:t>
            </a:r>
            <a:r>
              <a:rPr dirty="0" sz="1050" spc="-30" b="1" i="1">
                <a:latin typeface="Tahoma"/>
                <a:cs typeface="Tahoma"/>
              </a:rPr>
              <a:t>у</a:t>
            </a:r>
            <a:r>
              <a:rPr dirty="0" sz="1050" spc="-40" b="1" i="1">
                <a:latin typeface="Tahoma"/>
                <a:cs typeface="Tahoma"/>
              </a:rPr>
              <a:t>г</a:t>
            </a:r>
            <a:r>
              <a:rPr dirty="0" sz="1050" spc="-40" b="1" i="1">
                <a:latin typeface="Tahoma"/>
                <a:cs typeface="Tahoma"/>
              </a:rPr>
              <a:t>о</a:t>
            </a:r>
            <a:r>
              <a:rPr dirty="0" sz="1050" b="1" i="1">
                <a:latin typeface="Tahoma"/>
                <a:cs typeface="Tahoma"/>
              </a:rPr>
              <a:t> </a:t>
            </a:r>
            <a:r>
              <a:rPr dirty="0" sz="1050" spc="-130" b="1" i="1">
                <a:latin typeface="Tahoma"/>
                <a:cs typeface="Tahoma"/>
              </a:rPr>
              <a:t> </a:t>
            </a:r>
            <a:r>
              <a:rPr dirty="0" sz="1050" spc="-50" b="1" i="1">
                <a:latin typeface="Tahoma"/>
                <a:cs typeface="Tahoma"/>
              </a:rPr>
              <a:t>л</a:t>
            </a:r>
            <a:r>
              <a:rPr dirty="0" sz="1050" spc="-35" b="1" i="1">
                <a:latin typeface="Tahoma"/>
                <a:cs typeface="Tahoma"/>
              </a:rPr>
              <a:t>и</a:t>
            </a:r>
            <a:r>
              <a:rPr dirty="0" sz="1050" spc="-50" b="1" i="1">
                <a:latin typeface="Tahoma"/>
                <a:cs typeface="Tahoma"/>
              </a:rPr>
              <a:t>ц</a:t>
            </a:r>
            <a:r>
              <a:rPr dirty="0" sz="1050" spc="-40" b="1" i="1">
                <a:latin typeface="Tahoma"/>
                <a:cs typeface="Tahoma"/>
              </a:rPr>
              <a:t>е</a:t>
            </a:r>
            <a:r>
              <a:rPr dirty="0" sz="1050" b="1" i="1">
                <a:latin typeface="Tahoma"/>
                <a:cs typeface="Tahoma"/>
              </a:rPr>
              <a:t> </a:t>
            </a:r>
            <a:r>
              <a:rPr dirty="0" sz="1050" spc="-145" b="1" i="1">
                <a:latin typeface="Tahoma"/>
                <a:cs typeface="Tahoma"/>
              </a:rPr>
              <a:t> </a:t>
            </a:r>
            <a:r>
              <a:rPr dirty="0" sz="1050" spc="-40" b="1" i="1">
                <a:latin typeface="Tahoma"/>
                <a:cs typeface="Tahoma"/>
              </a:rPr>
              <a:t>к</a:t>
            </a:r>
            <a:r>
              <a:rPr dirty="0" sz="1050" spc="-35" b="1" i="1">
                <a:latin typeface="Tahoma"/>
                <a:cs typeface="Tahoma"/>
              </a:rPr>
              <a:t>о</a:t>
            </a:r>
            <a:r>
              <a:rPr dirty="0" sz="1050" spc="-35" b="1" i="1">
                <a:latin typeface="Tahoma"/>
                <a:cs typeface="Tahoma"/>
              </a:rPr>
              <a:t>је</a:t>
            </a:r>
            <a:r>
              <a:rPr dirty="0" sz="1050" b="1" i="1">
                <a:latin typeface="Tahoma"/>
                <a:cs typeface="Tahoma"/>
              </a:rPr>
              <a:t> </a:t>
            </a:r>
            <a:r>
              <a:rPr dirty="0" sz="1050" spc="-135" b="1" i="1">
                <a:latin typeface="Tahoma"/>
                <a:cs typeface="Tahoma"/>
              </a:rPr>
              <a:t> </a:t>
            </a:r>
            <a:r>
              <a:rPr dirty="0" sz="1050" spc="-40" b="1" i="1">
                <a:latin typeface="Tahoma"/>
                <a:cs typeface="Tahoma"/>
              </a:rPr>
              <a:t>ис</a:t>
            </a:r>
            <a:r>
              <a:rPr dirty="0" sz="1050" spc="-40" b="1" i="1">
                <a:latin typeface="Tahoma"/>
                <a:cs typeface="Tahoma"/>
              </a:rPr>
              <a:t>п</a:t>
            </a:r>
            <a:r>
              <a:rPr dirty="0" sz="1050" spc="-50" b="1" i="1">
                <a:latin typeface="Tahoma"/>
                <a:cs typeface="Tahoma"/>
              </a:rPr>
              <a:t>уњ</a:t>
            </a:r>
            <a:r>
              <a:rPr dirty="0" sz="1050" spc="-35" b="1" i="1">
                <a:latin typeface="Tahoma"/>
                <a:cs typeface="Tahoma"/>
              </a:rPr>
              <a:t>а</a:t>
            </a:r>
            <a:r>
              <a:rPr dirty="0" sz="1050" spc="-50" b="1" i="1">
                <a:latin typeface="Tahoma"/>
                <a:cs typeface="Tahoma"/>
              </a:rPr>
              <a:t>в</a:t>
            </a:r>
            <a:r>
              <a:rPr dirty="0" sz="1050" spc="-40" b="1" i="1">
                <a:latin typeface="Tahoma"/>
                <a:cs typeface="Tahoma"/>
              </a:rPr>
              <a:t>а</a:t>
            </a:r>
            <a:r>
              <a:rPr dirty="0" sz="1050" b="1" i="1">
                <a:latin typeface="Tahoma"/>
                <a:cs typeface="Tahoma"/>
              </a:rPr>
              <a:t> </a:t>
            </a:r>
            <a:r>
              <a:rPr dirty="0" sz="1050" spc="-150" b="1" i="1">
                <a:latin typeface="Tahoma"/>
                <a:cs typeface="Tahoma"/>
              </a:rPr>
              <a:t> </a:t>
            </a:r>
            <a:r>
              <a:rPr dirty="0" sz="1050" spc="-30" b="1" i="1">
                <a:latin typeface="Tahoma"/>
                <a:cs typeface="Tahoma"/>
              </a:rPr>
              <a:t>п</a:t>
            </a:r>
            <a:r>
              <a:rPr dirty="0" sz="1050" spc="-40" b="1" i="1">
                <a:latin typeface="Tahoma"/>
                <a:cs typeface="Tahoma"/>
              </a:rPr>
              <a:t>р</a:t>
            </a:r>
            <a:r>
              <a:rPr dirty="0" sz="1050" spc="-45" b="1" i="1">
                <a:latin typeface="Tahoma"/>
                <a:cs typeface="Tahoma"/>
              </a:rPr>
              <a:t>о</a:t>
            </a:r>
            <a:r>
              <a:rPr dirty="0" sz="1050" spc="-40" b="1" i="1">
                <a:latin typeface="Tahoma"/>
                <a:cs typeface="Tahoma"/>
              </a:rPr>
              <a:t>писа</a:t>
            </a:r>
            <a:r>
              <a:rPr dirty="0" sz="1050" spc="-35" b="1" i="1">
                <a:latin typeface="Tahoma"/>
                <a:cs typeface="Tahoma"/>
              </a:rPr>
              <a:t>н</a:t>
            </a:r>
            <a:r>
              <a:rPr dirty="0" sz="1050" spc="-40" b="1" i="1">
                <a:latin typeface="Tahoma"/>
                <a:cs typeface="Tahoma"/>
              </a:rPr>
              <a:t>е</a:t>
            </a:r>
            <a:r>
              <a:rPr dirty="0" sz="1050" b="1" i="1">
                <a:latin typeface="Tahoma"/>
                <a:cs typeface="Tahoma"/>
              </a:rPr>
              <a:t> </a:t>
            </a:r>
            <a:r>
              <a:rPr dirty="0" sz="1050" spc="-155" b="1" i="1">
                <a:latin typeface="Tahoma"/>
                <a:cs typeface="Tahoma"/>
              </a:rPr>
              <a:t> </a:t>
            </a:r>
            <a:r>
              <a:rPr dirty="0" sz="1050" spc="-30" b="1" i="1">
                <a:latin typeface="Tahoma"/>
                <a:cs typeface="Tahoma"/>
              </a:rPr>
              <a:t>у</a:t>
            </a:r>
            <a:r>
              <a:rPr dirty="0" sz="1050" spc="-35" b="1" i="1">
                <a:latin typeface="Tahoma"/>
                <a:cs typeface="Tahoma"/>
              </a:rPr>
              <a:t>с</a:t>
            </a:r>
            <a:r>
              <a:rPr dirty="0" sz="1050" spc="-50" b="1" i="1">
                <a:latin typeface="Tahoma"/>
                <a:cs typeface="Tahoma"/>
              </a:rPr>
              <a:t>л</a:t>
            </a:r>
            <a:r>
              <a:rPr dirty="0" sz="1050" spc="-35" b="1" i="1">
                <a:latin typeface="Tahoma"/>
                <a:cs typeface="Tahoma"/>
              </a:rPr>
              <a:t>о</a:t>
            </a:r>
            <a:r>
              <a:rPr dirty="0" sz="1050" spc="-50" b="1" i="1">
                <a:latin typeface="Tahoma"/>
                <a:cs typeface="Tahoma"/>
              </a:rPr>
              <a:t>в</a:t>
            </a:r>
            <a:r>
              <a:rPr dirty="0" sz="1050" spc="-40" b="1" i="1">
                <a:latin typeface="Tahoma"/>
                <a:cs typeface="Tahoma"/>
              </a:rPr>
              <a:t>е</a:t>
            </a:r>
            <a:r>
              <a:rPr dirty="0" sz="1050" b="1" i="1">
                <a:latin typeface="Tahoma"/>
                <a:cs typeface="Tahoma"/>
              </a:rPr>
              <a:t> </a:t>
            </a:r>
            <a:r>
              <a:rPr dirty="0" sz="1050" spc="-145" b="1" i="1">
                <a:latin typeface="Tahoma"/>
                <a:cs typeface="Tahoma"/>
              </a:rPr>
              <a:t> </a:t>
            </a:r>
            <a:r>
              <a:rPr dirty="0" sz="1050" spc="-45" b="1" i="1">
                <a:latin typeface="Tahoma"/>
                <a:cs typeface="Tahoma"/>
              </a:rPr>
              <a:t>и</a:t>
            </a:r>
            <a:r>
              <a:rPr dirty="0" sz="1050" b="1" i="1">
                <a:latin typeface="Tahoma"/>
                <a:cs typeface="Tahoma"/>
              </a:rPr>
              <a:t> </a:t>
            </a:r>
            <a:r>
              <a:rPr dirty="0" sz="1050" spc="-140" b="1" i="1">
                <a:latin typeface="Tahoma"/>
                <a:cs typeface="Tahoma"/>
              </a:rPr>
              <a:t> </a:t>
            </a:r>
            <a:r>
              <a:rPr dirty="0" sz="1050" spc="-40" b="1" i="1">
                <a:latin typeface="Tahoma"/>
                <a:cs typeface="Tahoma"/>
              </a:rPr>
              <a:t>о</a:t>
            </a:r>
            <a:r>
              <a:rPr dirty="0" sz="1050" b="1" i="1">
                <a:latin typeface="Tahoma"/>
                <a:cs typeface="Tahoma"/>
              </a:rPr>
              <a:t> </a:t>
            </a:r>
            <a:r>
              <a:rPr dirty="0" sz="1050" spc="-140" b="1" i="1">
                <a:latin typeface="Tahoma"/>
                <a:cs typeface="Tahoma"/>
              </a:rPr>
              <a:t> </a:t>
            </a:r>
            <a:r>
              <a:rPr dirty="0" sz="1050" spc="-35" b="1" i="1">
                <a:latin typeface="Tahoma"/>
                <a:cs typeface="Tahoma"/>
              </a:rPr>
              <a:t>т</a:t>
            </a:r>
            <a:r>
              <a:rPr dirty="0" sz="1050" spc="-45" b="1" i="1">
                <a:latin typeface="Tahoma"/>
                <a:cs typeface="Tahoma"/>
              </a:rPr>
              <a:t>о</a:t>
            </a:r>
            <a:r>
              <a:rPr dirty="0" sz="1050" spc="-40" b="1" i="1">
                <a:latin typeface="Tahoma"/>
                <a:cs typeface="Tahoma"/>
              </a:rPr>
              <a:t>м</a:t>
            </a:r>
            <a:r>
              <a:rPr dirty="0" sz="1050" spc="-40" b="1" i="1">
                <a:latin typeface="Tahoma"/>
                <a:cs typeface="Tahoma"/>
              </a:rPr>
              <a:t>е</a:t>
            </a:r>
            <a:r>
              <a:rPr dirty="0" sz="1050" b="1" i="1">
                <a:latin typeface="Tahoma"/>
                <a:cs typeface="Tahoma"/>
              </a:rPr>
              <a:t> </a:t>
            </a:r>
            <a:r>
              <a:rPr dirty="0" sz="1050" spc="-145" b="1" i="1">
                <a:latin typeface="Tahoma"/>
                <a:cs typeface="Tahoma"/>
              </a:rPr>
              <a:t> </a:t>
            </a:r>
            <a:r>
              <a:rPr dirty="0" sz="1050" spc="-40" b="1" i="1">
                <a:latin typeface="Tahoma"/>
                <a:cs typeface="Tahoma"/>
              </a:rPr>
              <a:t>да</a:t>
            </a:r>
            <a:r>
              <a:rPr dirty="0" sz="1050" b="1" i="1">
                <a:latin typeface="Tahoma"/>
                <a:cs typeface="Tahoma"/>
              </a:rPr>
              <a:t> </a:t>
            </a:r>
            <a:r>
              <a:rPr dirty="0" sz="1050" spc="-150" b="1" i="1">
                <a:latin typeface="Tahoma"/>
                <a:cs typeface="Tahoma"/>
              </a:rPr>
              <a:t> </a:t>
            </a:r>
            <a:r>
              <a:rPr dirty="0" sz="1050" spc="-35" b="1" i="1">
                <a:latin typeface="Tahoma"/>
                <a:cs typeface="Tahoma"/>
              </a:rPr>
              <a:t>о</a:t>
            </a:r>
            <a:r>
              <a:rPr dirty="0" sz="1050" spc="-40" b="1" i="1">
                <a:latin typeface="Tahoma"/>
                <a:cs typeface="Tahoma"/>
              </a:rPr>
              <a:t>б</a:t>
            </a:r>
            <a:r>
              <a:rPr dirty="0" sz="1050" spc="-30" b="1" i="1">
                <a:latin typeface="Tahoma"/>
                <a:cs typeface="Tahoma"/>
              </a:rPr>
              <a:t>а</a:t>
            </a:r>
            <a:r>
              <a:rPr dirty="0" sz="1050" spc="-50" b="1" i="1">
                <a:latin typeface="Tahoma"/>
                <a:cs typeface="Tahoma"/>
              </a:rPr>
              <a:t>в</a:t>
            </a:r>
            <a:r>
              <a:rPr dirty="0" sz="1050" spc="-45" b="1" i="1">
                <a:latin typeface="Tahoma"/>
                <a:cs typeface="Tahoma"/>
              </a:rPr>
              <a:t>е</a:t>
            </a:r>
            <a:r>
              <a:rPr dirty="0" sz="1050" spc="-35" b="1" i="1">
                <a:latin typeface="Tahoma"/>
                <a:cs typeface="Tahoma"/>
              </a:rPr>
              <a:t>с</a:t>
            </a:r>
            <a:r>
              <a:rPr dirty="0" sz="1050" spc="-30" b="1" i="1">
                <a:latin typeface="Tahoma"/>
                <a:cs typeface="Tahoma"/>
              </a:rPr>
              <a:t>т</a:t>
            </a:r>
            <a:r>
              <a:rPr dirty="0" sz="1050" spc="-45" b="1" i="1">
                <a:latin typeface="Tahoma"/>
                <a:cs typeface="Tahoma"/>
              </a:rPr>
              <a:t>и</a:t>
            </a:r>
            <a:r>
              <a:rPr dirty="0" sz="1050" b="1" i="1">
                <a:latin typeface="Tahoma"/>
                <a:cs typeface="Tahoma"/>
              </a:rPr>
              <a:t> </a:t>
            </a:r>
            <a:r>
              <a:rPr dirty="0" sz="1050" spc="-140" b="1" i="1">
                <a:latin typeface="Tahoma"/>
                <a:cs typeface="Tahoma"/>
              </a:rPr>
              <a:t> </a:t>
            </a:r>
            <a:r>
              <a:rPr dirty="0" sz="1050" spc="-45" b="1" i="1">
                <a:latin typeface="Tahoma"/>
                <a:cs typeface="Tahoma"/>
              </a:rPr>
              <a:t>К</a:t>
            </a:r>
            <a:r>
              <a:rPr dirty="0" sz="1050" spc="-40" b="1" i="1">
                <a:latin typeface="Tahoma"/>
                <a:cs typeface="Tahoma"/>
              </a:rPr>
              <a:t>С</a:t>
            </a:r>
            <a:r>
              <a:rPr dirty="0" sz="1050" spc="-50" b="1" i="1">
                <a:latin typeface="Tahoma"/>
                <a:cs typeface="Tahoma"/>
              </a:rPr>
              <a:t>С</a:t>
            </a:r>
            <a:r>
              <a:rPr dirty="0" sz="1050" spc="-20" b="1" i="1">
                <a:latin typeface="Tahoma"/>
                <a:cs typeface="Tahoma"/>
              </a:rPr>
              <a:t>,</a:t>
            </a:r>
            <a:r>
              <a:rPr dirty="0" sz="1050" b="1" i="1">
                <a:latin typeface="Tahoma"/>
                <a:cs typeface="Tahoma"/>
              </a:rPr>
              <a:t> </a:t>
            </a:r>
            <a:r>
              <a:rPr dirty="0" sz="1050" spc="-140" b="1" i="1">
                <a:latin typeface="Tahoma"/>
                <a:cs typeface="Tahoma"/>
              </a:rPr>
              <a:t> </a:t>
            </a:r>
            <a:r>
              <a:rPr dirty="0" sz="1050" spc="-40" b="1" i="1">
                <a:latin typeface="Tahoma"/>
                <a:cs typeface="Tahoma"/>
              </a:rPr>
              <a:t>а</a:t>
            </a:r>
            <a:r>
              <a:rPr dirty="0" sz="1050" b="1" i="1">
                <a:latin typeface="Tahoma"/>
                <a:cs typeface="Tahoma"/>
              </a:rPr>
              <a:t> </a:t>
            </a:r>
            <a:r>
              <a:rPr dirty="0" sz="1050" spc="-150" b="1" i="1">
                <a:latin typeface="Tahoma"/>
                <a:cs typeface="Tahoma"/>
              </a:rPr>
              <a:t> </a:t>
            </a:r>
            <a:r>
              <a:rPr dirty="0" sz="1050" spc="-40" b="1" i="1">
                <a:latin typeface="Tahoma"/>
                <a:cs typeface="Tahoma"/>
              </a:rPr>
              <a:t>у</a:t>
            </a:r>
            <a:r>
              <a:rPr dirty="0" sz="1050" b="1" i="1">
                <a:latin typeface="Tahoma"/>
                <a:cs typeface="Tahoma"/>
              </a:rPr>
              <a:t> </a:t>
            </a:r>
            <a:r>
              <a:rPr dirty="0" sz="1050" spc="-140" b="1" i="1">
                <a:latin typeface="Tahoma"/>
                <a:cs typeface="Tahoma"/>
              </a:rPr>
              <a:t> </a:t>
            </a:r>
            <a:r>
              <a:rPr dirty="0" sz="1050" spc="-35" b="1" i="1">
                <a:latin typeface="Tahoma"/>
                <a:cs typeface="Tahoma"/>
              </a:rPr>
              <a:t>су</a:t>
            </a:r>
            <a:r>
              <a:rPr dirty="0" sz="1050" spc="-40" b="1" i="1">
                <a:latin typeface="Tahoma"/>
                <a:cs typeface="Tahoma"/>
              </a:rPr>
              <a:t>п</a:t>
            </a:r>
            <a:r>
              <a:rPr dirty="0" sz="1050" spc="-40" b="1" i="1">
                <a:latin typeface="Tahoma"/>
                <a:cs typeface="Tahoma"/>
              </a:rPr>
              <a:t>р</a:t>
            </a:r>
            <a:r>
              <a:rPr dirty="0" sz="1050" spc="-35" b="1" i="1">
                <a:latin typeface="Tahoma"/>
                <a:cs typeface="Tahoma"/>
              </a:rPr>
              <a:t>от</a:t>
            </a:r>
            <a:r>
              <a:rPr dirty="0" sz="1050" spc="-45" b="1" i="1">
                <a:latin typeface="Tahoma"/>
                <a:cs typeface="Tahoma"/>
              </a:rPr>
              <a:t>ном</a:t>
            </a:r>
            <a:r>
              <a:rPr dirty="0" sz="1050" b="1" i="1">
                <a:latin typeface="Tahoma"/>
                <a:cs typeface="Tahoma"/>
              </a:rPr>
              <a:t> </a:t>
            </a:r>
            <a:r>
              <a:rPr dirty="0" sz="1050" spc="-140" b="1" i="1">
                <a:latin typeface="Tahoma"/>
                <a:cs typeface="Tahoma"/>
              </a:rPr>
              <a:t> </a:t>
            </a:r>
            <a:r>
              <a:rPr dirty="0" sz="1050" spc="-45" b="1" i="1">
                <a:latin typeface="Tahoma"/>
                <a:cs typeface="Tahoma"/>
              </a:rPr>
              <a:t>чини</a:t>
            </a:r>
            <a:r>
              <a:rPr dirty="0" sz="1050" spc="-35" b="1" i="1">
                <a:latin typeface="Tahoma"/>
                <a:cs typeface="Tahoma"/>
              </a:rPr>
              <a:t> дис</a:t>
            </a:r>
            <a:r>
              <a:rPr dirty="0" sz="1050" spc="-50" b="1" i="1">
                <a:latin typeface="Tahoma"/>
                <a:cs typeface="Tahoma"/>
              </a:rPr>
              <a:t>ц</a:t>
            </a:r>
            <a:r>
              <a:rPr dirty="0" sz="1050" spc="-45" b="1" i="1">
                <a:latin typeface="Tahoma"/>
                <a:cs typeface="Tahoma"/>
              </a:rPr>
              <a:t>и</a:t>
            </a:r>
            <a:r>
              <a:rPr dirty="0" sz="1050" spc="-35" b="1" i="1">
                <a:latin typeface="Tahoma"/>
                <a:cs typeface="Tahoma"/>
              </a:rPr>
              <a:t>п</a:t>
            </a:r>
            <a:r>
              <a:rPr dirty="0" sz="1050" spc="-50" b="1" i="1">
                <a:latin typeface="Tahoma"/>
                <a:cs typeface="Tahoma"/>
              </a:rPr>
              <a:t>л</a:t>
            </a:r>
            <a:r>
              <a:rPr dirty="0" sz="1050" spc="-40" b="1" i="1">
                <a:latin typeface="Tahoma"/>
                <a:cs typeface="Tahoma"/>
              </a:rPr>
              <a:t>инс</a:t>
            </a:r>
            <a:r>
              <a:rPr dirty="0" sz="1050" spc="-30" b="1" i="1">
                <a:latin typeface="Tahoma"/>
                <a:cs typeface="Tahoma"/>
              </a:rPr>
              <a:t>к</a:t>
            </a:r>
            <a:r>
              <a:rPr dirty="0" sz="1050" spc="-45" b="1" i="1">
                <a:latin typeface="Tahoma"/>
                <a:cs typeface="Tahoma"/>
              </a:rPr>
              <a:t>и</a:t>
            </a:r>
            <a:r>
              <a:rPr dirty="0" sz="1050" spc="-25" b="1" i="1">
                <a:latin typeface="Tahoma"/>
                <a:cs typeface="Tahoma"/>
              </a:rPr>
              <a:t> </a:t>
            </a:r>
            <a:r>
              <a:rPr dirty="0" sz="1050" spc="-45" b="1" i="1">
                <a:latin typeface="Tahoma"/>
                <a:cs typeface="Tahoma"/>
              </a:rPr>
              <a:t>п</a:t>
            </a:r>
            <a:r>
              <a:rPr dirty="0" sz="1050" spc="-35" b="1" i="1">
                <a:latin typeface="Tahoma"/>
                <a:cs typeface="Tahoma"/>
              </a:rPr>
              <a:t>р</a:t>
            </a:r>
            <a:r>
              <a:rPr dirty="0" sz="1050" spc="-45" b="1" i="1">
                <a:latin typeface="Tahoma"/>
                <a:cs typeface="Tahoma"/>
              </a:rPr>
              <a:t>е</a:t>
            </a:r>
            <a:r>
              <a:rPr dirty="0" sz="1050" spc="-40" b="1" i="1">
                <a:latin typeface="Tahoma"/>
                <a:cs typeface="Tahoma"/>
              </a:rPr>
              <a:t>к</a:t>
            </a:r>
            <a:r>
              <a:rPr dirty="0" sz="1050" spc="-45" b="1" i="1">
                <a:latin typeface="Tahoma"/>
                <a:cs typeface="Tahoma"/>
              </a:rPr>
              <a:t>р</a:t>
            </a:r>
            <a:r>
              <a:rPr dirty="0" sz="1050" spc="-45" b="1" i="1">
                <a:latin typeface="Tahoma"/>
                <a:cs typeface="Tahoma"/>
              </a:rPr>
              <a:t>ш</a:t>
            </a:r>
            <a:r>
              <a:rPr dirty="0" sz="1050" spc="-30" b="1" i="1">
                <a:latin typeface="Tahoma"/>
                <a:cs typeface="Tahoma"/>
              </a:rPr>
              <a:t>ај.</a:t>
            </a:r>
            <a:endParaRPr sz="105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3"/>
              </a:spcBef>
            </a:pPr>
            <a:endParaRPr sz="105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</a:pPr>
            <a:r>
              <a:rPr dirty="0" sz="1100" b="1">
                <a:latin typeface="Tahoma"/>
                <a:cs typeface="Tahoma"/>
              </a:rPr>
              <a:t>3</a:t>
            </a:r>
            <a:r>
              <a:rPr dirty="0" sz="1100" spc="-10" b="1">
                <a:latin typeface="Tahoma"/>
                <a:cs typeface="Tahoma"/>
              </a:rPr>
              <a:t>.</a:t>
            </a:r>
            <a:r>
              <a:rPr dirty="0" sz="1100" b="1">
                <a:latin typeface="Tahoma"/>
                <a:cs typeface="Tahoma"/>
              </a:rPr>
              <a:t>4. П</a:t>
            </a:r>
            <a:r>
              <a:rPr dirty="0" sz="1100" spc="-10" b="1">
                <a:latin typeface="Tahoma"/>
                <a:cs typeface="Tahoma"/>
              </a:rPr>
              <a:t>Р</a:t>
            </a:r>
            <a:r>
              <a:rPr dirty="0" sz="1100" b="1">
                <a:latin typeface="Tahoma"/>
                <a:cs typeface="Tahoma"/>
              </a:rPr>
              <a:t>АВ</a:t>
            </a:r>
            <a:r>
              <a:rPr dirty="0" sz="1100" spc="-10" b="1">
                <a:latin typeface="Tahoma"/>
                <a:cs typeface="Tahoma"/>
              </a:rPr>
              <a:t>Н</a:t>
            </a:r>
            <a:r>
              <a:rPr dirty="0" sz="1100" b="1">
                <a:latin typeface="Tahoma"/>
                <a:cs typeface="Tahoma"/>
              </a:rPr>
              <a:t>И</a:t>
            </a:r>
            <a:r>
              <a:rPr dirty="0" sz="1100" spc="-15" b="1">
                <a:latin typeface="Tahoma"/>
                <a:cs typeface="Tahoma"/>
              </a:rPr>
              <a:t> </a:t>
            </a:r>
            <a:r>
              <a:rPr dirty="0" sz="1100" b="1">
                <a:latin typeface="Tahoma"/>
                <a:cs typeface="Tahoma"/>
              </a:rPr>
              <a:t>У</a:t>
            </a:r>
            <a:r>
              <a:rPr dirty="0" sz="1100" spc="-5" b="1">
                <a:latin typeface="Tahoma"/>
                <a:cs typeface="Tahoma"/>
              </a:rPr>
              <a:t>С</a:t>
            </a:r>
            <a:r>
              <a:rPr dirty="0" sz="1100" spc="-5" b="1">
                <a:latin typeface="Tahoma"/>
                <a:cs typeface="Tahoma"/>
              </a:rPr>
              <a:t>Л</a:t>
            </a:r>
            <a:r>
              <a:rPr dirty="0" sz="1100" b="1">
                <a:latin typeface="Tahoma"/>
                <a:cs typeface="Tahoma"/>
              </a:rPr>
              <a:t>ОВИ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44500" y="5077957"/>
            <a:ext cx="2091055" cy="165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b="1">
                <a:latin typeface="Tahoma"/>
                <a:cs typeface="Tahoma"/>
              </a:rPr>
              <a:t>3</a:t>
            </a:r>
            <a:r>
              <a:rPr dirty="0" sz="1100" spc="-10" b="1">
                <a:latin typeface="Tahoma"/>
                <a:cs typeface="Tahoma"/>
              </a:rPr>
              <a:t>.</a:t>
            </a:r>
            <a:r>
              <a:rPr dirty="0" sz="1100" b="1">
                <a:latin typeface="Tahoma"/>
                <a:cs typeface="Tahoma"/>
              </a:rPr>
              <a:t>5.</a:t>
            </a:r>
            <a:r>
              <a:rPr dirty="0" sz="1100" spc="-10" b="1">
                <a:latin typeface="Tahoma"/>
                <a:cs typeface="Tahoma"/>
              </a:rPr>
              <a:t> </a:t>
            </a:r>
            <a:r>
              <a:rPr dirty="0" sz="1100" b="1">
                <a:latin typeface="Tahoma"/>
                <a:cs typeface="Tahoma"/>
              </a:rPr>
              <a:t>Ф</a:t>
            </a:r>
            <a:r>
              <a:rPr dirty="0" sz="1100" spc="-5" b="1">
                <a:latin typeface="Tahoma"/>
                <a:cs typeface="Tahoma"/>
              </a:rPr>
              <a:t>И</a:t>
            </a:r>
            <a:r>
              <a:rPr dirty="0" sz="1100" spc="-5" b="1">
                <a:latin typeface="Tahoma"/>
                <a:cs typeface="Tahoma"/>
              </a:rPr>
              <a:t>Н</a:t>
            </a:r>
            <a:r>
              <a:rPr dirty="0" sz="1100" b="1">
                <a:latin typeface="Tahoma"/>
                <a:cs typeface="Tahoma"/>
              </a:rPr>
              <a:t>А</a:t>
            </a:r>
            <a:r>
              <a:rPr dirty="0" sz="1100" spc="-5" b="1">
                <a:latin typeface="Tahoma"/>
                <a:cs typeface="Tahoma"/>
              </a:rPr>
              <a:t>Н</a:t>
            </a:r>
            <a:r>
              <a:rPr dirty="0" sz="1100" spc="-5" b="1">
                <a:latin typeface="Tahoma"/>
                <a:cs typeface="Tahoma"/>
              </a:rPr>
              <a:t>С</a:t>
            </a:r>
            <a:r>
              <a:rPr dirty="0" sz="1100" spc="-5" b="1">
                <a:latin typeface="Tahoma"/>
                <a:cs typeface="Tahoma"/>
              </a:rPr>
              <a:t>И</a:t>
            </a:r>
            <a:r>
              <a:rPr dirty="0" sz="1100" b="1">
                <a:latin typeface="Tahoma"/>
                <a:cs typeface="Tahoma"/>
              </a:rPr>
              <a:t>Ј</a:t>
            </a:r>
            <a:r>
              <a:rPr dirty="0" sz="1100" spc="-5" b="1">
                <a:latin typeface="Tahoma"/>
                <a:cs typeface="Tahoma"/>
              </a:rPr>
              <a:t>С</a:t>
            </a:r>
            <a:r>
              <a:rPr dirty="0" sz="1100" spc="-5" b="1">
                <a:latin typeface="Tahoma"/>
                <a:cs typeface="Tahoma"/>
              </a:rPr>
              <a:t>К</a:t>
            </a:r>
            <a:r>
              <a:rPr dirty="0" sz="1100" b="1">
                <a:latin typeface="Tahoma"/>
                <a:cs typeface="Tahoma"/>
              </a:rPr>
              <a:t>И</a:t>
            </a:r>
            <a:r>
              <a:rPr dirty="0" sz="1100" spc="-5" b="1">
                <a:latin typeface="Tahoma"/>
                <a:cs typeface="Tahoma"/>
              </a:rPr>
              <a:t> </a:t>
            </a:r>
            <a:r>
              <a:rPr dirty="0" sz="1100" spc="-10" b="1">
                <a:latin typeface="Tahoma"/>
                <a:cs typeface="Tahoma"/>
              </a:rPr>
              <a:t>У</a:t>
            </a:r>
            <a:r>
              <a:rPr dirty="0" sz="1100" spc="-5" b="1">
                <a:latin typeface="Tahoma"/>
                <a:cs typeface="Tahoma"/>
              </a:rPr>
              <a:t>С</a:t>
            </a:r>
            <a:r>
              <a:rPr dirty="0" sz="1100" spc="-5" b="1">
                <a:latin typeface="Tahoma"/>
                <a:cs typeface="Tahoma"/>
              </a:rPr>
              <a:t>Л</a:t>
            </a:r>
            <a:r>
              <a:rPr dirty="0" sz="1100" b="1">
                <a:latin typeface="Tahoma"/>
                <a:cs typeface="Tahoma"/>
              </a:rPr>
              <a:t>ОВИ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07847" y="310896"/>
            <a:ext cx="0" cy="6940550"/>
          </a:xfrm>
          <a:custGeom>
            <a:avLst/>
            <a:gdLst/>
            <a:ahLst/>
            <a:cxnLst/>
            <a:rect l="l" t="t" r="r" b="b"/>
            <a:pathLst>
              <a:path w="0" h="6940550">
                <a:moveTo>
                  <a:pt x="0" y="0"/>
                </a:moveTo>
                <a:lnTo>
                  <a:pt x="0" y="6940296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0386059" y="310896"/>
            <a:ext cx="0" cy="6940550"/>
          </a:xfrm>
          <a:custGeom>
            <a:avLst/>
            <a:gdLst/>
            <a:ahLst/>
            <a:cxnLst/>
            <a:rect l="l" t="t" r="r" b="b"/>
            <a:pathLst>
              <a:path w="0" h="6940550">
                <a:moveTo>
                  <a:pt x="0" y="0"/>
                </a:moveTo>
                <a:lnTo>
                  <a:pt x="0" y="6940296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04800" y="7254240"/>
            <a:ext cx="10084435" cy="0"/>
          </a:xfrm>
          <a:custGeom>
            <a:avLst/>
            <a:gdLst/>
            <a:ahLst/>
            <a:cxnLst/>
            <a:rect l="l" t="t" r="r" b="b"/>
            <a:pathLst>
              <a:path w="10084435" h="0">
                <a:moveTo>
                  <a:pt x="0" y="0"/>
                </a:moveTo>
                <a:lnTo>
                  <a:pt x="10084307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304165" y="307848"/>
          <a:ext cx="10089515" cy="12833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2399"/>
                <a:gridCol w="499872"/>
                <a:gridCol w="3188843"/>
                <a:gridCol w="3150742"/>
                <a:gridCol w="2970530"/>
                <a:gridCol w="115823"/>
              </a:tblGrid>
              <a:tr h="148717"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T w="736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424561"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000" b="1">
                          <a:latin typeface="Tahoma"/>
                          <a:cs typeface="Tahoma"/>
                        </a:rPr>
                        <a:t>3.3.7.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64769" marR="57785">
                        <a:lnSpc>
                          <a:spcPct val="100600"/>
                        </a:lnSpc>
                      </a:pPr>
                      <a:r>
                        <a:rPr dirty="0" sz="900" b="1">
                          <a:latin typeface="Tahoma"/>
                          <a:cs typeface="Tahoma"/>
                        </a:rPr>
                        <a:t>Да</a:t>
                      </a:r>
                      <a:r>
                        <a:rPr dirty="0" sz="900" spc="10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ли</a:t>
                      </a:r>
                      <a:r>
                        <a:rPr dirty="0" sz="900" spc="9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је</a:t>
                      </a:r>
                      <a:r>
                        <a:rPr dirty="0" sz="900" spc="10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бе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б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еђ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на</a:t>
                      </a:r>
                      <a:r>
                        <a:rPr dirty="0" sz="900" spc="10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ерн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spc="9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ве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spc="9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spc="10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ебе</a:t>
                      </a:r>
                      <a:r>
                        <a:rPr dirty="0" sz="900" spc="1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лајн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 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рен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са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акмица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јима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је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уб</a:t>
                      </a:r>
                      <a:r>
                        <a:rPr dirty="0" sz="900" spc="-2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анизат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(д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маћин)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281940"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000" b="1">
                          <a:latin typeface="Tahoma"/>
                          <a:cs typeface="Tahoma"/>
                        </a:rPr>
                        <a:t>3.3.8.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 marR="57785">
                        <a:lnSpc>
                          <a:spcPct val="100000"/>
                        </a:lnSpc>
                      </a:pPr>
                      <a:r>
                        <a:rPr dirty="0" sz="900" b="1">
                          <a:latin typeface="Tahoma"/>
                          <a:cs typeface="Tahoma"/>
                        </a:rPr>
                        <a:t>Да  </a:t>
                      </a:r>
                      <a:r>
                        <a:rPr dirty="0" sz="900" spc="2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ли  </a:t>
                      </a:r>
                      <a:r>
                        <a:rPr dirty="0" sz="900" spc="2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уб  </a:t>
                      </a:r>
                      <a:r>
                        <a:rPr dirty="0" sz="900" spc="2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има  </a:t>
                      </a:r>
                      <a:r>
                        <a:rPr dirty="0" sz="900" spc="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бе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беђе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н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  </a:t>
                      </a:r>
                      <a:r>
                        <a:rPr dirty="0" sz="900" spc="1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стати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тича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  </a:t>
                      </a:r>
                      <a:r>
                        <a:rPr dirty="0" sz="900" spc="1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у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акмице к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јима је 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ма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ћ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ин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420624"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000" b="1">
                          <a:latin typeface="Tahoma"/>
                          <a:cs typeface="Tahoma"/>
                        </a:rPr>
                        <a:t>3.3.8.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64769" marR="56515">
                        <a:lnSpc>
                          <a:spcPct val="100600"/>
                        </a:lnSpc>
                        <a:tabLst>
                          <a:tab pos="1640839" algn="l"/>
                          <a:tab pos="1997075" algn="l"/>
                          <a:tab pos="2492375" algn="l"/>
                        </a:tabLst>
                      </a:pPr>
                      <a:r>
                        <a:rPr dirty="0" sz="900" b="1">
                          <a:latin typeface="Tahoma"/>
                          <a:cs typeface="Tahoma"/>
                        </a:rPr>
                        <a:t>Ис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уњ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ст       </a:t>
                      </a:r>
                      <a:r>
                        <a:rPr dirty="0" sz="900" spc="-3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др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их		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ерс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налних       </a:t>
                      </a:r>
                      <a:r>
                        <a:rPr dirty="0" sz="900" spc="-4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а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мин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ст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ати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них	усл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ва	у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ђених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ици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ама тамичења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</a:tbl>
          </a:graphicData>
        </a:graphic>
      </p:graphicFrame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456565" y="2525268"/>
          <a:ext cx="9821545" cy="2382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99872"/>
                <a:gridCol w="3242182"/>
                <a:gridCol w="2859278"/>
                <a:gridCol w="3208654"/>
              </a:tblGrid>
              <a:tr h="281939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000" b="1">
                          <a:latin typeface="Tahoma"/>
                          <a:cs typeface="Tahoma"/>
                        </a:rPr>
                        <a:t>3.4.1.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 marR="58419">
                        <a:lnSpc>
                          <a:spcPct val="101099"/>
                        </a:lnSpc>
                      </a:pPr>
                      <a:r>
                        <a:rPr dirty="0" sz="900" b="1">
                          <a:latin typeface="Tahoma"/>
                          <a:cs typeface="Tahoma"/>
                        </a:rPr>
                        <a:t>Да </a:t>
                      </a:r>
                      <a:r>
                        <a:rPr dirty="0" sz="900" spc="3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ли </a:t>
                      </a:r>
                      <a:r>
                        <a:rPr dirty="0" sz="900" spc="2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су </a:t>
                      </a:r>
                      <a:r>
                        <a:rPr dirty="0" sz="900" spc="3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уз </a:t>
                      </a:r>
                      <a:r>
                        <a:rPr dirty="0" sz="900" spc="2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ах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ев </a:t>
                      </a:r>
                      <a:r>
                        <a:rPr dirty="0" sz="900" spc="3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ж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ене </a:t>
                      </a:r>
                      <a:r>
                        <a:rPr dirty="0" sz="900" spc="4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 </a:t>
                      </a:r>
                      <a:r>
                        <a:rPr dirty="0" sz="900" spc="2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све </a:t>
                      </a:r>
                      <a:r>
                        <a:rPr dirty="0" sz="900" spc="2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ане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из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аве,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 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ане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 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не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ника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ба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9832">
                <a:tc rowSpan="7"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000" b="1">
                          <a:latin typeface="Tahoma"/>
                          <a:cs typeface="Tahoma"/>
                        </a:rPr>
                        <a:t>3.4.2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7">
                  <a:txBody>
                    <a:bodyPr/>
                    <a:lstStyle/>
                    <a:p>
                      <a:pPr marL="64769" marR="57150">
                        <a:lnSpc>
                          <a:spcPct val="101099"/>
                        </a:lnSpc>
                        <a:tabLst>
                          <a:tab pos="1901189" algn="l"/>
                        </a:tabLst>
                      </a:pPr>
                      <a:r>
                        <a:rPr dirty="0" sz="900" spc="-5" b="1">
                          <a:latin typeface="Tahoma"/>
                          <a:cs typeface="Tahoma"/>
                        </a:rPr>
                        <a:t>По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даци  </a:t>
                      </a:r>
                      <a:r>
                        <a:rPr dirty="0" sz="900" spc="3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о  </a:t>
                      </a:r>
                      <a:r>
                        <a:rPr dirty="0" sz="900" spc="3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ави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м  </a:t>
                      </a:r>
                      <a:r>
                        <a:rPr dirty="0" sz="900" spc="2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	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ве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аним  </a:t>
                      </a:r>
                      <a:r>
                        <a:rPr dirty="0" sz="900" spc="3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равн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м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лицима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900" b="1">
                          <a:latin typeface="Tahoma"/>
                          <a:cs typeface="Tahoma"/>
                        </a:rPr>
                        <a:t>назив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равн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лица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6783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900" b="1">
                          <a:latin typeface="Tahoma"/>
                          <a:cs typeface="Tahoma"/>
                        </a:rPr>
                        <a:t>врста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равн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лица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8308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лавна 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ела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ст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равн</a:t>
                      </a:r>
                      <a:r>
                        <a:rPr dirty="0" sz="900" spc="-2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лица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8308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ценат вла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нич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ко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уд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ла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6783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900" b="1">
                          <a:latin typeface="Tahoma"/>
                          <a:cs typeface="Tahoma"/>
                        </a:rPr>
                        <a:t>ч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ански стат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8308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на им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вина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-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уку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ан</a:t>
                      </a:r>
                      <a:r>
                        <a:rPr dirty="0" sz="900" spc="1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ка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итал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8561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ни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хо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1940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000" b="1">
                          <a:latin typeface="Tahoma"/>
                          <a:cs typeface="Tahoma"/>
                        </a:rPr>
                        <a:t>3.4.3.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 marR="55244">
                        <a:lnSpc>
                          <a:spcPct val="100000"/>
                        </a:lnSpc>
                      </a:pPr>
                      <a:r>
                        <a:rPr dirty="0" sz="900" b="1">
                          <a:latin typeface="Tahoma"/>
                          <a:cs typeface="Tahoma"/>
                        </a:rPr>
                        <a:t>Да </a:t>
                      </a:r>
                      <a:r>
                        <a:rPr dirty="0" sz="900" spc="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ли </a:t>
                      </a:r>
                      <a:r>
                        <a:rPr dirty="0" sz="900" spc="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 </a:t>
                      </a:r>
                      <a:r>
                        <a:rPr dirty="0" sz="900" spc="1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ату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, 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дн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н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о 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сни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ач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 </a:t>
                      </a:r>
                      <a:r>
                        <a:rPr dirty="0" sz="900" spc="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акт </a:t>
                      </a:r>
                      <a:r>
                        <a:rPr dirty="0" sz="900" spc="2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б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  у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ск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 са за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ко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м и о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ш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тим актима 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СС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1939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000" b="1">
                          <a:latin typeface="Tahoma"/>
                          <a:cs typeface="Tahoma"/>
                        </a:rPr>
                        <a:t>3.4.4.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 marR="59055">
                        <a:lnSpc>
                          <a:spcPct val="101099"/>
                        </a:lnSpc>
                      </a:pPr>
                      <a:r>
                        <a:rPr dirty="0" sz="900" spc="-5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ри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ст</a:t>
                      </a:r>
                      <a:r>
                        <a:rPr dirty="0" sz="900" spc="4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аниза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ц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spc="4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на</a:t>
                      </a:r>
                      <a:r>
                        <a:rPr dirty="0" sz="900" spc="4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ју</a:t>
                      </a:r>
                      <a:r>
                        <a:rPr dirty="0" sz="900" spc="5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је</a:t>
                      </a:r>
                      <a:r>
                        <a:rPr dirty="0" sz="900" spc="4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ренето</a:t>
                      </a:r>
                      <a:r>
                        <a:rPr dirty="0" sz="900" spc="4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раво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в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ђења 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акмичења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900" b="1">
                          <a:latin typeface="Tahoma"/>
                          <a:cs typeface="Tahoma"/>
                        </a:rPr>
                        <a:t>ДА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-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НЕ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1940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000" b="1">
                          <a:latin typeface="Tahoma"/>
                          <a:cs typeface="Tahoma"/>
                        </a:rPr>
                        <a:t>3.4.5.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 marR="59055">
                        <a:lnSpc>
                          <a:spcPct val="101099"/>
                        </a:lnSpc>
                      </a:pPr>
                      <a:r>
                        <a:rPr dirty="0" sz="900" b="1">
                          <a:latin typeface="Tahoma"/>
                          <a:cs typeface="Tahoma"/>
                        </a:rPr>
                        <a:t>Ис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уњ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ст </a:t>
                      </a:r>
                      <a:r>
                        <a:rPr dirty="0" sz="900" spc="2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себних </a:t>
                      </a:r>
                      <a:r>
                        <a:rPr dirty="0" sz="900" spc="2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равних </a:t>
                      </a:r>
                      <a:r>
                        <a:rPr dirty="0" sz="900" spc="2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усл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ва </a:t>
                      </a:r>
                      <a:r>
                        <a:rPr dirty="0" sz="900" spc="2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врђ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н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х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ици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ама тамичења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456565" y="5404358"/>
          <a:ext cx="9821545" cy="14801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99872"/>
                <a:gridCol w="3278758"/>
                <a:gridCol w="2790698"/>
                <a:gridCol w="3240659"/>
              </a:tblGrid>
              <a:tr h="361568">
                <a:tc rowSpan="2"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000" b="1">
                          <a:latin typeface="Tahoma"/>
                          <a:cs typeface="Tahoma"/>
                        </a:rPr>
                        <a:t>3.5.1.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algn="just" marL="64769" marR="57785">
                        <a:lnSpc>
                          <a:spcPct val="100699"/>
                        </a:lnSpc>
                      </a:pPr>
                      <a:r>
                        <a:rPr dirty="0" sz="900" b="1">
                          <a:latin typeface="Tahoma"/>
                          <a:cs typeface="Tahoma"/>
                        </a:rPr>
                        <a:t>Да </a:t>
                      </a:r>
                      <a:r>
                        <a:rPr dirty="0" sz="900" spc="-5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ли </a:t>
                      </a:r>
                      <a:r>
                        <a:rPr dirty="0" sz="900" spc="-6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уб </a:t>
                      </a:r>
                      <a:r>
                        <a:rPr dirty="0" sz="900" spc="-5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има </a:t>
                      </a:r>
                      <a:r>
                        <a:rPr dirty="0" sz="900" spc="-6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на </a:t>
                      </a:r>
                      <a:r>
                        <a:rPr dirty="0" sz="900" spc="-5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вн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м </a:t>
                      </a:r>
                      <a:r>
                        <a:rPr dirty="0" sz="900" spc="-5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ра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ч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уну </a:t>
                      </a:r>
                      <a:r>
                        <a:rPr dirty="0" sz="900" spc="-5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или </a:t>
                      </a:r>
                      <a:r>
                        <a:rPr dirty="0" sz="900" spc="-6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 </a:t>
                      </a:r>
                      <a:r>
                        <a:rPr dirty="0" sz="900" spc="-5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банка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ске  </a:t>
                      </a:r>
                      <a:r>
                        <a:rPr dirty="0" sz="900" spc="-3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аранци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е,  </a:t>
                      </a:r>
                      <a:r>
                        <a:rPr dirty="0" sz="900" spc="-4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10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ли  </a:t>
                      </a:r>
                      <a:r>
                        <a:rPr dirty="0" sz="900" spc="-3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бе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беђена  </a:t>
                      </a:r>
                      <a:r>
                        <a:rPr dirty="0" sz="900" spc="-3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на  </a:t>
                      </a:r>
                      <a:r>
                        <a:rPr dirty="0" sz="900" spc="-3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др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вара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ући</a:t>
                      </a:r>
                      <a:r>
                        <a:rPr dirty="0" sz="900" spc="12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начин</a:t>
                      </a:r>
                      <a:r>
                        <a:rPr dirty="0" sz="900" spc="12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114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ск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114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са</a:t>
                      </a:r>
                      <a:r>
                        <a:rPr dirty="0" sz="900" spc="12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дл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м</a:t>
                      </a:r>
                      <a:r>
                        <a:rPr dirty="0" sz="900" spc="12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равн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дб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ра  </a:t>
                      </a:r>
                      <a:r>
                        <a:rPr dirty="0" sz="900" spc="-3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СС,  </a:t>
                      </a:r>
                      <a:r>
                        <a:rPr dirty="0" sz="900" spc="-3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фина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н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сиј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ка  </a:t>
                      </a:r>
                      <a:r>
                        <a:rPr dirty="0" sz="900" spc="-3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сре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ства  </a:t>
                      </a:r>
                      <a:r>
                        <a:rPr dirty="0" sz="900" spc="-3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љна  </a:t>
                      </a:r>
                      <a:r>
                        <a:rPr dirty="0" sz="900" spc="-2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20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у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ч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ш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ће    </a:t>
                      </a:r>
                      <a:r>
                        <a:rPr dirty="0" sz="900" spc="4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    </a:t>
                      </a:r>
                      <a:r>
                        <a:rPr dirty="0" sz="900" spc="3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свим    </a:t>
                      </a:r>
                      <a:r>
                        <a:rPr dirty="0" sz="900" spc="3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та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мичењима    </a:t>
                      </a:r>
                      <a:r>
                        <a:rPr dirty="0" sz="900" spc="3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м    </a:t>
                      </a:r>
                      <a:r>
                        <a:rPr dirty="0" sz="900" spc="3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целе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та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мича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ске 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зо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н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900" spc="-5" b="1">
                          <a:latin typeface="Tahoma"/>
                          <a:cs typeface="Tahoma"/>
                        </a:rPr>
                        <a:t>По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даци о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тању на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сл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вн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м</a:t>
                      </a:r>
                      <a:r>
                        <a:rPr dirty="0" sz="900" spc="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ра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ч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уну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ба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110945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64769">
                        <a:lnSpc>
                          <a:spcPct val="100000"/>
                        </a:lnSpc>
                      </a:pPr>
                      <a:r>
                        <a:rPr dirty="0" sz="900" spc="-5" b="1">
                          <a:latin typeface="Tahoma"/>
                          <a:cs typeface="Tahoma"/>
                        </a:rPr>
                        <a:t>По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даци о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издат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б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анка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ск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аранци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</a:t>
                      </a:r>
                      <a:endParaRPr sz="900">
                        <a:latin typeface="Tahoma"/>
                        <a:cs typeface="Tahoma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9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algn="just" marL="64769" marR="57785">
                        <a:lnSpc>
                          <a:spcPct val="100699"/>
                        </a:lnSpc>
                      </a:pPr>
                      <a:r>
                        <a:rPr dirty="0" sz="900" spc="-5" b="1">
                          <a:latin typeface="Tahoma"/>
                          <a:cs typeface="Tahoma"/>
                        </a:rPr>
                        <a:t>По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даци     </a:t>
                      </a:r>
                      <a:r>
                        <a:rPr dirty="0" sz="900" spc="-8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о     </a:t>
                      </a:r>
                      <a:r>
                        <a:rPr dirty="0" sz="900" spc="-9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др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м     </a:t>
                      </a:r>
                      <a:r>
                        <a:rPr dirty="0" sz="900" spc="-7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начину     </a:t>
                      </a:r>
                      <a:r>
                        <a:rPr dirty="0" sz="900" spc="-9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(и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)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бе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беђења       </a:t>
                      </a:r>
                      <a:r>
                        <a:rPr dirty="0" sz="900" spc="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ср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дст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900" spc="10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:       </a:t>
                      </a:r>
                      <a:r>
                        <a:rPr dirty="0" sz="900" spc="2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       </a:t>
                      </a:r>
                      <a:r>
                        <a:rPr dirty="0" sz="900" spc="2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фина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н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сирању   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диш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ње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г   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рама     из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б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џета        </a:t>
                      </a:r>
                      <a:r>
                        <a:rPr dirty="0" sz="900" spc="-6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ш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тине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/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рада;        </a:t>
                      </a:r>
                      <a:r>
                        <a:rPr dirty="0" sz="900" spc="-6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рски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у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ри; </a:t>
                      </a:r>
                      <a:r>
                        <a:rPr dirty="0" sz="900" spc="-4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 </a:t>
                      </a:r>
                      <a:r>
                        <a:rPr dirty="0" sz="900" spc="-4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о </a:t>
                      </a:r>
                      <a:r>
                        <a:rPr dirty="0" sz="900" spc="-5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бес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10" b="1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атн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м </a:t>
                      </a:r>
                      <a:r>
                        <a:rPr dirty="0" sz="900" spc="-5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ри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ш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ћењу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х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але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 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р.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5541633"/>
            <a:ext cx="1092200" cy="165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>
                <a:latin typeface="Tahoma"/>
                <a:cs typeface="Tahoma"/>
              </a:rPr>
              <a:t>М</a:t>
            </a:r>
            <a:r>
              <a:rPr dirty="0" sz="1100" spc="-5">
                <a:latin typeface="Tahoma"/>
                <a:cs typeface="Tahoma"/>
              </a:rPr>
              <a:t>ес</a:t>
            </a:r>
            <a:r>
              <a:rPr dirty="0" sz="1100">
                <a:latin typeface="Tahoma"/>
                <a:cs typeface="Tahoma"/>
              </a:rPr>
              <a:t>то и </a:t>
            </a:r>
            <a:r>
              <a:rPr dirty="0" sz="1100" spc="-5">
                <a:latin typeface="Tahoma"/>
                <a:cs typeface="Tahoma"/>
              </a:rPr>
              <a:t>да</a:t>
            </a:r>
            <a:r>
              <a:rPr dirty="0" sz="1100" spc="-15">
                <a:latin typeface="Tahoma"/>
                <a:cs typeface="Tahoma"/>
              </a:rPr>
              <a:t>т</a:t>
            </a:r>
            <a:r>
              <a:rPr dirty="0" sz="1100">
                <a:latin typeface="Tahoma"/>
                <a:cs typeface="Tahoma"/>
              </a:rPr>
              <a:t>у</a:t>
            </a:r>
            <a:r>
              <a:rPr dirty="0" sz="1100" spc="-10">
                <a:latin typeface="Tahoma"/>
                <a:cs typeface="Tahoma"/>
              </a:rPr>
              <a:t>м</a:t>
            </a:r>
            <a:r>
              <a:rPr dirty="0" sz="1100">
                <a:latin typeface="Tahoma"/>
                <a:cs typeface="Tahoma"/>
              </a:rPr>
              <a:t>:</a:t>
            </a:r>
            <a:r>
              <a:rPr dirty="0" sz="1100" spc="10">
                <a:latin typeface="Tahoma"/>
                <a:cs typeface="Tahoma"/>
              </a:rPr>
              <a:t> </a:t>
            </a:r>
            <a:r>
              <a:rPr dirty="0" sz="1100" u="sng">
                <a:latin typeface="Tahoma"/>
                <a:cs typeface="Tahoma"/>
              </a:rPr>
              <a:t> 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218169" y="5541633"/>
            <a:ext cx="1266190" cy="165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>
                <a:latin typeface="Tahoma"/>
                <a:cs typeface="Tahoma"/>
              </a:rPr>
              <a:t>ЗА</a:t>
            </a:r>
            <a:r>
              <a:rPr dirty="0" sz="1100" spc="-10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ТУП</a:t>
            </a:r>
            <a:r>
              <a:rPr dirty="0" sz="1100" spc="-15">
                <a:latin typeface="Tahoma"/>
                <a:cs typeface="Tahoma"/>
              </a:rPr>
              <a:t>Н</a:t>
            </a:r>
            <a:r>
              <a:rPr dirty="0" sz="1100">
                <a:latin typeface="Tahoma"/>
                <a:cs typeface="Tahoma"/>
              </a:rPr>
              <a:t>ИК</a:t>
            </a:r>
            <a:r>
              <a:rPr dirty="0" sz="1100" spc="-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К</a:t>
            </a:r>
            <a:r>
              <a:rPr dirty="0" sz="1100" spc="-10">
                <a:latin typeface="Tahoma"/>
                <a:cs typeface="Tahoma"/>
              </a:rPr>
              <a:t>Л</a:t>
            </a:r>
            <a:r>
              <a:rPr dirty="0" sz="1100">
                <a:latin typeface="Tahoma"/>
                <a:cs typeface="Tahoma"/>
              </a:rPr>
              <a:t>УБА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931789" y="5875389"/>
            <a:ext cx="313690" cy="165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>
                <a:latin typeface="Tahoma"/>
                <a:cs typeface="Tahoma"/>
              </a:rPr>
              <a:t>М.П.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07847" y="310896"/>
            <a:ext cx="0" cy="6940550"/>
          </a:xfrm>
          <a:custGeom>
            <a:avLst/>
            <a:gdLst/>
            <a:ahLst/>
            <a:cxnLst/>
            <a:rect l="l" t="t" r="r" b="b"/>
            <a:pathLst>
              <a:path w="0" h="6940550">
                <a:moveTo>
                  <a:pt x="0" y="0"/>
                </a:moveTo>
                <a:lnTo>
                  <a:pt x="0" y="6940296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0386059" y="310896"/>
            <a:ext cx="0" cy="6940550"/>
          </a:xfrm>
          <a:custGeom>
            <a:avLst/>
            <a:gdLst/>
            <a:ahLst/>
            <a:cxnLst/>
            <a:rect l="l" t="t" r="r" b="b"/>
            <a:pathLst>
              <a:path w="0" h="6940550">
                <a:moveTo>
                  <a:pt x="0" y="0"/>
                </a:moveTo>
                <a:lnTo>
                  <a:pt x="0" y="6940296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304800" y="7254240"/>
            <a:ext cx="10084435" cy="0"/>
          </a:xfrm>
          <a:custGeom>
            <a:avLst/>
            <a:gdLst/>
            <a:ahLst/>
            <a:cxnLst/>
            <a:rect l="l" t="t" r="r" b="b"/>
            <a:pathLst>
              <a:path w="10084435" h="0">
                <a:moveTo>
                  <a:pt x="0" y="0"/>
                </a:moveTo>
                <a:lnTo>
                  <a:pt x="10084307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304165" y="307848"/>
          <a:ext cx="10089515" cy="47453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2399"/>
                <a:gridCol w="499872"/>
                <a:gridCol w="3278758"/>
                <a:gridCol w="2790698"/>
                <a:gridCol w="3240659"/>
                <a:gridCol w="115823"/>
              </a:tblGrid>
              <a:tr h="148717">
                <a:tc>
                  <a:txBody>
                    <a:bodyPr/>
                    <a:lstStyle/>
                    <a:p>
                      <a:pPr/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T w="736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/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316357">
                <a:tc>
                  <a:txBody>
                    <a:bodyPr/>
                    <a:lstStyle/>
                    <a:p>
                      <a:pPr/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000" b="1">
                          <a:latin typeface="Tahoma"/>
                          <a:cs typeface="Tahoma"/>
                        </a:rPr>
                        <a:t>3.5.2.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 marR="59690">
                        <a:lnSpc>
                          <a:spcPct val="101000"/>
                        </a:lnSpc>
                      </a:pPr>
                      <a:r>
                        <a:rPr dirty="0" sz="1000" spc="-5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1000" b="1">
                          <a:latin typeface="Tahoma"/>
                          <a:cs typeface="Tahoma"/>
                        </a:rPr>
                        <a:t>од</a:t>
                      </a:r>
                      <a:r>
                        <a:rPr dirty="0" sz="1000" spc="15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1000" spc="-5" b="1">
                          <a:latin typeface="Tahoma"/>
                          <a:cs typeface="Tahoma"/>
                        </a:rPr>
                        <a:t>ц</a:t>
                      </a:r>
                      <a:r>
                        <a:rPr dirty="0" sz="1000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10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-13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10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-15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b="1">
                          <a:latin typeface="Tahoma"/>
                          <a:cs typeface="Tahoma"/>
                        </a:rPr>
                        <a:t>ус</a:t>
                      </a:r>
                      <a:r>
                        <a:rPr dirty="0" sz="1000" spc="5" b="1"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100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1000" spc="5" b="1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1000" spc="-5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1000" b="1">
                          <a:latin typeface="Tahoma"/>
                          <a:cs typeface="Tahoma"/>
                        </a:rPr>
                        <a:t>ном</a:t>
                      </a:r>
                      <a:r>
                        <a:rPr dirty="0" sz="10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-13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5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1000" b="1">
                          <a:latin typeface="Tahoma"/>
                          <a:cs typeface="Tahoma"/>
                        </a:rPr>
                        <a:t>одишњем</a:t>
                      </a:r>
                      <a:r>
                        <a:rPr dirty="0" sz="10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-13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b="1">
                          <a:latin typeface="Tahoma"/>
                          <a:cs typeface="Tahoma"/>
                        </a:rPr>
                        <a:t>финанс</a:t>
                      </a:r>
                      <a:r>
                        <a:rPr dirty="0" sz="1000" spc="10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1000" b="1">
                          <a:latin typeface="Tahoma"/>
                          <a:cs typeface="Tahoma"/>
                        </a:rPr>
                        <a:t>јск</a:t>
                      </a:r>
                      <a:r>
                        <a:rPr dirty="0" sz="1000" spc="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1000" b="1">
                          <a:latin typeface="Tahoma"/>
                          <a:cs typeface="Tahoma"/>
                        </a:rPr>
                        <a:t>м</a:t>
                      </a:r>
                      <a:r>
                        <a:rPr dirty="0" sz="1000" b="1">
                          <a:latin typeface="Tahoma"/>
                          <a:cs typeface="Tahoma"/>
                        </a:rPr>
                        <a:t> из</a:t>
                      </a:r>
                      <a:r>
                        <a:rPr dirty="0" sz="1000" spc="-10" b="1"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1000" spc="-5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1000" spc="15" b="1">
                          <a:latin typeface="Tahoma"/>
                          <a:cs typeface="Tahoma"/>
                        </a:rPr>
                        <a:t>ш</a:t>
                      </a:r>
                      <a:r>
                        <a:rPr dirty="0" sz="1000" b="1">
                          <a:latin typeface="Tahoma"/>
                          <a:cs typeface="Tahoma"/>
                        </a:rPr>
                        <a:t>тају</a:t>
                      </a:r>
                      <a:r>
                        <a:rPr dirty="0" sz="10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-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1000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1000" spc="-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15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10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1000" spc="5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1000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1000" spc="-5" b="1">
                          <a:latin typeface="Tahoma"/>
                          <a:cs typeface="Tahoma"/>
                        </a:rPr>
                        <a:t>х</a:t>
                      </a:r>
                      <a:r>
                        <a:rPr dirty="0" sz="100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1000" spc="10" b="1">
                          <a:latin typeface="Tahoma"/>
                          <a:cs typeface="Tahoma"/>
                        </a:rPr>
                        <a:t>дн</a:t>
                      </a:r>
                      <a:r>
                        <a:rPr dirty="0" sz="10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1000" spc="-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100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1000" spc="10" b="1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1000" b="1">
                          <a:latin typeface="Tahoma"/>
                          <a:cs typeface="Tahoma"/>
                        </a:rPr>
                        <a:t>ину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900" spc="5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 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 је усв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јио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 када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466344"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000" b="1">
                          <a:latin typeface="Tahoma"/>
                          <a:cs typeface="Tahoma"/>
                        </a:rPr>
                        <a:t>3.5.3.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64769" marR="58419">
                        <a:lnSpc>
                          <a:spcPct val="100499"/>
                        </a:lnSpc>
                      </a:pPr>
                      <a:r>
                        <a:rPr dirty="0" sz="1000" spc="-5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1000" b="1">
                          <a:latin typeface="Tahoma"/>
                          <a:cs typeface="Tahoma"/>
                        </a:rPr>
                        <a:t>од</a:t>
                      </a:r>
                      <a:r>
                        <a:rPr dirty="0" sz="1000" spc="15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1000" spc="-5" b="1">
                          <a:latin typeface="Tahoma"/>
                          <a:cs typeface="Tahoma"/>
                        </a:rPr>
                        <a:t>ц</a:t>
                      </a:r>
                      <a:r>
                        <a:rPr dirty="0" sz="1000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10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4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10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3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1000" spc="1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1000" spc="-10" b="1"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1000" spc="-5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1000" b="1">
                          <a:latin typeface="Tahoma"/>
                          <a:cs typeface="Tahoma"/>
                        </a:rPr>
                        <a:t>шт</a:t>
                      </a:r>
                      <a:r>
                        <a:rPr dirty="0" sz="1000" spc="10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1000" b="1">
                          <a:latin typeface="Tahoma"/>
                          <a:cs typeface="Tahoma"/>
                        </a:rPr>
                        <a:t>ју</a:t>
                      </a:r>
                      <a:r>
                        <a:rPr dirty="0" sz="10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4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b="1">
                          <a:latin typeface="Tahoma"/>
                          <a:cs typeface="Tahoma"/>
                        </a:rPr>
                        <a:t>ов</a:t>
                      </a:r>
                      <a:r>
                        <a:rPr dirty="0" sz="1000" spc="-5" b="1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1000" b="1">
                          <a:latin typeface="Tahoma"/>
                          <a:cs typeface="Tahoma"/>
                        </a:rPr>
                        <a:t>ашћ</a:t>
                      </a:r>
                      <a:r>
                        <a:rPr dirty="0" sz="1000" spc="-5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1000" b="1">
                          <a:latin typeface="Tahoma"/>
                          <a:cs typeface="Tahoma"/>
                        </a:rPr>
                        <a:t>н</a:t>
                      </a:r>
                      <a:r>
                        <a:rPr dirty="0" sz="1000" spc="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100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10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3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10" b="1">
                          <a:latin typeface="Tahoma"/>
                          <a:cs typeface="Tahoma"/>
                        </a:rPr>
                        <a:t>н</a:t>
                      </a:r>
                      <a:r>
                        <a:rPr dirty="0" sz="1000" spc="-5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1000" spc="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1000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1000" spc="-10" b="1"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1000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1000" spc="10" b="1">
                          <a:latin typeface="Tahoma"/>
                          <a:cs typeface="Tahoma"/>
                        </a:rPr>
                        <a:t>сн</a:t>
                      </a:r>
                      <a:r>
                        <a:rPr dirty="0" sz="1000" b="1">
                          <a:latin typeface="Tahoma"/>
                          <a:cs typeface="Tahoma"/>
                        </a:rPr>
                        <a:t>ог</a:t>
                      </a:r>
                      <a:r>
                        <a:rPr dirty="0" sz="1000" b="1">
                          <a:latin typeface="Tahoma"/>
                          <a:cs typeface="Tahoma"/>
                        </a:rPr>
                        <a:t> р</a:t>
                      </a:r>
                      <a:r>
                        <a:rPr dirty="0" sz="1000" spc="5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1000" spc="-10" b="1"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1000" b="1">
                          <a:latin typeface="Tahoma"/>
                          <a:cs typeface="Tahoma"/>
                        </a:rPr>
                        <a:t>из</a:t>
                      </a:r>
                      <a:r>
                        <a:rPr dirty="0" sz="1000" spc="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1000" b="1">
                          <a:latin typeface="Tahoma"/>
                          <a:cs typeface="Tahoma"/>
                        </a:rPr>
                        <a:t>ра</a:t>
                      </a:r>
                      <a:r>
                        <a:rPr dirty="0" sz="1000" spc="12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1000" spc="12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b="1">
                          <a:latin typeface="Tahoma"/>
                          <a:cs typeface="Tahoma"/>
                        </a:rPr>
                        <a:t>из</a:t>
                      </a:r>
                      <a:r>
                        <a:rPr dirty="0" sz="1000" spc="-10" b="1"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10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1000" spc="10" b="1">
                          <a:latin typeface="Tahoma"/>
                          <a:cs typeface="Tahoma"/>
                        </a:rPr>
                        <a:t>ш</a:t>
                      </a:r>
                      <a:r>
                        <a:rPr dirty="0" sz="1000" spc="-5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1000" b="1">
                          <a:latin typeface="Tahoma"/>
                          <a:cs typeface="Tahoma"/>
                        </a:rPr>
                        <a:t>н</a:t>
                      </a:r>
                      <a:r>
                        <a:rPr dirty="0" sz="1000" spc="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1000" b="1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1000" spc="12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1000" spc="5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1000" spc="-10" b="1"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1000" b="1">
                          <a:latin typeface="Tahoma"/>
                          <a:cs typeface="Tahoma"/>
                        </a:rPr>
                        <a:t>изи</a:t>
                      </a:r>
                      <a:r>
                        <a:rPr dirty="0" sz="1000" spc="5" b="1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1000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1000" spc="1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15" b="1">
                          <a:latin typeface="Tahoma"/>
                          <a:cs typeface="Tahoma"/>
                        </a:rPr>
                        <a:t>ф</a:t>
                      </a:r>
                      <a:r>
                        <a:rPr dirty="0" sz="1000" b="1">
                          <a:latin typeface="Tahoma"/>
                          <a:cs typeface="Tahoma"/>
                        </a:rPr>
                        <a:t>инансијс</a:t>
                      </a:r>
                      <a:r>
                        <a:rPr dirty="0" sz="1000" spc="10" b="1">
                          <a:latin typeface="Tahoma"/>
                          <a:cs typeface="Tahoma"/>
                        </a:rPr>
                        <a:t>ки</a:t>
                      </a:r>
                      <a:r>
                        <a:rPr dirty="0" sz="1000" b="1">
                          <a:latin typeface="Tahoma"/>
                          <a:cs typeface="Tahoma"/>
                        </a:rPr>
                        <a:t>х</a:t>
                      </a:r>
                      <a:r>
                        <a:rPr dirty="0" sz="1000" b="1">
                          <a:latin typeface="Tahoma"/>
                          <a:cs typeface="Tahoma"/>
                        </a:rPr>
                        <a:t> из</a:t>
                      </a:r>
                      <a:r>
                        <a:rPr dirty="0" sz="1000" spc="-10" b="1"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1000" spc="-5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1000" spc="15" b="1">
                          <a:latin typeface="Tahoma"/>
                          <a:cs typeface="Tahoma"/>
                        </a:rPr>
                        <a:t>ш</a:t>
                      </a:r>
                      <a:r>
                        <a:rPr dirty="0" sz="1000" b="1">
                          <a:latin typeface="Tahoma"/>
                          <a:cs typeface="Tahoma"/>
                        </a:rPr>
                        <a:t>таја</a:t>
                      </a:r>
                      <a:r>
                        <a:rPr dirty="0" sz="1000" spc="-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1000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1000" spc="-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1000" spc="5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1000" spc="-5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1000" spc="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1000" b="1">
                          <a:latin typeface="Tahoma"/>
                          <a:cs typeface="Tahoma"/>
                        </a:rPr>
                        <a:t>х</a:t>
                      </a:r>
                      <a:r>
                        <a:rPr dirty="0" sz="10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1000" b="1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1000" spc="10" b="1">
                          <a:latin typeface="Tahoma"/>
                          <a:cs typeface="Tahoma"/>
                        </a:rPr>
                        <a:t>н</a:t>
                      </a:r>
                      <a:r>
                        <a:rPr dirty="0" sz="10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1000" spc="-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100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1000" spc="10" b="1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1000" b="1">
                          <a:latin typeface="Tahoma"/>
                          <a:cs typeface="Tahoma"/>
                        </a:rPr>
                        <a:t>ину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1938909">
                <a:tc>
                  <a:txBody>
                    <a:bodyPr/>
                    <a:lstStyle/>
                    <a:p>
                      <a:pPr/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000" b="1">
                          <a:latin typeface="Tahoma"/>
                          <a:cs typeface="Tahoma"/>
                        </a:rPr>
                        <a:t>3.5.4.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64769" marR="57785">
                        <a:lnSpc>
                          <a:spcPct val="100800"/>
                        </a:lnSpc>
                      </a:pPr>
                      <a:r>
                        <a:rPr dirty="0" sz="1000" spc="-5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1000" b="1">
                          <a:latin typeface="Tahoma"/>
                          <a:cs typeface="Tahoma"/>
                        </a:rPr>
                        <a:t>од</a:t>
                      </a:r>
                      <a:r>
                        <a:rPr dirty="0" sz="1000" spc="15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1000" spc="-5" b="1">
                          <a:latin typeface="Tahoma"/>
                          <a:cs typeface="Tahoma"/>
                        </a:rPr>
                        <a:t>ц</a:t>
                      </a:r>
                      <a:r>
                        <a:rPr dirty="0" sz="1000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1000" spc="7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1000" spc="7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15" b="1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1000" b="1">
                          <a:latin typeface="Tahoma"/>
                          <a:cs typeface="Tahoma"/>
                        </a:rPr>
                        <a:t>осп</a:t>
                      </a:r>
                      <a:r>
                        <a:rPr dirty="0" sz="1000" spc="-5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1000" spc="5" b="1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1000" b="1">
                          <a:latin typeface="Tahoma"/>
                          <a:cs typeface="Tahoma"/>
                        </a:rPr>
                        <a:t>им</a:t>
                      </a:r>
                      <a:r>
                        <a:rPr dirty="0" sz="1000" spc="7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1000" spc="1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b="1">
                          <a:latin typeface="Tahoma"/>
                          <a:cs typeface="Tahoma"/>
                        </a:rPr>
                        <a:t>не</a:t>
                      </a:r>
                      <a:r>
                        <a:rPr dirty="0" sz="1000" spc="-5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1000" spc="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1000" b="1">
                          <a:latin typeface="Tahoma"/>
                          <a:cs typeface="Tahoma"/>
                        </a:rPr>
                        <a:t>ми</a:t>
                      </a:r>
                      <a:r>
                        <a:rPr dirty="0" sz="1000" spc="5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1000" spc="-5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1000" b="1">
                          <a:latin typeface="Tahoma"/>
                          <a:cs typeface="Tahoma"/>
                        </a:rPr>
                        <a:t>ним</a:t>
                      </a:r>
                      <a:r>
                        <a:rPr dirty="0" sz="1000" spc="9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1000" spc="-5" b="1">
                          <a:latin typeface="Tahoma"/>
                          <a:cs typeface="Tahoma"/>
                        </a:rPr>
                        <a:t>б</a:t>
                      </a:r>
                      <a:r>
                        <a:rPr dirty="0" sz="1000" spc="10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1000" spc="-10" b="1"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1000" spc="-5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1000" spc="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1000" spc="10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1000" b="1">
                          <a:latin typeface="Tahoma"/>
                          <a:cs typeface="Tahoma"/>
                        </a:rPr>
                        <a:t>ма</a:t>
                      </a:r>
                      <a:r>
                        <a:rPr dirty="0" sz="1000" b="1">
                          <a:latin typeface="Tahoma"/>
                          <a:cs typeface="Tahoma"/>
                        </a:rPr>
                        <a:t> на</a:t>
                      </a:r>
                      <a:r>
                        <a:rPr dirty="0" sz="10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-7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b="1">
                          <a:latin typeface="Tahoma"/>
                          <a:cs typeface="Tahoma"/>
                        </a:rPr>
                        <a:t>дан</a:t>
                      </a:r>
                      <a:r>
                        <a:rPr dirty="0" sz="10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-7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b="1">
                          <a:latin typeface="Tahoma"/>
                          <a:cs typeface="Tahoma"/>
                        </a:rPr>
                        <a:t>под</a:t>
                      </a:r>
                      <a:r>
                        <a:rPr dirty="0" sz="1000" spc="10" b="1">
                          <a:latin typeface="Tahoma"/>
                          <a:cs typeface="Tahoma"/>
                        </a:rPr>
                        <a:t>н</a:t>
                      </a:r>
                      <a:r>
                        <a:rPr dirty="0" sz="1000" b="1">
                          <a:latin typeface="Tahoma"/>
                          <a:cs typeface="Tahoma"/>
                        </a:rPr>
                        <a:t>ошења</a:t>
                      </a:r>
                      <a:r>
                        <a:rPr dirty="0" sz="10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-6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1000" b="1">
                          <a:latin typeface="Tahoma"/>
                          <a:cs typeface="Tahoma"/>
                        </a:rPr>
                        <a:t>ах</a:t>
                      </a:r>
                      <a:r>
                        <a:rPr dirty="0" sz="10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1000" spc="5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1000" spc="-10" b="1"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1000" b="1">
                          <a:latin typeface="Tahoma"/>
                          <a:cs typeface="Tahoma"/>
                        </a:rPr>
                        <a:t>а,</a:t>
                      </a:r>
                      <a:r>
                        <a:rPr dirty="0" sz="10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-6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10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1000" spc="5" b="1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1000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10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-7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b="1">
                          <a:latin typeface="Tahoma"/>
                          <a:cs typeface="Tahoma"/>
                        </a:rPr>
                        <a:t>су</a:t>
                      </a:r>
                      <a:r>
                        <a:rPr dirty="0" sz="10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-6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1000" spc="-10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1000" spc="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1000" spc="1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1000" spc="-5" b="1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1000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1000" spc="10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1000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1000" b="1">
                          <a:latin typeface="Tahoma"/>
                          <a:cs typeface="Tahoma"/>
                        </a:rPr>
                        <a:t> уг</a:t>
                      </a:r>
                      <a:r>
                        <a:rPr dirty="0" sz="1000" spc="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1000" spc="-10" b="1"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1000" spc="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10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1000" spc="-10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1000" b="1">
                          <a:latin typeface="Tahoma"/>
                          <a:cs typeface="Tahoma"/>
                        </a:rPr>
                        <a:t>н</a:t>
                      </a:r>
                      <a:r>
                        <a:rPr dirty="0" sz="1000" spc="10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1000" b="1">
                          <a:latin typeface="Tahoma"/>
                          <a:cs typeface="Tahoma"/>
                        </a:rPr>
                        <a:t>х</a:t>
                      </a:r>
                      <a:r>
                        <a:rPr dirty="0" sz="1000" b="1">
                          <a:latin typeface="Tahoma"/>
                          <a:cs typeface="Tahoma"/>
                        </a:rPr>
                        <a:t>   </a:t>
                      </a:r>
                      <a:r>
                        <a:rPr dirty="0" sz="1000" spc="13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10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1000" spc="-5" b="1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1000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1000" b="1">
                          <a:latin typeface="Tahoma"/>
                          <a:cs typeface="Tahoma"/>
                        </a:rPr>
                        <a:t>   </a:t>
                      </a:r>
                      <a:r>
                        <a:rPr dirty="0" sz="1000" spc="13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1000" b="1">
                          <a:latin typeface="Tahoma"/>
                          <a:cs typeface="Tahoma"/>
                        </a:rPr>
                        <a:t>ак</a:t>
                      </a:r>
                      <a:r>
                        <a:rPr dirty="0" sz="10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1000" b="1">
                          <a:latin typeface="Tahoma"/>
                          <a:cs typeface="Tahoma"/>
                        </a:rPr>
                        <a:t>нск</a:t>
                      </a:r>
                      <a:r>
                        <a:rPr dirty="0" sz="1000" spc="5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1000" b="1">
                          <a:latin typeface="Tahoma"/>
                          <a:cs typeface="Tahoma"/>
                        </a:rPr>
                        <a:t>х</a:t>
                      </a:r>
                      <a:r>
                        <a:rPr dirty="0" sz="1000" b="1">
                          <a:latin typeface="Tahoma"/>
                          <a:cs typeface="Tahoma"/>
                        </a:rPr>
                        <a:t>   </a:t>
                      </a:r>
                      <a:r>
                        <a:rPr dirty="0" sz="1000" spc="13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1000" spc="-5" b="1">
                          <a:latin typeface="Tahoma"/>
                          <a:cs typeface="Tahoma"/>
                        </a:rPr>
                        <a:t>б</a:t>
                      </a:r>
                      <a:r>
                        <a:rPr dirty="0" sz="1000" spc="10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1000" spc="-10" b="1"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1000" spc="-5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1000" spc="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1000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1000" b="1">
                          <a:latin typeface="Tahoma"/>
                          <a:cs typeface="Tahoma"/>
                        </a:rPr>
                        <a:t>    </a:t>
                      </a:r>
                      <a:r>
                        <a:rPr dirty="0" sz="1000" spc="-13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10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1000" spc="-5" b="1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1000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1000" b="1">
                          <a:latin typeface="Tahoma"/>
                          <a:cs typeface="Tahoma"/>
                        </a:rPr>
                        <a:t> о</a:t>
                      </a:r>
                      <a:r>
                        <a:rPr dirty="0" sz="1000" spc="-5" b="1">
                          <a:latin typeface="Tahoma"/>
                          <a:cs typeface="Tahoma"/>
                        </a:rPr>
                        <a:t>б</a:t>
                      </a:r>
                      <a:r>
                        <a:rPr dirty="0" sz="1000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1000" spc="5" b="1"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1000" spc="-5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1000" spc="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1000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1000" spc="-4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b="1">
                          <a:latin typeface="Tahoma"/>
                          <a:cs typeface="Tahoma"/>
                        </a:rPr>
                        <a:t>по</a:t>
                      </a:r>
                      <a:r>
                        <a:rPr dirty="0" sz="1000" spc="-3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b="1">
                          <a:latin typeface="Tahoma"/>
                          <a:cs typeface="Tahoma"/>
                        </a:rPr>
                        <a:t>ос</a:t>
                      </a:r>
                      <a:r>
                        <a:rPr dirty="0" sz="1000" spc="10" b="1">
                          <a:latin typeface="Tahoma"/>
                          <a:cs typeface="Tahoma"/>
                        </a:rPr>
                        <a:t>н</a:t>
                      </a:r>
                      <a:r>
                        <a:rPr dirty="0" sz="1000" spc="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1000" spc="-10" b="1"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10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1000" spc="-4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15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1000" b="1">
                          <a:latin typeface="Tahoma"/>
                          <a:cs typeface="Tahoma"/>
                        </a:rPr>
                        <a:t>ра</a:t>
                      </a:r>
                      <a:r>
                        <a:rPr dirty="0" sz="1000" spc="-5" b="1"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1000" b="1">
                          <a:latin typeface="Tahoma"/>
                          <a:cs typeface="Tahoma"/>
                        </a:rPr>
                        <a:t>носна</a:t>
                      </a:r>
                      <a:r>
                        <a:rPr dirty="0" sz="1000" spc="5" b="1">
                          <a:latin typeface="Tahoma"/>
                          <a:cs typeface="Tahoma"/>
                        </a:rPr>
                        <a:t>ж</a:t>
                      </a:r>
                      <a:r>
                        <a:rPr dirty="0" sz="1000" b="1">
                          <a:latin typeface="Tahoma"/>
                          <a:cs typeface="Tahoma"/>
                        </a:rPr>
                        <a:t>н</a:t>
                      </a:r>
                      <a:r>
                        <a:rPr dirty="0" sz="1000" spc="10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1000" b="1">
                          <a:latin typeface="Tahoma"/>
                          <a:cs typeface="Tahoma"/>
                        </a:rPr>
                        <a:t>х</a:t>
                      </a:r>
                      <a:r>
                        <a:rPr dirty="0" sz="1000" spc="-4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b="1">
                          <a:latin typeface="Tahoma"/>
                          <a:cs typeface="Tahoma"/>
                        </a:rPr>
                        <a:t>су</a:t>
                      </a:r>
                      <a:r>
                        <a:rPr dirty="0" sz="1000" spc="5" b="1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1000" spc="10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1000" b="1">
                          <a:latin typeface="Tahoma"/>
                          <a:cs typeface="Tahoma"/>
                        </a:rPr>
                        <a:t>ких</a:t>
                      </a:r>
                      <a:r>
                        <a:rPr dirty="0" sz="1000" spc="-3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10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1000" spc="-5" b="1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1000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1000" b="1">
                          <a:latin typeface="Tahoma"/>
                          <a:cs typeface="Tahoma"/>
                        </a:rPr>
                        <a:t> ар</a:t>
                      </a:r>
                      <a:r>
                        <a:rPr dirty="0" sz="1000" spc="-5" b="1">
                          <a:latin typeface="Tahoma"/>
                          <a:cs typeface="Tahoma"/>
                        </a:rPr>
                        <a:t>б</a:t>
                      </a:r>
                      <a:r>
                        <a:rPr dirty="0" sz="1000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1000" spc="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1000" b="1">
                          <a:latin typeface="Tahoma"/>
                          <a:cs typeface="Tahoma"/>
                        </a:rPr>
                        <a:t>ра</a:t>
                      </a:r>
                      <a:r>
                        <a:rPr dirty="0" sz="1000" spc="5" b="1">
                          <a:latin typeface="Tahoma"/>
                          <a:cs typeface="Tahoma"/>
                        </a:rPr>
                        <a:t>ж</a:t>
                      </a:r>
                      <a:r>
                        <a:rPr dirty="0" sz="1000" b="1">
                          <a:latin typeface="Tahoma"/>
                          <a:cs typeface="Tahoma"/>
                        </a:rPr>
                        <a:t>них</a:t>
                      </a:r>
                      <a:r>
                        <a:rPr dirty="0" sz="10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1000" spc="10" b="1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1000" spc="-5" b="1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1000" b="1">
                          <a:latin typeface="Tahoma"/>
                          <a:cs typeface="Tahoma"/>
                        </a:rPr>
                        <a:t>ук</a:t>
                      </a:r>
                      <a:r>
                        <a:rPr dirty="0" sz="1000" spc="5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1000" b="1">
                          <a:latin typeface="Tahoma"/>
                          <a:cs typeface="Tahoma"/>
                        </a:rPr>
                        <a:t>,</a:t>
                      </a:r>
                      <a:r>
                        <a:rPr dirty="0" sz="1000" spc="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b="1">
                          <a:latin typeface="Tahoma"/>
                          <a:cs typeface="Tahoma"/>
                        </a:rPr>
                        <a:t>пр</a:t>
                      </a:r>
                      <a:r>
                        <a:rPr dirty="0" sz="1000" spc="-10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1000" b="1">
                          <a:latin typeface="Tahoma"/>
                          <a:cs typeface="Tahoma"/>
                        </a:rPr>
                        <a:t>ма: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64769" marR="57785">
                        <a:lnSpc>
                          <a:spcPct val="100600"/>
                        </a:lnSpc>
                        <a:buFont typeface="Tahoma"/>
                        <a:buChar char="-"/>
                        <a:tabLst>
                          <a:tab pos="144145" algn="l"/>
                        </a:tabLst>
                      </a:pP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рема</a:t>
                      </a:r>
                      <a:r>
                        <a:rPr dirty="0" sz="900" spc="-2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др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им</a:t>
                      </a:r>
                      <a:r>
                        <a:rPr dirty="0" sz="900" spc="-2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ш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ар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spc="10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ш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ким</a:t>
                      </a:r>
                      <a:r>
                        <a:rPr dirty="0" sz="900" spc="-2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б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вима</a:t>
                      </a:r>
                      <a:r>
                        <a:rPr dirty="0" sz="900" spc="-2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сн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ву 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ан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фера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ра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ч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 </a:t>
                      </a:r>
                      <a:r>
                        <a:rPr dirty="0" sz="900" spc="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или  накна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 </a:t>
                      </a:r>
                      <a:r>
                        <a:rPr dirty="0" sz="900" spc="1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ра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 и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ра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ч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а;</a:t>
                      </a:r>
                      <a:endParaRPr sz="900">
                        <a:latin typeface="Tahoma"/>
                        <a:cs typeface="Tahoma"/>
                      </a:endParaRPr>
                    </a:p>
                    <a:p>
                      <a:pPr algn="just" marL="64769" marR="59055">
                        <a:lnSpc>
                          <a:spcPct val="101099"/>
                        </a:lnSpc>
                        <a:buFont typeface="Tahoma"/>
                        <a:buChar char="-"/>
                        <a:tabLst>
                          <a:tab pos="281305" algn="l"/>
                        </a:tabLst>
                      </a:pP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рема    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сленима   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10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     у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м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ан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ж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ваним </a:t>
                      </a:r>
                      <a:r>
                        <a:rPr dirty="0" sz="900" spc="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ра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ч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има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,</a:t>
                      </a:r>
                      <a:endParaRPr sz="900">
                        <a:latin typeface="Tahoma"/>
                        <a:cs typeface="Tahoma"/>
                      </a:endParaRPr>
                    </a:p>
                    <a:p>
                      <a:pPr algn="just" marL="64769" marR="60325">
                        <a:lnSpc>
                          <a:spcPts val="1090"/>
                        </a:lnSpc>
                        <a:spcBef>
                          <a:spcPts val="25"/>
                        </a:spcBef>
                        <a:buFont typeface="Tahoma"/>
                        <a:buChar char="-"/>
                        <a:tabLst>
                          <a:tab pos="281305" algn="l"/>
                        </a:tabLst>
                      </a:pP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рема    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сленима   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или     у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м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ан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ж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ваним </a:t>
                      </a:r>
                      <a:r>
                        <a:rPr dirty="0" sz="900" spc="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н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ерима</a:t>
                      </a:r>
                      <a:endParaRPr sz="900">
                        <a:latin typeface="Tahoma"/>
                        <a:cs typeface="Tahoma"/>
                      </a:endParaRPr>
                    </a:p>
                    <a:p>
                      <a:pPr algn="just" marL="281305" indent="-216535">
                        <a:lnSpc>
                          <a:spcPts val="1040"/>
                        </a:lnSpc>
                        <a:buFont typeface="Tahoma"/>
                        <a:buChar char="-"/>
                        <a:tabLst>
                          <a:tab pos="281305" algn="l"/>
                        </a:tabLst>
                      </a:pP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рема    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сленима   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или     у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м</a:t>
                      </a:r>
                      <a:endParaRPr sz="900">
                        <a:latin typeface="Tahoma"/>
                        <a:cs typeface="Tahoma"/>
                      </a:endParaRPr>
                    </a:p>
                    <a:p>
                      <a:pPr algn="just" marL="64769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dirty="0" sz="900" b="1">
                          <a:latin typeface="Tahoma"/>
                          <a:cs typeface="Tahoma"/>
                        </a:rPr>
                        <a:t>ан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жо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ваним </a:t>
                      </a:r>
                      <a:r>
                        <a:rPr dirty="0" sz="900" spc="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др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им  л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цима</a:t>
                      </a:r>
                      <a:endParaRPr sz="900">
                        <a:latin typeface="Tahoma"/>
                        <a:cs typeface="Tahoma"/>
                      </a:endParaRPr>
                    </a:p>
                    <a:p>
                      <a:pPr algn="just" marL="64769" marR="57150">
                        <a:lnSpc>
                          <a:spcPts val="1090"/>
                        </a:lnSpc>
                        <a:spcBef>
                          <a:spcPts val="25"/>
                        </a:spcBef>
                        <a:buFont typeface="Tahoma"/>
                        <a:buChar char="-"/>
                        <a:tabLst>
                          <a:tab pos="177800" algn="l"/>
                        </a:tabLst>
                      </a:pP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рема </a:t>
                      </a:r>
                      <a:r>
                        <a:rPr dirty="0" sz="900" spc="-2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на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ле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ж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м </a:t>
                      </a:r>
                      <a:r>
                        <a:rPr dirty="0" sz="900" spc="-2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реским </a:t>
                      </a:r>
                      <a:r>
                        <a:rPr dirty="0" sz="900" spc="-2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анима </a:t>
                      </a:r>
                      <a:r>
                        <a:rPr dirty="0" sz="900" spc="-2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анима 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ци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алн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си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ња</a:t>
                      </a:r>
                      <a:endParaRPr sz="900">
                        <a:latin typeface="Tahoma"/>
                        <a:cs typeface="Tahoma"/>
                      </a:endParaRPr>
                    </a:p>
                    <a:p>
                      <a:pPr algn="just" marL="203200" indent="-138430">
                        <a:lnSpc>
                          <a:spcPts val="1040"/>
                        </a:lnSpc>
                        <a:buFont typeface="Tahoma"/>
                        <a:buChar char="-"/>
                        <a:tabLst>
                          <a:tab pos="203835" algn="l"/>
                        </a:tabLst>
                      </a:pP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рема  </a:t>
                      </a:r>
                      <a:r>
                        <a:rPr dirty="0" sz="900" spc="-8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др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им  </a:t>
                      </a:r>
                      <a:r>
                        <a:rPr dirty="0" sz="900" spc="-8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физи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ч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ким  </a:t>
                      </a:r>
                      <a:r>
                        <a:rPr dirty="0" sz="900" spc="-8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или  </a:t>
                      </a:r>
                      <a:r>
                        <a:rPr dirty="0" sz="900" spc="-8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равним</a:t>
                      </a:r>
                      <a:endParaRPr sz="900">
                        <a:latin typeface="Tahoma"/>
                        <a:cs typeface="Tahoma"/>
                      </a:endParaRPr>
                    </a:p>
                    <a:p>
                      <a:pPr algn="just" marL="64769" marR="56515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dirty="0" sz="900" b="1">
                          <a:latin typeface="Tahoma"/>
                          <a:cs typeface="Tahoma"/>
                        </a:rPr>
                        <a:t>лицима,     </a:t>
                      </a:r>
                      <a:r>
                        <a:rPr dirty="0" sz="900" spc="-10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лико     </a:t>
                      </a:r>
                      <a:r>
                        <a:rPr dirty="0" sz="900" spc="-10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уб     </a:t>
                      </a:r>
                      <a:r>
                        <a:rPr dirty="0" sz="900" spc="-1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ч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еству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     </a:t>
                      </a:r>
                      <a:r>
                        <a:rPr dirty="0" sz="900" spc="-9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та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мичењима у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више 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2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ва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 marR="55880">
                        <a:lnSpc>
                          <a:spcPct val="101000"/>
                        </a:lnSpc>
                      </a:pPr>
                      <a:r>
                        <a:rPr dirty="0" sz="1000">
                          <a:latin typeface="Tahoma"/>
                          <a:cs typeface="Tahoma"/>
                        </a:rPr>
                        <a:t>Поверилац,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1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10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нов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3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1000" spc="15"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њ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а,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1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атум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3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1000" spc="10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пел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ти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6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ина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ду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ова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њ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а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618743">
                <a:tc>
                  <a:txBody>
                    <a:bodyPr/>
                    <a:lstStyle/>
                    <a:p>
                      <a:pPr/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000" b="1">
                          <a:latin typeface="Tahoma"/>
                          <a:cs typeface="Tahoma"/>
                        </a:rPr>
                        <a:t>3.5.5.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 marR="108585">
                        <a:lnSpc>
                          <a:spcPct val="100699"/>
                        </a:lnSpc>
                      </a:pPr>
                      <a:r>
                        <a:rPr dirty="0" sz="1000" spc="-5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1000" b="1">
                          <a:latin typeface="Tahoma"/>
                          <a:cs typeface="Tahoma"/>
                        </a:rPr>
                        <a:t>од</a:t>
                      </a:r>
                      <a:r>
                        <a:rPr dirty="0" sz="1000" spc="15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1000" spc="-5" b="1">
                          <a:latin typeface="Tahoma"/>
                          <a:cs typeface="Tahoma"/>
                        </a:rPr>
                        <a:t>ц</a:t>
                      </a:r>
                      <a:r>
                        <a:rPr dirty="0" sz="1000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10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1000" spc="-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15" b="1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1000" b="1">
                          <a:latin typeface="Tahoma"/>
                          <a:cs typeface="Tahoma"/>
                        </a:rPr>
                        <a:t>осп</a:t>
                      </a:r>
                      <a:r>
                        <a:rPr dirty="0" sz="1000" spc="-5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1000" spc="5" b="1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1000" b="1">
                          <a:latin typeface="Tahoma"/>
                          <a:cs typeface="Tahoma"/>
                        </a:rPr>
                        <a:t>им</a:t>
                      </a:r>
                      <a:r>
                        <a:rPr dirty="0" sz="1000" spc="-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1000" spc="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10" b="1">
                          <a:latin typeface="Tahoma"/>
                          <a:cs typeface="Tahoma"/>
                        </a:rPr>
                        <a:t>н</a:t>
                      </a:r>
                      <a:r>
                        <a:rPr dirty="0" sz="1000" spc="-5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1000" b="1">
                          <a:latin typeface="Tahoma"/>
                          <a:cs typeface="Tahoma"/>
                        </a:rPr>
                        <a:t>изми</a:t>
                      </a:r>
                      <a:r>
                        <a:rPr dirty="0" sz="1000" spc="5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1000" spc="-5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1000" b="1">
                          <a:latin typeface="Tahoma"/>
                          <a:cs typeface="Tahoma"/>
                        </a:rPr>
                        <a:t>ним</a:t>
                      </a:r>
                      <a:r>
                        <a:rPr dirty="0" sz="1000" spc="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1000" b="1">
                          <a:latin typeface="Tahoma"/>
                          <a:cs typeface="Tahoma"/>
                        </a:rPr>
                        <a:t>ба</a:t>
                      </a:r>
                      <a:r>
                        <a:rPr dirty="0" sz="1000" spc="5" b="1"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1000" spc="-5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1000" spc="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1000" b="1">
                          <a:latin typeface="Tahoma"/>
                          <a:cs typeface="Tahoma"/>
                        </a:rPr>
                        <a:t>ама</a:t>
                      </a:r>
                      <a:r>
                        <a:rPr dirty="0" sz="1000" b="1">
                          <a:latin typeface="Tahoma"/>
                          <a:cs typeface="Tahoma"/>
                        </a:rPr>
                        <a:t> дру</a:t>
                      </a:r>
                      <a:r>
                        <a:rPr dirty="0" sz="1000" spc="-5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1000" spc="10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1000" b="1">
                          <a:latin typeface="Tahoma"/>
                          <a:cs typeface="Tahoma"/>
                        </a:rPr>
                        <a:t>х</a:t>
                      </a:r>
                      <a:r>
                        <a:rPr dirty="0" sz="1000" spc="-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b="1">
                          <a:latin typeface="Tahoma"/>
                          <a:cs typeface="Tahoma"/>
                        </a:rPr>
                        <a:t>пр</a:t>
                      </a:r>
                      <a:r>
                        <a:rPr dirty="0" sz="1000" spc="10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1000" spc="-10" b="1"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1000" b="1">
                          <a:latin typeface="Tahoma"/>
                          <a:cs typeface="Tahoma"/>
                        </a:rPr>
                        <a:t>н</a:t>
                      </a:r>
                      <a:r>
                        <a:rPr dirty="0" sz="1000" spc="10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1000" b="1">
                          <a:latin typeface="Tahoma"/>
                          <a:cs typeface="Tahoma"/>
                        </a:rPr>
                        <a:t>х</a:t>
                      </a:r>
                      <a:r>
                        <a:rPr dirty="0" sz="10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-5" b="1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1000" spc="10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1000" spc="-5" b="1">
                          <a:latin typeface="Tahoma"/>
                          <a:cs typeface="Tahoma"/>
                        </a:rPr>
                        <a:t>ц</a:t>
                      </a:r>
                      <a:r>
                        <a:rPr dirty="0" sz="1000" spc="5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1000" b="1">
                          <a:latin typeface="Tahoma"/>
                          <a:cs typeface="Tahoma"/>
                        </a:rPr>
                        <a:t>,</a:t>
                      </a:r>
                      <a:r>
                        <a:rPr dirty="0" sz="1000" spc="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b="1">
                          <a:latin typeface="Tahoma"/>
                          <a:cs typeface="Tahoma"/>
                        </a:rPr>
                        <a:t>на</a:t>
                      </a:r>
                      <a:r>
                        <a:rPr dirty="0" sz="1000" spc="-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b="1">
                          <a:latin typeface="Tahoma"/>
                          <a:cs typeface="Tahoma"/>
                        </a:rPr>
                        <a:t>дан</a:t>
                      </a:r>
                      <a:r>
                        <a:rPr dirty="0" sz="1000" spc="-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b="1">
                          <a:latin typeface="Tahoma"/>
                          <a:cs typeface="Tahoma"/>
                        </a:rPr>
                        <a:t>под</a:t>
                      </a:r>
                      <a:r>
                        <a:rPr dirty="0" sz="1000" spc="10" b="1">
                          <a:latin typeface="Tahoma"/>
                          <a:cs typeface="Tahoma"/>
                        </a:rPr>
                        <a:t>н</a:t>
                      </a:r>
                      <a:r>
                        <a:rPr dirty="0" sz="1000" b="1">
                          <a:latin typeface="Tahoma"/>
                          <a:cs typeface="Tahoma"/>
                        </a:rPr>
                        <a:t>ошења</a:t>
                      </a:r>
                      <a:r>
                        <a:rPr dirty="0" sz="10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1000" b="1">
                          <a:latin typeface="Tahoma"/>
                          <a:cs typeface="Tahoma"/>
                        </a:rPr>
                        <a:t>ах</a:t>
                      </a:r>
                      <a:r>
                        <a:rPr dirty="0" sz="1000" spc="-5" b="1">
                          <a:latin typeface="Tahoma"/>
                          <a:cs typeface="Tahoma"/>
                        </a:rPr>
                        <a:t>те</a:t>
                      </a:r>
                      <a:r>
                        <a:rPr dirty="0" sz="1000" spc="-10" b="1"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1000" b="1">
                          <a:latin typeface="Tahoma"/>
                          <a:cs typeface="Tahoma"/>
                        </a:rPr>
                        <a:t>а,</a:t>
                      </a:r>
                      <a:r>
                        <a:rPr dirty="0" sz="1000" spc="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1000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1000" spc="-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10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100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1000" spc="-5" b="1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1000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10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1000" spc="-5" b="1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1000" spc="1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1000" b="1">
                          <a:latin typeface="Tahoma"/>
                          <a:cs typeface="Tahoma"/>
                        </a:rPr>
                        <a:t>б</a:t>
                      </a:r>
                      <a:r>
                        <a:rPr dirty="0" sz="1000" spc="-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10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100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1000" spc="-10" b="1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1000" b="1">
                          <a:latin typeface="Tahoma"/>
                          <a:cs typeface="Tahoma"/>
                        </a:rPr>
                        <a:t>ид</a:t>
                      </a:r>
                      <a:r>
                        <a:rPr dirty="0" sz="1000" spc="15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1000" b="1">
                          <a:latin typeface="Tahoma"/>
                          <a:cs typeface="Tahoma"/>
                        </a:rPr>
                        <a:t>рно</a:t>
                      </a:r>
                      <a:r>
                        <a:rPr dirty="0" sz="10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b="1">
                          <a:latin typeface="Tahoma"/>
                          <a:cs typeface="Tahoma"/>
                        </a:rPr>
                        <a:t>од</a:t>
                      </a:r>
                      <a:r>
                        <a:rPr dirty="0" sz="1000" spc="5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100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1000" spc="-10" b="1"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1000" spc="10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1000" b="1">
                          <a:latin typeface="Tahoma"/>
                          <a:cs typeface="Tahoma"/>
                        </a:rPr>
                        <a:t>ра</a:t>
                      </a:r>
                      <a:r>
                        <a:rPr dirty="0" sz="1000" spc="-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1000" b="1">
                          <a:latin typeface="Tahoma"/>
                          <a:cs typeface="Tahoma"/>
                        </a:rPr>
                        <a:t> ск</a:t>
                      </a:r>
                      <a:r>
                        <a:rPr dirty="0" sz="1000" spc="-5" b="1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1000" b="1">
                          <a:latin typeface="Tahoma"/>
                          <a:cs typeface="Tahoma"/>
                        </a:rPr>
                        <a:t>аду</a:t>
                      </a:r>
                      <a:r>
                        <a:rPr dirty="0" sz="1000" spc="-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b="1">
                          <a:latin typeface="Tahoma"/>
                          <a:cs typeface="Tahoma"/>
                        </a:rPr>
                        <a:t>са</a:t>
                      </a:r>
                      <a:r>
                        <a:rPr dirty="0" sz="1000" spc="-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1000" b="1">
                          <a:latin typeface="Tahoma"/>
                          <a:cs typeface="Tahoma"/>
                        </a:rPr>
                        <a:t>ак</a:t>
                      </a:r>
                      <a:r>
                        <a:rPr dirty="0" sz="1000" spc="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1000" b="1">
                          <a:latin typeface="Tahoma"/>
                          <a:cs typeface="Tahoma"/>
                        </a:rPr>
                        <a:t>ном.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 marR="60960">
                        <a:lnSpc>
                          <a:spcPct val="101099"/>
                        </a:lnSpc>
                      </a:pPr>
                      <a:r>
                        <a:rPr dirty="0" sz="900" spc="-5" b="1">
                          <a:latin typeface="Tahoma"/>
                          <a:cs typeface="Tahoma"/>
                        </a:rPr>
                        <a:t>Н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азив  </a:t>
                      </a:r>
                      <a:r>
                        <a:rPr dirty="0" sz="900" spc="-7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  </a:t>
                      </a:r>
                      <a:r>
                        <a:rPr dirty="0" sz="900" spc="-7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се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иште  </a:t>
                      </a:r>
                      <a:r>
                        <a:rPr dirty="0" sz="900" spc="-7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ра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г  </a:t>
                      </a:r>
                      <a:r>
                        <a:rPr dirty="0" sz="900" spc="-8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лица  </a:t>
                      </a:r>
                      <a:r>
                        <a:rPr dirty="0" sz="900" spc="-7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  </a:t>
                      </a:r>
                      <a:r>
                        <a:rPr dirty="0" sz="900" spc="-7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чи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баве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вара и 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сина 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1248410"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000" b="1">
                          <a:latin typeface="Tahoma"/>
                          <a:cs typeface="Tahoma"/>
                        </a:rPr>
                        <a:t>3.5.6.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 marR="231775">
                        <a:lnSpc>
                          <a:spcPct val="101200"/>
                        </a:lnSpc>
                      </a:pPr>
                      <a:r>
                        <a:rPr dirty="0" sz="1000" spc="-5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1000" b="1">
                          <a:latin typeface="Tahoma"/>
                          <a:cs typeface="Tahoma"/>
                        </a:rPr>
                        <a:t>спуње</a:t>
                      </a:r>
                      <a:r>
                        <a:rPr dirty="0" sz="1000" spc="10" b="1">
                          <a:latin typeface="Tahoma"/>
                          <a:cs typeface="Tahoma"/>
                        </a:rPr>
                        <a:t>н</a:t>
                      </a:r>
                      <a:r>
                        <a:rPr dirty="0" sz="1000" b="1">
                          <a:latin typeface="Tahoma"/>
                          <a:cs typeface="Tahoma"/>
                        </a:rPr>
                        <a:t>ост</a:t>
                      </a:r>
                      <a:r>
                        <a:rPr dirty="0" sz="1000" spc="-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15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1000" b="1">
                          <a:latin typeface="Tahoma"/>
                          <a:cs typeface="Tahoma"/>
                        </a:rPr>
                        <a:t>ос</a:t>
                      </a:r>
                      <a:r>
                        <a:rPr dirty="0" sz="1000" spc="5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1000" b="1">
                          <a:latin typeface="Tahoma"/>
                          <a:cs typeface="Tahoma"/>
                        </a:rPr>
                        <a:t>бних</a:t>
                      </a:r>
                      <a:r>
                        <a:rPr dirty="0" sz="1000" spc="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b="1">
                          <a:latin typeface="Tahoma"/>
                          <a:cs typeface="Tahoma"/>
                        </a:rPr>
                        <a:t>финансијск</a:t>
                      </a:r>
                      <a:r>
                        <a:rPr dirty="0" sz="1000" spc="5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1000" b="1">
                          <a:latin typeface="Tahoma"/>
                          <a:cs typeface="Tahoma"/>
                        </a:rPr>
                        <a:t>х</a:t>
                      </a:r>
                      <a:r>
                        <a:rPr dirty="0" sz="10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-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b="1">
                          <a:latin typeface="Tahoma"/>
                          <a:cs typeface="Tahoma"/>
                        </a:rPr>
                        <a:t>ус</a:t>
                      </a:r>
                      <a:r>
                        <a:rPr dirty="0" sz="1000" spc="5" b="1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100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1000" spc="-10" b="1"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1000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1000" b="1">
                          <a:latin typeface="Tahoma"/>
                          <a:cs typeface="Tahoma"/>
                        </a:rPr>
                        <a:t> ут</a:t>
                      </a:r>
                      <a:r>
                        <a:rPr dirty="0" sz="1000" spc="-10" b="1"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10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1000" spc="10" b="1">
                          <a:latin typeface="Tahoma"/>
                          <a:cs typeface="Tahoma"/>
                        </a:rPr>
                        <a:t>ђ</a:t>
                      </a:r>
                      <a:r>
                        <a:rPr dirty="0" sz="1000" spc="-5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1000" b="1">
                          <a:latin typeface="Tahoma"/>
                          <a:cs typeface="Tahoma"/>
                        </a:rPr>
                        <a:t>н</a:t>
                      </a:r>
                      <a:r>
                        <a:rPr dirty="0" sz="1000" spc="10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1000" b="1">
                          <a:latin typeface="Tahoma"/>
                          <a:cs typeface="Tahoma"/>
                        </a:rPr>
                        <a:t>х</a:t>
                      </a:r>
                      <a:r>
                        <a:rPr dirty="0" sz="10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-5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1000" spc="5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1000" b="1">
                          <a:latin typeface="Tahoma"/>
                          <a:cs typeface="Tahoma"/>
                        </a:rPr>
                        <a:t>опо</a:t>
                      </a:r>
                      <a:r>
                        <a:rPr dirty="0" sz="1000" spc="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1000" spc="10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1000" spc="-5" b="1">
                          <a:latin typeface="Tahoma"/>
                          <a:cs typeface="Tahoma"/>
                        </a:rPr>
                        <a:t>ц</a:t>
                      </a:r>
                      <a:r>
                        <a:rPr dirty="0" sz="1000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1000" spc="5" b="1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1000" b="1">
                          <a:latin typeface="Tahoma"/>
                          <a:cs typeface="Tahoma"/>
                        </a:rPr>
                        <a:t>ама</a:t>
                      </a:r>
                      <a:r>
                        <a:rPr dirty="0" sz="1000" spc="-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b="1">
                          <a:latin typeface="Tahoma"/>
                          <a:cs typeface="Tahoma"/>
                        </a:rPr>
                        <a:t>тами</a:t>
                      </a:r>
                      <a:r>
                        <a:rPr dirty="0" sz="1000" spc="10" b="1">
                          <a:latin typeface="Tahoma"/>
                          <a:cs typeface="Tahoma"/>
                        </a:rPr>
                        <a:t>ч</a:t>
                      </a:r>
                      <a:r>
                        <a:rPr dirty="0" sz="1000" spc="-5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1000" b="1">
                          <a:latin typeface="Tahoma"/>
                          <a:cs typeface="Tahoma"/>
                        </a:rPr>
                        <a:t>ња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 marR="62230">
                        <a:lnSpc>
                          <a:spcPct val="101200"/>
                        </a:lnSpc>
                      </a:pPr>
                      <a:r>
                        <a:rPr dirty="0" sz="900" b="1">
                          <a:latin typeface="Tahoma"/>
                          <a:cs typeface="Tahoma"/>
                        </a:rPr>
                        <a:t>Средст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 о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б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бе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ђ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ена 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ф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н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ансијским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лан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м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 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енио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ску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еки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у,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 ви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ини утврђ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ици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ама такмичења</a:t>
                      </a:r>
                      <a:endParaRPr sz="900">
                        <a:latin typeface="Tahoma"/>
                        <a:cs typeface="Tahoma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64769" marR="62230">
                        <a:lnSpc>
                          <a:spcPct val="100600"/>
                        </a:lnSpc>
                      </a:pPr>
                      <a:r>
                        <a:rPr dirty="0" sz="900" b="1">
                          <a:latin typeface="Tahoma"/>
                          <a:cs typeface="Tahoma"/>
                        </a:rPr>
                        <a:t>Средст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 о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б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бе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ђ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ена 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ф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н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ансијским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лан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м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 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ки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 млађих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ате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ри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 (у ви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ини од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најма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њ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20% од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сре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ст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ва утврђ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них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ици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ама за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че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ш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ће 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енио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 еки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у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акмичењу)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473487"/>
            <a:ext cx="7167245" cy="5378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b="1">
                <a:latin typeface="Tahoma"/>
                <a:cs typeface="Tahoma"/>
              </a:rPr>
              <a:t>ДЕО 4</a:t>
            </a:r>
            <a:endParaRPr sz="1400">
              <a:latin typeface="Tahoma"/>
              <a:cs typeface="Tahoma"/>
            </a:endParaRPr>
          </a:p>
          <a:p>
            <a:pPr marL="2651125">
              <a:lnSpc>
                <a:spcPct val="100000"/>
              </a:lnSpc>
              <a:spcBef>
                <a:spcPts val="950"/>
              </a:spcBef>
            </a:pPr>
            <a:r>
              <a:rPr dirty="0" sz="1400" b="1">
                <a:latin typeface="Tahoma"/>
                <a:cs typeface="Tahoma"/>
              </a:rPr>
              <a:t>ФИНА</a:t>
            </a:r>
            <a:r>
              <a:rPr dirty="0" sz="1400" spc="-10" b="1">
                <a:latin typeface="Tahoma"/>
                <a:cs typeface="Tahoma"/>
              </a:rPr>
              <a:t>Н</a:t>
            </a:r>
            <a:r>
              <a:rPr dirty="0" sz="1400" spc="-15" b="1">
                <a:latin typeface="Tahoma"/>
                <a:cs typeface="Tahoma"/>
              </a:rPr>
              <a:t>С</a:t>
            </a:r>
            <a:r>
              <a:rPr dirty="0" sz="1400" b="1">
                <a:latin typeface="Tahoma"/>
                <a:cs typeface="Tahoma"/>
              </a:rPr>
              <a:t>И</a:t>
            </a:r>
            <a:r>
              <a:rPr dirty="0" sz="1400" spc="5" b="1">
                <a:latin typeface="Tahoma"/>
                <a:cs typeface="Tahoma"/>
              </a:rPr>
              <a:t>Ј</a:t>
            </a:r>
            <a:r>
              <a:rPr dirty="0" sz="1400" spc="-15" b="1">
                <a:latin typeface="Tahoma"/>
                <a:cs typeface="Tahoma"/>
              </a:rPr>
              <a:t>С</a:t>
            </a:r>
            <a:r>
              <a:rPr dirty="0" sz="1400" b="1">
                <a:latin typeface="Tahoma"/>
                <a:cs typeface="Tahoma"/>
              </a:rPr>
              <a:t>КИ</a:t>
            </a:r>
            <a:r>
              <a:rPr dirty="0" sz="1400" spc="-10" b="1">
                <a:latin typeface="Tahoma"/>
                <a:cs typeface="Tahoma"/>
              </a:rPr>
              <a:t> </a:t>
            </a:r>
            <a:r>
              <a:rPr dirty="0" sz="1400" spc="-5" b="1">
                <a:latin typeface="Tahoma"/>
                <a:cs typeface="Tahoma"/>
              </a:rPr>
              <a:t>П</a:t>
            </a:r>
            <a:r>
              <a:rPr dirty="0" sz="1400" b="1">
                <a:latin typeface="Tahoma"/>
                <a:cs typeface="Tahoma"/>
              </a:rPr>
              <a:t>ЛАН</a:t>
            </a:r>
            <a:r>
              <a:rPr dirty="0" sz="1400" spc="-10" b="1">
                <a:latin typeface="Tahoma"/>
                <a:cs typeface="Tahoma"/>
              </a:rPr>
              <a:t> З</a:t>
            </a:r>
            <a:r>
              <a:rPr dirty="0" sz="1400" b="1">
                <a:latin typeface="Tahoma"/>
                <a:cs typeface="Tahoma"/>
              </a:rPr>
              <a:t>А</a:t>
            </a:r>
            <a:r>
              <a:rPr dirty="0" sz="1400" spc="-5" b="1">
                <a:latin typeface="Tahoma"/>
                <a:cs typeface="Tahoma"/>
              </a:rPr>
              <a:t> </a:t>
            </a:r>
            <a:r>
              <a:rPr dirty="0" sz="1400" b="1">
                <a:latin typeface="Tahoma"/>
                <a:cs typeface="Tahoma"/>
              </a:rPr>
              <a:t>ТАК</a:t>
            </a:r>
            <a:r>
              <a:rPr dirty="0" sz="1400" spc="-10" b="1">
                <a:latin typeface="Tahoma"/>
                <a:cs typeface="Tahoma"/>
              </a:rPr>
              <a:t>МИ</a:t>
            </a:r>
            <a:r>
              <a:rPr dirty="0" sz="1400" b="1">
                <a:latin typeface="Tahoma"/>
                <a:cs typeface="Tahoma"/>
              </a:rPr>
              <a:t>ЧАРСКУ</a:t>
            </a:r>
            <a:r>
              <a:rPr dirty="0" sz="1400" spc="-10" b="1">
                <a:latin typeface="Tahoma"/>
                <a:cs typeface="Tahoma"/>
              </a:rPr>
              <a:t> </a:t>
            </a:r>
            <a:r>
              <a:rPr dirty="0" sz="1400" b="1">
                <a:latin typeface="Tahoma"/>
                <a:cs typeface="Tahoma"/>
              </a:rPr>
              <a:t>СЕ</a:t>
            </a:r>
            <a:r>
              <a:rPr dirty="0" sz="1400" spc="-5" b="1">
                <a:latin typeface="Tahoma"/>
                <a:cs typeface="Tahoma"/>
              </a:rPr>
              <a:t>З</a:t>
            </a:r>
            <a:r>
              <a:rPr dirty="0" sz="1400" b="1">
                <a:latin typeface="Tahoma"/>
                <a:cs typeface="Tahoma"/>
              </a:rPr>
              <a:t>О</a:t>
            </a:r>
            <a:r>
              <a:rPr dirty="0" sz="1400" spc="-10" b="1">
                <a:latin typeface="Tahoma"/>
                <a:cs typeface="Tahoma"/>
              </a:rPr>
              <a:t>Н</a:t>
            </a:r>
            <a:r>
              <a:rPr dirty="0" sz="1400" b="1">
                <a:latin typeface="Tahoma"/>
                <a:cs typeface="Tahoma"/>
              </a:rPr>
              <a:t>У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44500" y="1735190"/>
            <a:ext cx="5759450" cy="165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5" b="1">
                <a:latin typeface="Tahoma"/>
                <a:cs typeface="Tahoma"/>
              </a:rPr>
              <a:t>Н</a:t>
            </a:r>
            <a:r>
              <a:rPr dirty="0" sz="1100" b="1">
                <a:latin typeface="Tahoma"/>
                <a:cs typeface="Tahoma"/>
              </a:rPr>
              <a:t>а</a:t>
            </a:r>
            <a:r>
              <a:rPr dirty="0" sz="1100" spc="-10" b="1">
                <a:latin typeface="Tahoma"/>
                <a:cs typeface="Tahoma"/>
              </a:rPr>
              <a:t>п</a:t>
            </a:r>
            <a:r>
              <a:rPr dirty="0" sz="1100" b="1">
                <a:latin typeface="Tahoma"/>
                <a:cs typeface="Tahoma"/>
              </a:rPr>
              <a:t>о</a:t>
            </a:r>
            <a:r>
              <a:rPr dirty="0" sz="1100" spc="5" b="1">
                <a:latin typeface="Tahoma"/>
                <a:cs typeface="Tahoma"/>
              </a:rPr>
              <a:t>м</a:t>
            </a:r>
            <a:r>
              <a:rPr dirty="0" sz="1100" spc="-10" b="1">
                <a:latin typeface="Tahoma"/>
                <a:cs typeface="Tahoma"/>
              </a:rPr>
              <a:t>е</a:t>
            </a:r>
            <a:r>
              <a:rPr dirty="0" sz="1100" b="1">
                <a:latin typeface="Tahoma"/>
                <a:cs typeface="Tahoma"/>
              </a:rPr>
              <a:t>на:</a:t>
            </a:r>
            <a:r>
              <a:rPr dirty="0" sz="1100" spc="-5" b="1">
                <a:latin typeface="Tahoma"/>
                <a:cs typeface="Tahoma"/>
              </a:rPr>
              <a:t> </a:t>
            </a:r>
            <a:r>
              <a:rPr dirty="0" sz="1100" b="1">
                <a:latin typeface="Tahoma"/>
                <a:cs typeface="Tahoma"/>
              </a:rPr>
              <a:t>Е</a:t>
            </a:r>
            <a:r>
              <a:rPr dirty="0" sz="1100" spc="-20" b="1">
                <a:latin typeface="Tahoma"/>
                <a:cs typeface="Tahoma"/>
              </a:rPr>
              <a:t>к</a:t>
            </a:r>
            <a:r>
              <a:rPr dirty="0" sz="1100" spc="5" b="1">
                <a:latin typeface="Tahoma"/>
                <a:cs typeface="Tahoma"/>
              </a:rPr>
              <a:t>с</a:t>
            </a:r>
            <a:r>
              <a:rPr dirty="0" sz="1100" b="1">
                <a:latin typeface="Tahoma"/>
                <a:cs typeface="Tahoma"/>
              </a:rPr>
              <a:t>ел</a:t>
            </a:r>
            <a:r>
              <a:rPr dirty="0" sz="1100" spc="-15" b="1">
                <a:latin typeface="Tahoma"/>
                <a:cs typeface="Tahoma"/>
              </a:rPr>
              <a:t> </a:t>
            </a:r>
            <a:r>
              <a:rPr dirty="0" sz="1100" b="1">
                <a:latin typeface="Tahoma"/>
                <a:cs typeface="Tahoma"/>
              </a:rPr>
              <a:t>та</a:t>
            </a:r>
            <a:r>
              <a:rPr dirty="0" sz="1100" spc="-10" b="1">
                <a:latin typeface="Tahoma"/>
                <a:cs typeface="Tahoma"/>
              </a:rPr>
              <a:t>б</a:t>
            </a:r>
            <a:r>
              <a:rPr dirty="0" sz="1100" b="1">
                <a:latin typeface="Tahoma"/>
                <a:cs typeface="Tahoma"/>
              </a:rPr>
              <a:t>ела</a:t>
            </a:r>
            <a:r>
              <a:rPr dirty="0" sz="1100" spc="-5" b="1">
                <a:latin typeface="Tahoma"/>
                <a:cs typeface="Tahoma"/>
              </a:rPr>
              <a:t> </a:t>
            </a:r>
            <a:r>
              <a:rPr dirty="0" sz="1100" spc="-10" b="1">
                <a:latin typeface="Tahoma"/>
                <a:cs typeface="Tahoma"/>
              </a:rPr>
              <a:t>к</a:t>
            </a:r>
            <a:r>
              <a:rPr dirty="0" sz="1100" b="1">
                <a:latin typeface="Tahoma"/>
                <a:cs typeface="Tahoma"/>
              </a:rPr>
              <a:t>оја</a:t>
            </a:r>
            <a:r>
              <a:rPr dirty="0" sz="1100" spc="-15" b="1">
                <a:latin typeface="Tahoma"/>
                <a:cs typeface="Tahoma"/>
              </a:rPr>
              <a:t> </a:t>
            </a:r>
            <a:r>
              <a:rPr dirty="0" sz="1100" spc="5" b="1">
                <a:latin typeface="Tahoma"/>
                <a:cs typeface="Tahoma"/>
              </a:rPr>
              <a:t>с</a:t>
            </a:r>
            <a:r>
              <a:rPr dirty="0" sz="1100" b="1">
                <a:latin typeface="Tahoma"/>
                <a:cs typeface="Tahoma"/>
              </a:rPr>
              <a:t>е </a:t>
            </a:r>
            <a:r>
              <a:rPr dirty="0" sz="1100" spc="-20" b="1">
                <a:latin typeface="Tahoma"/>
                <a:cs typeface="Tahoma"/>
              </a:rPr>
              <a:t>п</a:t>
            </a:r>
            <a:r>
              <a:rPr dirty="0" sz="1100" b="1">
                <a:latin typeface="Tahoma"/>
                <a:cs typeface="Tahoma"/>
              </a:rPr>
              <a:t>опу</a:t>
            </a:r>
            <a:r>
              <a:rPr dirty="0" sz="1100" spc="-5" b="1">
                <a:latin typeface="Tahoma"/>
                <a:cs typeface="Tahoma"/>
              </a:rPr>
              <a:t>њ</a:t>
            </a:r>
            <a:r>
              <a:rPr dirty="0" sz="1100" b="1">
                <a:latin typeface="Tahoma"/>
                <a:cs typeface="Tahoma"/>
              </a:rPr>
              <a:t>а</a:t>
            </a:r>
            <a:r>
              <a:rPr dirty="0" sz="1100" spc="-15" b="1">
                <a:latin typeface="Tahoma"/>
                <a:cs typeface="Tahoma"/>
              </a:rPr>
              <a:t>в</a:t>
            </a:r>
            <a:r>
              <a:rPr dirty="0" sz="1100" b="1">
                <a:latin typeface="Tahoma"/>
                <a:cs typeface="Tahoma"/>
              </a:rPr>
              <a:t>а (</a:t>
            </a:r>
            <a:r>
              <a:rPr dirty="0" sz="1100" spc="5" b="1">
                <a:latin typeface="Tahoma"/>
                <a:cs typeface="Tahoma"/>
              </a:rPr>
              <a:t>с</a:t>
            </a:r>
            <a:r>
              <a:rPr dirty="0" sz="1100" spc="-15" b="1">
                <a:latin typeface="Tahoma"/>
                <a:cs typeface="Tahoma"/>
              </a:rPr>
              <a:t>а</a:t>
            </a:r>
            <a:r>
              <a:rPr dirty="0" sz="1100" spc="5" b="1">
                <a:latin typeface="Tahoma"/>
                <a:cs typeface="Tahoma"/>
              </a:rPr>
              <a:t>с</a:t>
            </a:r>
            <a:r>
              <a:rPr dirty="0" sz="1100" spc="-15" b="1">
                <a:latin typeface="Tahoma"/>
                <a:cs typeface="Tahoma"/>
              </a:rPr>
              <a:t>т</a:t>
            </a:r>
            <a:r>
              <a:rPr dirty="0" sz="1100" b="1">
                <a:latin typeface="Tahoma"/>
                <a:cs typeface="Tahoma"/>
              </a:rPr>
              <a:t>вани</a:t>
            </a:r>
            <a:r>
              <a:rPr dirty="0" sz="1100" spc="-10" b="1">
                <a:latin typeface="Tahoma"/>
                <a:cs typeface="Tahoma"/>
              </a:rPr>
              <a:t> д</a:t>
            </a:r>
            <a:r>
              <a:rPr dirty="0" sz="1100" b="1">
                <a:latin typeface="Tahoma"/>
                <a:cs typeface="Tahoma"/>
              </a:rPr>
              <a:t>ео </a:t>
            </a:r>
            <a:r>
              <a:rPr dirty="0" sz="1100" spc="-10" b="1">
                <a:latin typeface="Tahoma"/>
                <a:cs typeface="Tahoma"/>
              </a:rPr>
              <a:t>пр</a:t>
            </a:r>
            <a:r>
              <a:rPr dirty="0" sz="1100" b="1">
                <a:latin typeface="Tahoma"/>
                <a:cs typeface="Tahoma"/>
              </a:rPr>
              <a:t>и</a:t>
            </a:r>
            <a:r>
              <a:rPr dirty="0" sz="1100" spc="-15" b="1">
                <a:latin typeface="Tahoma"/>
                <a:cs typeface="Tahoma"/>
              </a:rPr>
              <a:t>л</a:t>
            </a:r>
            <a:r>
              <a:rPr dirty="0" sz="1100" b="1">
                <a:latin typeface="Tahoma"/>
                <a:cs typeface="Tahoma"/>
              </a:rPr>
              <a:t>ога</a:t>
            </a:r>
            <a:r>
              <a:rPr dirty="0" sz="1100" spc="-15" b="1">
                <a:latin typeface="Tahoma"/>
                <a:cs typeface="Tahoma"/>
              </a:rPr>
              <a:t> </a:t>
            </a:r>
            <a:r>
              <a:rPr dirty="0" sz="1100" b="1">
                <a:latin typeface="Tahoma"/>
                <a:cs typeface="Tahoma"/>
              </a:rPr>
              <a:t>ма</a:t>
            </a:r>
            <a:r>
              <a:rPr dirty="0" sz="1100" spc="-15" b="1">
                <a:latin typeface="Tahoma"/>
                <a:cs typeface="Tahoma"/>
              </a:rPr>
              <a:t>т</a:t>
            </a:r>
            <a:r>
              <a:rPr dirty="0" sz="1100" spc="20" b="1">
                <a:latin typeface="Tahoma"/>
                <a:cs typeface="Tahoma"/>
              </a:rPr>
              <a:t>е</a:t>
            </a:r>
            <a:r>
              <a:rPr dirty="0" sz="1100" b="1">
                <a:latin typeface="Tahoma"/>
                <a:cs typeface="Tahoma"/>
              </a:rPr>
              <a:t>риј</a:t>
            </a:r>
            <a:r>
              <a:rPr dirty="0" sz="1100" spc="-5" b="1">
                <a:latin typeface="Tahoma"/>
                <a:cs typeface="Tahoma"/>
              </a:rPr>
              <a:t>а</a:t>
            </a:r>
            <a:r>
              <a:rPr dirty="0" sz="1100" b="1">
                <a:latin typeface="Tahoma"/>
                <a:cs typeface="Tahoma"/>
              </a:rPr>
              <a:t>л</a:t>
            </a:r>
            <a:r>
              <a:rPr dirty="0" sz="1100" spc="-20" b="1">
                <a:latin typeface="Tahoma"/>
                <a:cs typeface="Tahoma"/>
              </a:rPr>
              <a:t>а</a:t>
            </a:r>
            <a:r>
              <a:rPr dirty="0" sz="1100" b="1">
                <a:latin typeface="Tahoma"/>
                <a:cs typeface="Tahoma"/>
              </a:rPr>
              <a:t>)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44500" y="3456166"/>
            <a:ext cx="1091565" cy="165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>
                <a:latin typeface="Tahoma"/>
                <a:cs typeface="Tahoma"/>
              </a:rPr>
              <a:t>М</a:t>
            </a:r>
            <a:r>
              <a:rPr dirty="0" sz="1100" spc="-5">
                <a:latin typeface="Tahoma"/>
                <a:cs typeface="Tahoma"/>
              </a:rPr>
              <a:t>ес</a:t>
            </a:r>
            <a:r>
              <a:rPr dirty="0" sz="1100">
                <a:latin typeface="Tahoma"/>
                <a:cs typeface="Tahoma"/>
              </a:rPr>
              <a:t>то и </a:t>
            </a:r>
            <a:r>
              <a:rPr dirty="0" sz="1100" spc="-5">
                <a:latin typeface="Tahoma"/>
                <a:cs typeface="Tahoma"/>
              </a:rPr>
              <a:t>да</a:t>
            </a:r>
            <a:r>
              <a:rPr dirty="0" sz="1100" spc="-15">
                <a:latin typeface="Tahoma"/>
                <a:cs typeface="Tahoma"/>
              </a:rPr>
              <a:t>т</a:t>
            </a:r>
            <a:r>
              <a:rPr dirty="0" sz="1100">
                <a:latin typeface="Tahoma"/>
                <a:cs typeface="Tahoma"/>
              </a:rPr>
              <a:t>у</a:t>
            </a:r>
            <a:r>
              <a:rPr dirty="0" sz="1100" spc="-10">
                <a:latin typeface="Tahoma"/>
                <a:cs typeface="Tahoma"/>
              </a:rPr>
              <a:t>м</a:t>
            </a:r>
            <a:r>
              <a:rPr dirty="0" sz="1100">
                <a:latin typeface="Tahoma"/>
                <a:cs typeface="Tahoma"/>
              </a:rPr>
              <a:t>:</a:t>
            </a:r>
            <a:r>
              <a:rPr dirty="0" sz="1100" spc="5">
                <a:latin typeface="Tahoma"/>
                <a:cs typeface="Tahoma"/>
              </a:rPr>
              <a:t> </a:t>
            </a:r>
            <a:r>
              <a:rPr dirty="0" sz="1100" u="sng">
                <a:latin typeface="Tahoma"/>
                <a:cs typeface="Tahoma"/>
              </a:rPr>
              <a:t> 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218169" y="3456166"/>
            <a:ext cx="1266190" cy="165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>
                <a:latin typeface="Tahoma"/>
                <a:cs typeface="Tahoma"/>
              </a:rPr>
              <a:t>ЗА</a:t>
            </a:r>
            <a:r>
              <a:rPr dirty="0" sz="1100" spc="-10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ТУП</a:t>
            </a:r>
            <a:r>
              <a:rPr dirty="0" sz="1100" spc="-15">
                <a:latin typeface="Tahoma"/>
                <a:cs typeface="Tahoma"/>
              </a:rPr>
              <a:t>Н</a:t>
            </a:r>
            <a:r>
              <a:rPr dirty="0" sz="1100">
                <a:latin typeface="Tahoma"/>
                <a:cs typeface="Tahoma"/>
              </a:rPr>
              <a:t>ИК</a:t>
            </a:r>
            <a:r>
              <a:rPr dirty="0" sz="1100" spc="-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К</a:t>
            </a:r>
            <a:r>
              <a:rPr dirty="0" sz="1100" spc="-10">
                <a:latin typeface="Tahoma"/>
                <a:cs typeface="Tahoma"/>
              </a:rPr>
              <a:t>Л</a:t>
            </a:r>
            <a:r>
              <a:rPr dirty="0" sz="1100">
                <a:latin typeface="Tahoma"/>
                <a:cs typeface="Tahoma"/>
              </a:rPr>
              <a:t>УБА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931789" y="3791446"/>
            <a:ext cx="313690" cy="165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>
                <a:latin typeface="Tahoma"/>
                <a:cs typeface="Tahoma"/>
              </a:rPr>
              <a:t>М.П.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04800" y="307848"/>
            <a:ext cx="10084435" cy="0"/>
          </a:xfrm>
          <a:custGeom>
            <a:avLst/>
            <a:gdLst/>
            <a:ahLst/>
            <a:cxnLst/>
            <a:rect l="l" t="t" r="r" b="b"/>
            <a:pathLst>
              <a:path w="10084435" h="0">
                <a:moveTo>
                  <a:pt x="0" y="0"/>
                </a:moveTo>
                <a:lnTo>
                  <a:pt x="10084307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307847" y="310896"/>
            <a:ext cx="0" cy="6940550"/>
          </a:xfrm>
          <a:custGeom>
            <a:avLst/>
            <a:gdLst/>
            <a:ahLst/>
            <a:cxnLst/>
            <a:rect l="l" t="t" r="r" b="b"/>
            <a:pathLst>
              <a:path w="0" h="6940550">
                <a:moveTo>
                  <a:pt x="0" y="0"/>
                </a:moveTo>
                <a:lnTo>
                  <a:pt x="0" y="6940296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0386059" y="310896"/>
            <a:ext cx="0" cy="6940550"/>
          </a:xfrm>
          <a:custGeom>
            <a:avLst/>
            <a:gdLst/>
            <a:ahLst/>
            <a:cxnLst/>
            <a:rect l="l" t="t" r="r" b="b"/>
            <a:pathLst>
              <a:path w="0" h="6940550">
                <a:moveTo>
                  <a:pt x="0" y="0"/>
                </a:moveTo>
                <a:lnTo>
                  <a:pt x="0" y="6940296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04800" y="7254240"/>
            <a:ext cx="10084435" cy="0"/>
          </a:xfrm>
          <a:custGeom>
            <a:avLst/>
            <a:gdLst/>
            <a:ahLst/>
            <a:cxnLst/>
            <a:rect l="l" t="t" r="r" b="b"/>
            <a:pathLst>
              <a:path w="10084435" h="0">
                <a:moveTo>
                  <a:pt x="0" y="0"/>
                </a:moveTo>
                <a:lnTo>
                  <a:pt x="10084307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473487"/>
            <a:ext cx="9698355" cy="10083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b="1">
                <a:latin typeface="Tahoma"/>
                <a:cs typeface="Tahoma"/>
              </a:rPr>
              <a:t>ДЕО </a:t>
            </a:r>
            <a:r>
              <a:rPr dirty="0" sz="1400" b="1">
                <a:latin typeface="Tahoma"/>
                <a:cs typeface="Tahoma"/>
              </a:rPr>
              <a:t>5</a:t>
            </a:r>
            <a:endParaRPr sz="14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sz="1400">
              <a:latin typeface="Times New Roman"/>
              <a:cs typeface="Times New Roman"/>
            </a:endParaRPr>
          </a:p>
          <a:p>
            <a:pPr marL="3642995" marR="5080" indent="-3526154">
              <a:lnSpc>
                <a:spcPct val="100699"/>
              </a:lnSpc>
            </a:pPr>
            <a:r>
              <a:rPr dirty="0" sz="1400" b="1">
                <a:latin typeface="Tahoma"/>
                <a:cs typeface="Tahoma"/>
              </a:rPr>
              <a:t>ДОКУ</a:t>
            </a:r>
            <a:r>
              <a:rPr dirty="0" sz="1400" spc="-10" b="1">
                <a:latin typeface="Tahoma"/>
                <a:cs typeface="Tahoma"/>
              </a:rPr>
              <a:t>М</a:t>
            </a:r>
            <a:r>
              <a:rPr dirty="0" sz="1400" b="1">
                <a:latin typeface="Tahoma"/>
                <a:cs typeface="Tahoma"/>
              </a:rPr>
              <a:t>ЕНТ</a:t>
            </a:r>
            <a:r>
              <a:rPr dirty="0" sz="1400" spc="-15" b="1">
                <a:latin typeface="Tahoma"/>
                <a:cs typeface="Tahoma"/>
              </a:rPr>
              <a:t>А</a:t>
            </a:r>
            <a:r>
              <a:rPr dirty="0" sz="1400" b="1">
                <a:latin typeface="Tahoma"/>
                <a:cs typeface="Tahoma"/>
              </a:rPr>
              <a:t>Ц</a:t>
            </a:r>
            <a:r>
              <a:rPr dirty="0" sz="1400" spc="-10" b="1">
                <a:latin typeface="Tahoma"/>
                <a:cs typeface="Tahoma"/>
              </a:rPr>
              <a:t>ИЈ</a:t>
            </a:r>
            <a:r>
              <a:rPr dirty="0" sz="1400" b="1">
                <a:latin typeface="Tahoma"/>
                <a:cs typeface="Tahoma"/>
              </a:rPr>
              <a:t>А</a:t>
            </a:r>
            <a:r>
              <a:rPr dirty="0" sz="1400" spc="-5" b="1">
                <a:latin typeface="Tahoma"/>
                <a:cs typeface="Tahoma"/>
              </a:rPr>
              <a:t> П</a:t>
            </a:r>
            <a:r>
              <a:rPr dirty="0" sz="1400" b="1">
                <a:latin typeface="Tahoma"/>
                <a:cs typeface="Tahoma"/>
              </a:rPr>
              <a:t>ОДНЕТА </a:t>
            </a:r>
            <a:r>
              <a:rPr dirty="0" sz="1400" spc="-10" b="1">
                <a:latin typeface="Tahoma"/>
                <a:cs typeface="Tahoma"/>
              </a:rPr>
              <a:t>У</a:t>
            </a:r>
            <a:r>
              <a:rPr dirty="0" sz="1400" b="1">
                <a:latin typeface="Tahoma"/>
                <a:cs typeface="Tahoma"/>
              </a:rPr>
              <a:t>З</a:t>
            </a:r>
            <a:r>
              <a:rPr dirty="0" sz="1400" spc="-5" b="1">
                <a:latin typeface="Tahoma"/>
                <a:cs typeface="Tahoma"/>
              </a:rPr>
              <a:t> </a:t>
            </a:r>
            <a:r>
              <a:rPr dirty="0" sz="1400" spc="-10" b="1">
                <a:latin typeface="Tahoma"/>
                <a:cs typeface="Tahoma"/>
              </a:rPr>
              <a:t>З</a:t>
            </a:r>
            <a:r>
              <a:rPr dirty="0" sz="1400" b="1">
                <a:latin typeface="Tahoma"/>
                <a:cs typeface="Tahoma"/>
              </a:rPr>
              <a:t>АХТЕВ</a:t>
            </a:r>
            <a:r>
              <a:rPr dirty="0" sz="1400" spc="-5" b="1">
                <a:latin typeface="Tahoma"/>
                <a:cs typeface="Tahoma"/>
              </a:rPr>
              <a:t> </a:t>
            </a:r>
            <a:r>
              <a:rPr dirty="0" sz="1400" spc="-10" b="1">
                <a:latin typeface="Tahoma"/>
                <a:cs typeface="Tahoma"/>
              </a:rPr>
              <a:t>З</a:t>
            </a:r>
            <a:r>
              <a:rPr dirty="0" sz="1400" b="1">
                <a:latin typeface="Tahoma"/>
                <a:cs typeface="Tahoma"/>
              </a:rPr>
              <a:t>А</a:t>
            </a:r>
            <a:r>
              <a:rPr dirty="0" sz="1400" spc="-5" b="1">
                <a:latin typeface="Tahoma"/>
                <a:cs typeface="Tahoma"/>
              </a:rPr>
              <a:t> </a:t>
            </a:r>
            <a:r>
              <a:rPr dirty="0" sz="1400" b="1">
                <a:latin typeface="Tahoma"/>
                <a:cs typeface="Tahoma"/>
              </a:rPr>
              <a:t>ИЗ</a:t>
            </a:r>
            <a:r>
              <a:rPr dirty="0" sz="1400" spc="-10" b="1">
                <a:latin typeface="Tahoma"/>
                <a:cs typeface="Tahoma"/>
              </a:rPr>
              <a:t>Д</a:t>
            </a:r>
            <a:r>
              <a:rPr dirty="0" sz="1400" b="1">
                <a:latin typeface="Tahoma"/>
                <a:cs typeface="Tahoma"/>
              </a:rPr>
              <a:t>А</a:t>
            </a:r>
            <a:r>
              <a:rPr dirty="0" sz="1400" spc="-20" b="1">
                <a:latin typeface="Tahoma"/>
                <a:cs typeface="Tahoma"/>
              </a:rPr>
              <a:t>В</a:t>
            </a:r>
            <a:r>
              <a:rPr dirty="0" sz="1400" b="1">
                <a:latin typeface="Tahoma"/>
                <a:cs typeface="Tahoma"/>
              </a:rPr>
              <a:t>АЊЕ ДОЗ</a:t>
            </a:r>
            <a:r>
              <a:rPr dirty="0" sz="1400" spc="-10" b="1">
                <a:latin typeface="Tahoma"/>
                <a:cs typeface="Tahoma"/>
              </a:rPr>
              <a:t>В</a:t>
            </a:r>
            <a:r>
              <a:rPr dirty="0" sz="1400" spc="-15" b="1">
                <a:latin typeface="Tahoma"/>
                <a:cs typeface="Tahoma"/>
              </a:rPr>
              <a:t>О</a:t>
            </a:r>
            <a:r>
              <a:rPr dirty="0" sz="1400" b="1">
                <a:latin typeface="Tahoma"/>
                <a:cs typeface="Tahoma"/>
              </a:rPr>
              <a:t>ЛЕ </a:t>
            </a:r>
            <a:r>
              <a:rPr dirty="0" sz="1400" spc="-20" b="1">
                <a:latin typeface="Tahoma"/>
                <a:cs typeface="Tahoma"/>
              </a:rPr>
              <a:t>З</a:t>
            </a:r>
            <a:r>
              <a:rPr dirty="0" sz="1400" b="1">
                <a:latin typeface="Tahoma"/>
                <a:cs typeface="Tahoma"/>
              </a:rPr>
              <a:t>А</a:t>
            </a:r>
            <a:r>
              <a:rPr dirty="0" sz="1400" spc="-5" b="1">
                <a:latin typeface="Tahoma"/>
                <a:cs typeface="Tahoma"/>
              </a:rPr>
              <a:t> </a:t>
            </a:r>
            <a:r>
              <a:rPr dirty="0" sz="1400" b="1">
                <a:latin typeface="Tahoma"/>
                <a:cs typeface="Tahoma"/>
              </a:rPr>
              <a:t>СЕ</a:t>
            </a:r>
            <a:r>
              <a:rPr dirty="0" sz="1400" spc="-5" b="1">
                <a:latin typeface="Tahoma"/>
                <a:cs typeface="Tahoma"/>
              </a:rPr>
              <a:t>З</a:t>
            </a:r>
            <a:r>
              <a:rPr dirty="0" sz="1400" b="1">
                <a:latin typeface="Tahoma"/>
                <a:cs typeface="Tahoma"/>
              </a:rPr>
              <a:t>О</a:t>
            </a:r>
            <a:r>
              <a:rPr dirty="0" sz="1400" spc="-10" b="1">
                <a:latin typeface="Tahoma"/>
                <a:cs typeface="Tahoma"/>
              </a:rPr>
              <a:t>Н</a:t>
            </a:r>
            <a:r>
              <a:rPr dirty="0" sz="1400" b="1">
                <a:latin typeface="Tahoma"/>
                <a:cs typeface="Tahoma"/>
              </a:rPr>
              <a:t>У –</a:t>
            </a:r>
            <a:r>
              <a:rPr dirty="0" sz="1400" spc="-10" b="1">
                <a:latin typeface="Tahoma"/>
                <a:cs typeface="Tahoma"/>
              </a:rPr>
              <a:t> </a:t>
            </a:r>
            <a:r>
              <a:rPr dirty="0" sz="1400" b="1">
                <a:latin typeface="Tahoma"/>
                <a:cs typeface="Tahoma"/>
              </a:rPr>
              <a:t>ОДОБРА</a:t>
            </a:r>
            <a:r>
              <a:rPr dirty="0" sz="1400" spc="-10" b="1">
                <a:latin typeface="Tahoma"/>
                <a:cs typeface="Tahoma"/>
              </a:rPr>
              <a:t>В</a:t>
            </a:r>
            <a:r>
              <a:rPr dirty="0" sz="1400" b="1">
                <a:latin typeface="Tahoma"/>
                <a:cs typeface="Tahoma"/>
              </a:rPr>
              <a:t>АЊЕ </a:t>
            </a:r>
            <a:r>
              <a:rPr dirty="0" sz="1400" spc="-10" b="1">
                <a:latin typeface="Tahoma"/>
                <a:cs typeface="Tahoma"/>
              </a:rPr>
              <a:t>ПР</a:t>
            </a:r>
            <a:r>
              <a:rPr dirty="0" sz="1400" b="1">
                <a:latin typeface="Tahoma"/>
                <a:cs typeface="Tahoma"/>
              </a:rPr>
              <a:t>ИЈА</a:t>
            </a:r>
            <a:r>
              <a:rPr dirty="0" sz="1400" spc="-10" b="1">
                <a:latin typeface="Tahoma"/>
                <a:cs typeface="Tahoma"/>
              </a:rPr>
              <a:t>В</a:t>
            </a:r>
            <a:r>
              <a:rPr dirty="0" sz="1400" b="1">
                <a:latin typeface="Tahoma"/>
                <a:cs typeface="Tahoma"/>
              </a:rPr>
              <a:t>ВЕ</a:t>
            </a:r>
            <a:r>
              <a:rPr dirty="0" sz="1400" b="1">
                <a:latin typeface="Tahoma"/>
                <a:cs typeface="Tahoma"/>
              </a:rPr>
              <a:t> </a:t>
            </a:r>
            <a:r>
              <a:rPr dirty="0" sz="1400" spc="-10" b="1">
                <a:latin typeface="Tahoma"/>
                <a:cs typeface="Tahoma"/>
              </a:rPr>
              <a:t>З</a:t>
            </a:r>
            <a:r>
              <a:rPr dirty="0" sz="1400" b="1">
                <a:latin typeface="Tahoma"/>
                <a:cs typeface="Tahoma"/>
              </a:rPr>
              <a:t>А</a:t>
            </a:r>
            <a:r>
              <a:rPr dirty="0" sz="1400" spc="-5" b="1">
                <a:latin typeface="Tahoma"/>
                <a:cs typeface="Tahoma"/>
              </a:rPr>
              <a:t> </a:t>
            </a:r>
            <a:r>
              <a:rPr dirty="0" sz="1400" b="1">
                <a:latin typeface="Tahoma"/>
                <a:cs typeface="Tahoma"/>
              </a:rPr>
              <a:t>У</a:t>
            </a:r>
            <a:r>
              <a:rPr dirty="0" sz="1400" spc="-5" b="1">
                <a:latin typeface="Tahoma"/>
                <a:cs typeface="Tahoma"/>
              </a:rPr>
              <a:t>Ч</a:t>
            </a:r>
            <a:r>
              <a:rPr dirty="0" sz="1400" b="1">
                <a:latin typeface="Tahoma"/>
                <a:cs typeface="Tahoma"/>
              </a:rPr>
              <a:t>Е</a:t>
            </a:r>
            <a:r>
              <a:rPr dirty="0" sz="1400" spc="-5" b="1">
                <a:latin typeface="Tahoma"/>
                <a:cs typeface="Tahoma"/>
              </a:rPr>
              <a:t>Ш</a:t>
            </a:r>
            <a:r>
              <a:rPr dirty="0" sz="1400" b="1">
                <a:latin typeface="Tahoma"/>
                <a:cs typeface="Tahoma"/>
              </a:rPr>
              <a:t>ЋЕ</a:t>
            </a:r>
            <a:r>
              <a:rPr dirty="0" sz="1400" spc="-5" b="1">
                <a:latin typeface="Tahoma"/>
                <a:cs typeface="Tahoma"/>
              </a:rPr>
              <a:t> </a:t>
            </a:r>
            <a:r>
              <a:rPr dirty="0" sz="1400" b="1">
                <a:latin typeface="Tahoma"/>
                <a:cs typeface="Tahoma"/>
              </a:rPr>
              <a:t>У</a:t>
            </a:r>
            <a:r>
              <a:rPr dirty="0" sz="1400" spc="-10" b="1">
                <a:latin typeface="Tahoma"/>
                <a:cs typeface="Tahoma"/>
              </a:rPr>
              <a:t> </a:t>
            </a:r>
            <a:r>
              <a:rPr dirty="0" sz="1400" b="1">
                <a:latin typeface="Tahoma"/>
                <a:cs typeface="Tahoma"/>
              </a:rPr>
              <a:t>Т</a:t>
            </a:r>
            <a:r>
              <a:rPr dirty="0" sz="1400" spc="-15" b="1">
                <a:latin typeface="Tahoma"/>
                <a:cs typeface="Tahoma"/>
              </a:rPr>
              <a:t>А</a:t>
            </a:r>
            <a:r>
              <a:rPr dirty="0" sz="1400" b="1">
                <a:latin typeface="Tahoma"/>
                <a:cs typeface="Tahoma"/>
              </a:rPr>
              <a:t>К</a:t>
            </a:r>
            <a:r>
              <a:rPr dirty="0" sz="1400" spc="-5" b="1">
                <a:latin typeface="Tahoma"/>
                <a:cs typeface="Tahoma"/>
              </a:rPr>
              <a:t>М</a:t>
            </a:r>
            <a:r>
              <a:rPr dirty="0" sz="1400" b="1">
                <a:latin typeface="Tahoma"/>
                <a:cs typeface="Tahoma"/>
              </a:rPr>
              <a:t>ИЧ</a:t>
            </a:r>
            <a:r>
              <a:rPr dirty="0" sz="1400" spc="-10" b="1">
                <a:latin typeface="Tahoma"/>
                <a:cs typeface="Tahoma"/>
              </a:rPr>
              <a:t>Е</a:t>
            </a:r>
            <a:r>
              <a:rPr dirty="0" sz="1400" b="1">
                <a:latin typeface="Tahoma"/>
                <a:cs typeface="Tahoma"/>
              </a:rPr>
              <a:t>ЊУ</a:t>
            </a:r>
            <a:endParaRPr sz="14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dirty="0" sz="1100" spc="-5" b="1">
                <a:latin typeface="Tahoma"/>
                <a:cs typeface="Tahoma"/>
              </a:rPr>
              <a:t>Н</a:t>
            </a:r>
            <a:r>
              <a:rPr dirty="0" sz="1100" b="1">
                <a:latin typeface="Tahoma"/>
                <a:cs typeface="Tahoma"/>
              </a:rPr>
              <a:t>а</a:t>
            </a:r>
            <a:r>
              <a:rPr dirty="0" sz="1100" spc="-5" b="1">
                <a:latin typeface="Tahoma"/>
                <a:cs typeface="Tahoma"/>
              </a:rPr>
              <a:t>з</a:t>
            </a:r>
            <a:r>
              <a:rPr dirty="0" sz="1100" b="1">
                <a:latin typeface="Tahoma"/>
                <a:cs typeface="Tahoma"/>
              </a:rPr>
              <a:t>ив о</a:t>
            </a:r>
            <a:r>
              <a:rPr dirty="0" sz="1100" spc="-10" b="1">
                <a:latin typeface="Tahoma"/>
                <a:cs typeface="Tahoma"/>
              </a:rPr>
              <a:t>р</a:t>
            </a:r>
            <a:r>
              <a:rPr dirty="0" sz="1100" b="1">
                <a:latin typeface="Tahoma"/>
                <a:cs typeface="Tahoma"/>
              </a:rPr>
              <a:t>гани</a:t>
            </a:r>
            <a:r>
              <a:rPr dirty="0" sz="1100" spc="-15" b="1">
                <a:latin typeface="Tahoma"/>
                <a:cs typeface="Tahoma"/>
              </a:rPr>
              <a:t>з</a:t>
            </a:r>
            <a:r>
              <a:rPr dirty="0" sz="1100" b="1">
                <a:latin typeface="Tahoma"/>
                <a:cs typeface="Tahoma"/>
              </a:rPr>
              <a:t>а</a:t>
            </a:r>
            <a:r>
              <a:rPr dirty="0" sz="1100" spc="-10" b="1">
                <a:latin typeface="Tahoma"/>
                <a:cs typeface="Tahoma"/>
              </a:rPr>
              <a:t>ц</a:t>
            </a:r>
            <a:r>
              <a:rPr dirty="0" sz="1100" b="1">
                <a:latin typeface="Tahoma"/>
                <a:cs typeface="Tahoma"/>
              </a:rPr>
              <a:t>и</a:t>
            </a:r>
            <a:r>
              <a:rPr dirty="0" sz="1100" spc="-5" b="1">
                <a:latin typeface="Tahoma"/>
                <a:cs typeface="Tahoma"/>
              </a:rPr>
              <a:t>ј</a:t>
            </a:r>
            <a:r>
              <a:rPr dirty="0" sz="1100" b="1">
                <a:latin typeface="Tahoma"/>
                <a:cs typeface="Tahoma"/>
              </a:rPr>
              <a:t>е: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04800" y="307848"/>
            <a:ext cx="10084435" cy="0"/>
          </a:xfrm>
          <a:custGeom>
            <a:avLst/>
            <a:gdLst/>
            <a:ahLst/>
            <a:cxnLst/>
            <a:rect l="l" t="t" r="r" b="b"/>
            <a:pathLst>
              <a:path w="10084435" h="0">
                <a:moveTo>
                  <a:pt x="0" y="0"/>
                </a:moveTo>
                <a:lnTo>
                  <a:pt x="10084307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307847" y="310896"/>
            <a:ext cx="0" cy="6940550"/>
          </a:xfrm>
          <a:custGeom>
            <a:avLst/>
            <a:gdLst/>
            <a:ahLst/>
            <a:cxnLst/>
            <a:rect l="l" t="t" r="r" b="b"/>
            <a:pathLst>
              <a:path w="0" h="6940550">
                <a:moveTo>
                  <a:pt x="0" y="0"/>
                </a:moveTo>
                <a:lnTo>
                  <a:pt x="0" y="6940296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0386059" y="310896"/>
            <a:ext cx="0" cy="6940550"/>
          </a:xfrm>
          <a:custGeom>
            <a:avLst/>
            <a:gdLst/>
            <a:ahLst/>
            <a:cxnLst/>
            <a:rect l="l" t="t" r="r" b="b"/>
            <a:pathLst>
              <a:path w="0" h="6940550">
                <a:moveTo>
                  <a:pt x="0" y="0"/>
                </a:moveTo>
                <a:lnTo>
                  <a:pt x="0" y="6940296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304165" y="1638554"/>
          <a:ext cx="10089515" cy="56197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2399"/>
                <a:gridCol w="342900"/>
                <a:gridCol w="3435730"/>
                <a:gridCol w="6031357"/>
                <a:gridCol w="115823"/>
              </a:tblGrid>
              <a:tr h="466344">
                <a:tc>
                  <a:txBody>
                    <a:bodyPr/>
                    <a:lstStyle/>
                    <a:p>
                      <a:pPr/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000" spc="-5">
                          <a:latin typeface="Tahoma"/>
                          <a:cs typeface="Tahoma"/>
                        </a:rPr>
                        <a:t>1.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64769" marR="228600">
                        <a:lnSpc>
                          <a:spcPct val="100499"/>
                        </a:lnSpc>
                      </a:pPr>
                      <a:r>
                        <a:rPr dirty="0" sz="1000">
                          <a:latin typeface="Tahoma"/>
                          <a:cs typeface="Tahoma"/>
                        </a:rPr>
                        <a:t>Спи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ак</a:t>
                      </a:r>
                      <a:r>
                        <a:rPr dirty="0" sz="1000" spc="-1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овора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са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15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ч</a:t>
                      </a:r>
                      <a:r>
                        <a:rPr dirty="0" sz="1000" spc="10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ма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(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име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презиме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1000" spc="10">
                          <a:latin typeface="Tahoma"/>
                          <a:cs typeface="Tahoma"/>
                        </a:rPr>
                        <a:t>ч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а,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рста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уг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овора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,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атум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1000" spc="15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љ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че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њ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бр</a:t>
                      </a:r>
                      <a:r>
                        <a:rPr dirty="0" sz="1000" spc="10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1000" spc="-1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под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1000" spc="10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им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ре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трован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1000" spc="-1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КСС</a:t>
                      </a:r>
                      <a:r>
                        <a:rPr dirty="0" sz="1000" spc="1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)</a:t>
                      </a:r>
                      <a:r>
                        <a:rPr dirty="0" sz="1000" spc="1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–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1000" spc="10" b="1">
                          <a:latin typeface="Tahoma"/>
                          <a:cs typeface="Tahoma"/>
                        </a:rPr>
                        <a:t>б</a:t>
                      </a:r>
                      <a:r>
                        <a:rPr dirty="0" sz="1000" b="1">
                          <a:latin typeface="Tahoma"/>
                          <a:cs typeface="Tahoma"/>
                        </a:rPr>
                        <a:t>ра</a:t>
                      </a:r>
                      <a:r>
                        <a:rPr dirty="0" sz="1000" spc="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1000" b="1">
                          <a:latin typeface="Tahoma"/>
                          <a:cs typeface="Tahoma"/>
                        </a:rPr>
                        <a:t>ац</a:t>
                      </a:r>
                      <a:r>
                        <a:rPr dirty="0" sz="1000" spc="-1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1000" spc="-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10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1000" spc="5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1000" spc="-5" b="1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1000" spc="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1000" spc="-5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1000" b="1">
                          <a:latin typeface="Tahoma"/>
                          <a:cs typeface="Tahoma"/>
                        </a:rPr>
                        <a:t>у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773048">
                <a:tc>
                  <a:txBody>
                    <a:bodyPr/>
                    <a:lstStyle/>
                    <a:p>
                      <a:pPr/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000" spc="-5">
                          <a:latin typeface="Tahoma"/>
                          <a:cs typeface="Tahoma"/>
                        </a:rPr>
                        <a:t>2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.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 marR="434975">
                        <a:lnSpc>
                          <a:spcPct val="100600"/>
                        </a:lnSpc>
                      </a:pPr>
                      <a:r>
                        <a:rPr dirty="0" sz="1000">
                          <a:latin typeface="Tahoma"/>
                          <a:cs typeface="Tahoma"/>
                        </a:rPr>
                        <a:t>Спи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ак</a:t>
                      </a:r>
                      <a:r>
                        <a:rPr dirty="0" sz="1000" spc="-1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ан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ажованих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тренера</a:t>
                      </a:r>
                      <a:r>
                        <a:rPr dirty="0" sz="1000" spc="2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ру</a:t>
                      </a:r>
                      <a:r>
                        <a:rPr dirty="0" sz="1000" spc="-10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1000" spc="10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х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пор</a:t>
                      </a:r>
                      <a:r>
                        <a:rPr dirty="0" sz="1000" spc="10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ск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их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тр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1000" spc="10">
                          <a:latin typeface="Tahoma"/>
                          <a:cs typeface="Tahoma"/>
                        </a:rPr>
                        <a:t>ч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њ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(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ме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прези</a:t>
                      </a:r>
                      <a:r>
                        <a:rPr dirty="0" sz="1000" spc="10">
                          <a:latin typeface="Tahoma"/>
                          <a:cs typeface="Tahoma"/>
                        </a:rPr>
                        <a:t>м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е,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врста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уг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овор</a:t>
                      </a:r>
                      <a:r>
                        <a:rPr dirty="0" sz="1000" spc="15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,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атум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за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љ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ч</a:t>
                      </a:r>
                      <a:r>
                        <a:rPr dirty="0" sz="1000" spc="10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њ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,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1000" spc="-10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1000" spc="10">
                          <a:latin typeface="Tahoma"/>
                          <a:cs typeface="Tahoma"/>
                        </a:rPr>
                        <a:t>н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но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атум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оно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ш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њ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10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именова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њу</a:t>
                      </a:r>
                      <a:r>
                        <a:rPr dirty="0" sz="1000" spc="10">
                          <a:latin typeface="Tahoma"/>
                          <a:cs typeface="Tahoma"/>
                        </a:rPr>
                        <a:t>)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,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1000" spc="1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оп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ама</a:t>
                      </a:r>
                      <a:r>
                        <a:rPr dirty="0" sz="1000" spc="1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за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љ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чених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уг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овора</a:t>
                      </a:r>
                      <a:r>
                        <a:rPr dirty="0" sz="1000" spc="2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- </a:t>
                      </a:r>
                      <a:r>
                        <a:rPr dirty="0" sz="1000" b="1">
                          <a:latin typeface="Tahoma"/>
                          <a:cs typeface="Tahoma"/>
                        </a:rPr>
                        <a:t>Обра</a:t>
                      </a:r>
                      <a:r>
                        <a:rPr dirty="0" sz="1000" spc="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1000" b="1">
                          <a:latin typeface="Tahoma"/>
                          <a:cs typeface="Tahoma"/>
                        </a:rPr>
                        <a:t>ац</a:t>
                      </a:r>
                      <a:r>
                        <a:rPr dirty="0" sz="10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1000" spc="-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1000" spc="5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1000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1000" spc="-5" b="1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1000" spc="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1000" spc="-5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1000" b="1">
                          <a:latin typeface="Tahoma"/>
                          <a:cs typeface="Tahoma"/>
                        </a:rPr>
                        <a:t>у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312420">
                <a:tc>
                  <a:txBody>
                    <a:bodyPr/>
                    <a:lstStyle/>
                    <a:p>
                      <a:pPr/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000" spc="-5">
                          <a:latin typeface="Tahoma"/>
                          <a:cs typeface="Tahoma"/>
                        </a:rPr>
                        <a:t>3.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 marR="425450">
                        <a:lnSpc>
                          <a:spcPct val="100000"/>
                        </a:lnSpc>
                      </a:pPr>
                      <a:r>
                        <a:rPr dirty="0" sz="1000">
                          <a:latin typeface="Tahoma"/>
                          <a:cs typeface="Tahoma"/>
                        </a:rPr>
                        <a:t>Спи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ак</a:t>
                      </a:r>
                      <a:r>
                        <a:rPr dirty="0" sz="1000" spc="-1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1000" spc="10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трованих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иг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ача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сениорс</a:t>
                      </a:r>
                      <a:r>
                        <a:rPr dirty="0" sz="1000" spc="-10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1000" spc="1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порт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е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ипе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312420">
                <a:tc>
                  <a:txBody>
                    <a:bodyPr/>
                    <a:lstStyle/>
                    <a:p>
                      <a:pPr/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000" spc="-5">
                          <a:latin typeface="Tahoma"/>
                          <a:cs typeface="Tahoma"/>
                        </a:rPr>
                        <a:t>4.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 marR="611505">
                        <a:lnSpc>
                          <a:spcPct val="101000"/>
                        </a:lnSpc>
                      </a:pPr>
                      <a:r>
                        <a:rPr dirty="0" sz="1000">
                          <a:latin typeface="Tahoma"/>
                          <a:cs typeface="Tahoma"/>
                        </a:rPr>
                        <a:t>Спи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ак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ре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1000" spc="10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трованих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иг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ача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ипа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1000" spc="-1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млађим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ат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ори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ама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313943">
                <a:tc>
                  <a:txBody>
                    <a:bodyPr/>
                    <a:lstStyle/>
                    <a:p>
                      <a:pPr/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000" spc="-5">
                          <a:latin typeface="Tahoma"/>
                          <a:cs typeface="Tahoma"/>
                        </a:rPr>
                        <a:t>5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.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 marR="555625">
                        <a:lnSpc>
                          <a:spcPct val="100000"/>
                        </a:lnSpc>
                      </a:pPr>
                      <a:r>
                        <a:rPr dirty="0" sz="1000">
                          <a:latin typeface="Tahoma"/>
                          <a:cs typeface="Tahoma"/>
                        </a:rPr>
                        <a:t>Статут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кл</a:t>
                      </a:r>
                      <a:r>
                        <a:rPr dirty="0" sz="1000" spc="-10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ба,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н</a:t>
                      </a:r>
                      <a:r>
                        <a:rPr dirty="0" sz="1000" spc="10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но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1000" spc="10">
                          <a:latin typeface="Tahoma"/>
                          <a:cs typeface="Tahoma"/>
                        </a:rPr>
                        <a:t>н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ач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1000" spc="10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ба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ао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порт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ог</a:t>
                      </a:r>
                      <a:r>
                        <a:rPr dirty="0" sz="1000" spc="-1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15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ри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ре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ног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1000" spc="10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шт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а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312674">
                <a:tc>
                  <a:txBody>
                    <a:bodyPr/>
                    <a:lstStyle/>
                    <a:p>
                      <a:pPr/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000" spc="-5">
                          <a:latin typeface="Tahoma"/>
                          <a:cs typeface="Tahoma"/>
                        </a:rPr>
                        <a:t>6.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 marR="464820">
                        <a:lnSpc>
                          <a:spcPct val="100000"/>
                        </a:lnSpc>
                      </a:pPr>
                      <a:r>
                        <a:rPr dirty="0" sz="1000">
                          <a:latin typeface="Tahoma"/>
                          <a:cs typeface="Tahoma"/>
                        </a:rPr>
                        <a:t>Из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од</a:t>
                      </a:r>
                      <a:r>
                        <a:rPr dirty="0" sz="1000" spc="-1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ста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њ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на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ч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1000" spc="10">
                          <a:latin typeface="Tahoma"/>
                          <a:cs typeface="Tahoma"/>
                        </a:rPr>
                        <a:t>н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1000" spc="-1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1000" spc="10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ба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на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ан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по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ноше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њ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захт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ев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а/при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е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160020">
                <a:tc>
                  <a:txBody>
                    <a:bodyPr/>
                    <a:lstStyle/>
                    <a:p>
                      <a:pPr/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000" spc="-5">
                          <a:latin typeface="Tahoma"/>
                          <a:cs typeface="Tahoma"/>
                        </a:rPr>
                        <a:t>7.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000">
                          <a:latin typeface="Tahoma"/>
                          <a:cs typeface="Tahoma"/>
                        </a:rPr>
                        <a:t>Финан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из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ешт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1000" spc="-1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за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претходну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1000" spc="10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ину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160020">
                <a:tc>
                  <a:txBody>
                    <a:bodyPr/>
                    <a:lstStyle/>
                    <a:p>
                      <a:pPr/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000" spc="-5">
                          <a:latin typeface="Tahoma"/>
                          <a:cs typeface="Tahoma"/>
                        </a:rPr>
                        <a:t>8.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000">
                          <a:latin typeface="Tahoma"/>
                          <a:cs typeface="Tahoma"/>
                        </a:rPr>
                        <a:t>Ре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изорс</a:t>
                      </a:r>
                      <a:r>
                        <a:rPr dirty="0" sz="1000" spc="-10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из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ешт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ј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158495">
                <a:tc>
                  <a:txBody>
                    <a:bodyPr/>
                    <a:lstStyle/>
                    <a:p>
                      <a:pPr/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000" spc="-5">
                          <a:latin typeface="Tahoma"/>
                          <a:cs typeface="Tahoma"/>
                        </a:rPr>
                        <a:t>9.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000">
                          <a:latin typeface="Tahoma"/>
                          <a:cs typeface="Tahoma"/>
                        </a:rPr>
                        <a:t>Копи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овора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ан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ажова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њ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1000" spc="-1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1000" spc="10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ск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1000" spc="1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жбе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313943">
                <a:tc>
                  <a:txBody>
                    <a:bodyPr/>
                    <a:lstStyle/>
                    <a:p>
                      <a:pPr/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000" spc="-5">
                          <a:latin typeface="Tahoma"/>
                          <a:cs typeface="Tahoma"/>
                        </a:rPr>
                        <a:t>10.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 marR="178435">
                        <a:lnSpc>
                          <a:spcPct val="101000"/>
                        </a:lnSpc>
                      </a:pPr>
                      <a:r>
                        <a:rPr dirty="0" sz="1000">
                          <a:latin typeface="Tahoma"/>
                          <a:cs typeface="Tahoma"/>
                        </a:rPr>
                        <a:t>План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ор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анизова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њ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1000" spc="1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1000" spc="10">
                          <a:latin typeface="Tahoma"/>
                          <a:cs typeface="Tahoma"/>
                        </a:rPr>
                        <a:t>м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1000" spc="-10">
                          <a:latin typeface="Tahoma"/>
                          <a:cs typeface="Tahoma"/>
                        </a:rPr>
                        <a:t>ц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1000" spc="2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(са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по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1000" spc="15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1000" spc="-10">
                          <a:latin typeface="Tahoma"/>
                          <a:cs typeface="Tahoma"/>
                        </a:rPr>
                        <a:t>ц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има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из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ч</a:t>
                      </a:r>
                      <a:r>
                        <a:rPr dirty="0" sz="1000" spc="10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.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7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4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.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т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ч.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-10">
                          <a:latin typeface="Tahoma"/>
                          <a:cs typeface="Tahoma"/>
                        </a:rPr>
                        <a:t>7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)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Пра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илн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1000" spc="10">
                          <a:latin typeface="Tahoma"/>
                          <a:cs typeface="Tahoma"/>
                        </a:rPr>
                        <a:t>м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иче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њ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у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158495">
                <a:tc>
                  <a:txBody>
                    <a:bodyPr/>
                    <a:lstStyle/>
                    <a:p>
                      <a:pPr/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ts val="1200"/>
                        </a:lnSpc>
                      </a:pPr>
                      <a:r>
                        <a:rPr dirty="0" sz="1000" spc="-5">
                          <a:latin typeface="Tahoma"/>
                          <a:cs typeface="Tahoma"/>
                        </a:rPr>
                        <a:t>11.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ts val="1200"/>
                        </a:lnSpc>
                      </a:pPr>
                      <a:r>
                        <a:rPr dirty="0" sz="1000">
                          <a:latin typeface="Tahoma"/>
                          <a:cs typeface="Tahoma"/>
                        </a:rPr>
                        <a:t>Б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н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арс</a:t>
                      </a:r>
                      <a:r>
                        <a:rPr dirty="0" sz="1000" spc="-10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ар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1000" spc="10">
                          <a:latin typeface="Tahoma"/>
                          <a:cs typeface="Tahoma"/>
                        </a:rPr>
                        <a:t>н</a:t>
                      </a:r>
                      <a:r>
                        <a:rPr dirty="0" sz="1000" spc="-10">
                          <a:latin typeface="Tahoma"/>
                          <a:cs typeface="Tahoma"/>
                        </a:rPr>
                        <a:t>ц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1000" spc="1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(</a:t>
                      </a:r>
                      <a:r>
                        <a:rPr dirty="0" sz="1000" b="1">
                          <a:latin typeface="Tahoma"/>
                          <a:cs typeface="Tahoma"/>
                        </a:rPr>
                        <a:t>ако</a:t>
                      </a:r>
                      <a:r>
                        <a:rPr dirty="0" sz="10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b="1">
                          <a:latin typeface="Tahoma"/>
                          <a:cs typeface="Tahoma"/>
                        </a:rPr>
                        <a:t>је</a:t>
                      </a:r>
                      <a:r>
                        <a:rPr dirty="0" sz="10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b="1">
                          <a:latin typeface="Tahoma"/>
                          <a:cs typeface="Tahoma"/>
                        </a:rPr>
                        <a:t>издат</a:t>
                      </a:r>
                      <a:r>
                        <a:rPr dirty="0" sz="1000" spc="5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)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313944">
                <a:tc>
                  <a:txBody>
                    <a:bodyPr/>
                    <a:lstStyle/>
                    <a:p>
                      <a:pPr/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000" spc="-5">
                          <a:latin typeface="Tahoma"/>
                          <a:cs typeface="Tahoma"/>
                        </a:rPr>
                        <a:t>12.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 marR="128270">
                        <a:lnSpc>
                          <a:spcPct val="100000"/>
                        </a:lnSpc>
                      </a:pPr>
                      <a:r>
                        <a:rPr dirty="0" sz="1000">
                          <a:latin typeface="Tahoma"/>
                          <a:cs typeface="Tahoma"/>
                        </a:rPr>
                        <a:t>Про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м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1000" spc="10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омла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1000" spc="10">
                          <a:latin typeface="Tahoma"/>
                          <a:cs typeface="Tahoma"/>
                        </a:rPr>
                        <a:t>н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ск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ошарке</a:t>
                      </a:r>
                      <a:r>
                        <a:rPr dirty="0" sz="1000" spc="1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(са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1000" spc="10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1000" spc="-10">
                          <a:latin typeface="Tahoma"/>
                          <a:cs typeface="Tahoma"/>
                        </a:rPr>
                        <a:t>ц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има</a:t>
                      </a:r>
                      <a:r>
                        <a:rPr dirty="0" sz="1000" spc="1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из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чл.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5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8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.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т.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1.</a:t>
                      </a:r>
                      <a:r>
                        <a:rPr dirty="0" sz="1000" spc="-1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та</a:t>
                      </a:r>
                      <a:r>
                        <a:rPr dirty="0" sz="1000" spc="10">
                          <a:latin typeface="Tahoma"/>
                          <a:cs typeface="Tahoma"/>
                        </a:rPr>
                        <a:t>ч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.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2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)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Пра</a:t>
                      </a:r>
                      <a:r>
                        <a:rPr dirty="0" sz="1000" spc="15"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илн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мич</a:t>
                      </a:r>
                      <a:r>
                        <a:rPr dirty="0" sz="1000" spc="15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њу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)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312801">
                <a:tc>
                  <a:txBody>
                    <a:bodyPr/>
                    <a:lstStyle/>
                    <a:p>
                      <a:pPr/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000" spc="-5">
                          <a:latin typeface="Tahoma"/>
                          <a:cs typeface="Tahoma"/>
                        </a:rPr>
                        <a:t>13.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 marR="115570">
                        <a:lnSpc>
                          <a:spcPct val="100000"/>
                        </a:lnSpc>
                      </a:pPr>
                      <a:r>
                        <a:rPr dirty="0" sz="1000">
                          <a:latin typeface="Tahoma"/>
                          <a:cs typeface="Tahoma"/>
                        </a:rPr>
                        <a:t>Док</a:t>
                      </a:r>
                      <a:r>
                        <a:rPr dirty="0" sz="1000" spc="-10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мента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1000" spc="-10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1000" spc="-1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пр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ав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ни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нов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оришћ</a:t>
                      </a:r>
                      <a:r>
                        <a:rPr dirty="0" sz="1000" spc="15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њ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сп</a:t>
                      </a:r>
                      <a:r>
                        <a:rPr dirty="0" sz="1000" spc="10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рт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их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об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ата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1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за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тренинг</a:t>
                      </a:r>
                      <a:r>
                        <a:rPr dirty="0" sz="1000" spc="-1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ав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њ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м</a:t>
                      </a:r>
                      <a:r>
                        <a:rPr dirty="0" sz="1000" spc="10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1000" spc="-10">
                          <a:latin typeface="Tahoma"/>
                          <a:cs typeface="Tahoma"/>
                        </a:rPr>
                        <a:t>ц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а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312419">
                <a:tc>
                  <a:txBody>
                    <a:bodyPr/>
                    <a:lstStyle/>
                    <a:p>
                      <a:pPr/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000" spc="-5">
                          <a:latin typeface="Tahoma"/>
                          <a:cs typeface="Tahoma"/>
                        </a:rPr>
                        <a:t>14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 marR="73025">
                        <a:lnSpc>
                          <a:spcPct val="101000"/>
                        </a:lnSpc>
                      </a:pPr>
                      <a:r>
                        <a:rPr dirty="0" sz="1000">
                          <a:latin typeface="Tahoma"/>
                          <a:cs typeface="Tahoma"/>
                        </a:rPr>
                        <a:t>Док</a:t>
                      </a:r>
                      <a:r>
                        <a:rPr dirty="0" sz="1000" spc="-10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мента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1000" spc="-10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1000" spc="-1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пр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ав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ни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нов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оришћ</a:t>
                      </a:r>
                      <a:r>
                        <a:rPr dirty="0" sz="1000" spc="15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њ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по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ло</a:t>
                      </a:r>
                      <a:r>
                        <a:rPr dirty="0" sz="1000" spc="15"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ног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простора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оме</a:t>
                      </a:r>
                      <a:r>
                        <a:rPr dirty="0" sz="1000" spc="1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седи</a:t>
                      </a:r>
                      <a:r>
                        <a:rPr dirty="0" sz="1000" spc="15">
                          <a:latin typeface="Tahoma"/>
                          <a:cs typeface="Tahoma"/>
                        </a:rPr>
                        <a:t>ш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те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ба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1000" spc="1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1000" spc="15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рет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ри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ат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ба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466293">
                <a:tc>
                  <a:txBody>
                    <a:bodyPr/>
                    <a:lstStyle/>
                    <a:p>
                      <a:pPr/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000" spc="-5">
                          <a:latin typeface="Tahoma"/>
                          <a:cs typeface="Tahoma"/>
                        </a:rPr>
                        <a:t>15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.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 marR="217170">
                        <a:lnSpc>
                          <a:spcPct val="100499"/>
                        </a:lnSpc>
                      </a:pPr>
                      <a:r>
                        <a:rPr dirty="0" sz="1000">
                          <a:latin typeface="Tahoma"/>
                          <a:cs typeface="Tahoma"/>
                        </a:rPr>
                        <a:t>Реше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њ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спорт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1000" spc="10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1000" spc="-1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ин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пе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тора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исп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њ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ено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ти</a:t>
                      </a:r>
                      <a:r>
                        <a:rPr dirty="0" sz="1000" spc="1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ус</a:t>
                      </a:r>
                      <a:r>
                        <a:rPr dirty="0" sz="1000" spc="10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ова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за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оба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ља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њ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спорт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ск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их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15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ив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но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ти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спор</a:t>
                      </a:r>
                      <a:r>
                        <a:rPr dirty="0" sz="1000" spc="15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ск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их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елат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н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ти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(</a:t>
                      </a:r>
                      <a:r>
                        <a:rPr dirty="0" sz="1000" b="1">
                          <a:latin typeface="Tahoma"/>
                          <a:cs typeface="Tahoma"/>
                        </a:rPr>
                        <a:t>ако</a:t>
                      </a:r>
                      <a:r>
                        <a:rPr dirty="0" sz="10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b="1">
                          <a:latin typeface="Tahoma"/>
                          <a:cs typeface="Tahoma"/>
                        </a:rPr>
                        <a:t>је</a:t>
                      </a:r>
                      <a:r>
                        <a:rPr dirty="0" sz="10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b="1">
                          <a:latin typeface="Tahoma"/>
                          <a:cs typeface="Tahoma"/>
                        </a:rPr>
                        <a:t>изда</a:t>
                      </a:r>
                      <a:r>
                        <a:rPr dirty="0" sz="1000" spc="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100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)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160020">
                <a:tc>
                  <a:txBody>
                    <a:bodyPr/>
                    <a:lstStyle/>
                    <a:p>
                      <a:pPr/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000" spc="-5">
                          <a:latin typeface="Tahoma"/>
                          <a:cs typeface="Tahoma"/>
                        </a:rPr>
                        <a:t>16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.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000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1000" spc="-10">
                          <a:latin typeface="Tahoma"/>
                          <a:cs typeface="Tahoma"/>
                        </a:rPr>
                        <a:t>ц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ипли</a:t>
                      </a:r>
                      <a:r>
                        <a:rPr dirty="0" sz="1000" spc="15">
                          <a:latin typeface="Tahoma"/>
                          <a:cs typeface="Tahoma"/>
                        </a:rPr>
                        <a:t>н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ск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пр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ав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илн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ба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313943">
                <a:tc>
                  <a:txBody>
                    <a:bodyPr/>
                    <a:lstStyle/>
                    <a:p>
                      <a:pPr/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000" spc="-5">
                          <a:latin typeface="Tahoma"/>
                          <a:cs typeface="Tahoma"/>
                        </a:rPr>
                        <a:t>17.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 marR="296545">
                        <a:lnSpc>
                          <a:spcPct val="101000"/>
                        </a:lnSpc>
                      </a:pPr>
                      <a:r>
                        <a:rPr dirty="0" sz="1000">
                          <a:latin typeface="Tahoma"/>
                          <a:cs typeface="Tahoma"/>
                        </a:rPr>
                        <a:t>Копи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овора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финан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1000" spc="10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њ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1000" spc="15">
                          <a:latin typeface="Tahoma"/>
                          <a:cs typeface="Tahoma"/>
                        </a:rPr>
                        <a:t>ш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њ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ег</a:t>
                      </a:r>
                      <a:r>
                        <a:rPr dirty="0" sz="1000" spc="-1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1000" spc="10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1000" spc="-10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ма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ба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из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б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џета</a:t>
                      </a:r>
                      <a:r>
                        <a:rPr dirty="0" sz="1000" spc="1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оп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ш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не/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а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290753">
                <a:tc>
                  <a:txBody>
                    <a:bodyPr/>
                    <a:lstStyle/>
                    <a:p>
                      <a:pPr/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R w="7365">
                      <a:solidFill>
                        <a:srgbClr val="000000"/>
                      </a:solidFill>
                      <a:prstDash val="solid"/>
                    </a:lnR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3171571"/>
            <a:ext cx="9765665" cy="533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9500"/>
              </a:lnSpc>
            </a:pPr>
            <a:r>
              <a:rPr dirty="0" sz="1000" spc="-15" b="1">
                <a:latin typeface="Tahoma"/>
                <a:cs typeface="Tahoma"/>
              </a:rPr>
              <a:t>Н</a:t>
            </a:r>
            <a:r>
              <a:rPr dirty="0" sz="1000" spc="-10" b="1">
                <a:latin typeface="Tahoma"/>
                <a:cs typeface="Tahoma"/>
              </a:rPr>
              <a:t>апом</a:t>
            </a:r>
            <a:r>
              <a:rPr dirty="0" sz="1000" spc="-5" b="1">
                <a:latin typeface="Tahoma"/>
                <a:cs typeface="Tahoma"/>
              </a:rPr>
              <a:t>е</a:t>
            </a:r>
            <a:r>
              <a:rPr dirty="0" sz="1000" spc="-10" b="1">
                <a:latin typeface="Tahoma"/>
                <a:cs typeface="Tahoma"/>
              </a:rPr>
              <a:t>на:</a:t>
            </a:r>
            <a:r>
              <a:rPr dirty="0" sz="1000" spc="-5" b="1">
                <a:latin typeface="Tahoma"/>
                <a:cs typeface="Tahoma"/>
              </a:rPr>
              <a:t> </a:t>
            </a:r>
            <a:r>
              <a:rPr dirty="0" sz="1000" spc="-10" b="1">
                <a:latin typeface="Tahoma"/>
                <a:cs typeface="Tahoma"/>
              </a:rPr>
              <a:t>У</a:t>
            </a:r>
            <a:r>
              <a:rPr dirty="0" sz="1000" spc="-5" b="1">
                <a:latin typeface="Tahoma"/>
                <a:cs typeface="Tahoma"/>
              </a:rPr>
              <a:t> </a:t>
            </a:r>
            <a:r>
              <a:rPr dirty="0" sz="1000" b="1">
                <a:latin typeface="Tahoma"/>
                <a:cs typeface="Tahoma"/>
              </a:rPr>
              <a:t>с</a:t>
            </a:r>
            <a:r>
              <a:rPr dirty="0" sz="1000" spc="-10" b="1">
                <a:latin typeface="Tahoma"/>
                <a:cs typeface="Tahoma"/>
              </a:rPr>
              <a:t>к</a:t>
            </a:r>
            <a:r>
              <a:rPr dirty="0" sz="1000" spc="-15" b="1">
                <a:latin typeface="Tahoma"/>
                <a:cs typeface="Tahoma"/>
              </a:rPr>
              <a:t>л</a:t>
            </a:r>
            <a:r>
              <a:rPr dirty="0" sz="1000" spc="-10" b="1">
                <a:latin typeface="Tahoma"/>
                <a:cs typeface="Tahoma"/>
              </a:rPr>
              <a:t>аду</a:t>
            </a:r>
            <a:r>
              <a:rPr dirty="0" sz="1000" spc="-5" b="1">
                <a:latin typeface="Tahoma"/>
                <a:cs typeface="Tahoma"/>
              </a:rPr>
              <a:t> </a:t>
            </a:r>
            <a:r>
              <a:rPr dirty="0" sz="1000" spc="-10" b="1">
                <a:latin typeface="Tahoma"/>
                <a:cs typeface="Tahoma"/>
              </a:rPr>
              <a:t>са</a:t>
            </a:r>
            <a:r>
              <a:rPr dirty="0" sz="1000" spc="5" b="1">
                <a:latin typeface="Tahoma"/>
                <a:cs typeface="Tahoma"/>
              </a:rPr>
              <a:t> </a:t>
            </a:r>
            <a:r>
              <a:rPr dirty="0" sz="1000" spc="-10" b="1">
                <a:latin typeface="Tahoma"/>
                <a:cs typeface="Tahoma"/>
              </a:rPr>
              <a:t>ч</a:t>
            </a:r>
            <a:r>
              <a:rPr dirty="0" sz="1000" spc="-15" b="1">
                <a:latin typeface="Tahoma"/>
                <a:cs typeface="Tahoma"/>
              </a:rPr>
              <a:t>л</a:t>
            </a:r>
            <a:r>
              <a:rPr dirty="0" sz="1000" spc="-5" b="1">
                <a:latin typeface="Tahoma"/>
                <a:cs typeface="Tahoma"/>
              </a:rPr>
              <a:t>.</a:t>
            </a:r>
            <a:r>
              <a:rPr dirty="0" sz="1000" spc="-10" b="1">
                <a:latin typeface="Tahoma"/>
                <a:cs typeface="Tahoma"/>
              </a:rPr>
              <a:t> </a:t>
            </a:r>
            <a:r>
              <a:rPr dirty="0" sz="1000" spc="-10" b="1">
                <a:latin typeface="Tahoma"/>
                <a:cs typeface="Tahoma"/>
              </a:rPr>
              <a:t>52.</a:t>
            </a:r>
            <a:r>
              <a:rPr dirty="0" sz="1000" spc="5" b="1">
                <a:latin typeface="Tahoma"/>
                <a:cs typeface="Tahoma"/>
              </a:rPr>
              <a:t> </a:t>
            </a:r>
            <a:r>
              <a:rPr dirty="0" sz="1000" spc="-5" b="1">
                <a:latin typeface="Tahoma"/>
                <a:cs typeface="Tahoma"/>
              </a:rPr>
              <a:t>ст.</a:t>
            </a:r>
            <a:r>
              <a:rPr dirty="0" sz="1000" b="1">
                <a:latin typeface="Tahoma"/>
                <a:cs typeface="Tahoma"/>
              </a:rPr>
              <a:t> </a:t>
            </a:r>
            <a:r>
              <a:rPr dirty="0" sz="1000" spc="-5" b="1">
                <a:latin typeface="Tahoma"/>
                <a:cs typeface="Tahoma"/>
              </a:rPr>
              <a:t>3.</a:t>
            </a:r>
            <a:r>
              <a:rPr dirty="0" sz="1000" spc="5" b="1">
                <a:latin typeface="Tahoma"/>
                <a:cs typeface="Tahoma"/>
              </a:rPr>
              <a:t> </a:t>
            </a:r>
            <a:r>
              <a:rPr dirty="0" sz="1000" spc="-15" b="1">
                <a:latin typeface="Tahoma"/>
                <a:cs typeface="Tahoma"/>
              </a:rPr>
              <a:t>П</a:t>
            </a:r>
            <a:r>
              <a:rPr dirty="0" sz="1000" spc="-10" b="1">
                <a:latin typeface="Tahoma"/>
                <a:cs typeface="Tahoma"/>
              </a:rPr>
              <a:t>р</a:t>
            </a:r>
            <a:r>
              <a:rPr dirty="0" sz="1000" b="1">
                <a:latin typeface="Tahoma"/>
                <a:cs typeface="Tahoma"/>
              </a:rPr>
              <a:t>а</a:t>
            </a:r>
            <a:r>
              <a:rPr dirty="0" sz="1000" spc="-20" b="1">
                <a:latin typeface="Tahoma"/>
                <a:cs typeface="Tahoma"/>
              </a:rPr>
              <a:t>в</a:t>
            </a:r>
            <a:r>
              <a:rPr dirty="0" sz="1000" b="1">
                <a:latin typeface="Tahoma"/>
                <a:cs typeface="Tahoma"/>
              </a:rPr>
              <a:t>и</a:t>
            </a:r>
            <a:r>
              <a:rPr dirty="0" sz="1000" spc="-15" b="1">
                <a:latin typeface="Tahoma"/>
                <a:cs typeface="Tahoma"/>
              </a:rPr>
              <a:t>л</a:t>
            </a:r>
            <a:r>
              <a:rPr dirty="0" sz="1000" spc="-10" b="1">
                <a:latin typeface="Tahoma"/>
                <a:cs typeface="Tahoma"/>
              </a:rPr>
              <a:t>н</a:t>
            </a:r>
            <a:r>
              <a:rPr dirty="0" sz="1000" b="1">
                <a:latin typeface="Tahoma"/>
                <a:cs typeface="Tahoma"/>
              </a:rPr>
              <a:t>и</a:t>
            </a:r>
            <a:r>
              <a:rPr dirty="0" sz="1000" spc="-10" b="1">
                <a:latin typeface="Tahoma"/>
                <a:cs typeface="Tahoma"/>
              </a:rPr>
              <a:t>ка</a:t>
            </a:r>
            <a:r>
              <a:rPr dirty="0" sz="1000" spc="-5" b="1">
                <a:latin typeface="Tahoma"/>
                <a:cs typeface="Tahoma"/>
              </a:rPr>
              <a:t> </a:t>
            </a:r>
            <a:r>
              <a:rPr dirty="0" sz="1000" spc="-10" b="1">
                <a:latin typeface="Tahoma"/>
                <a:cs typeface="Tahoma"/>
              </a:rPr>
              <a:t>о</a:t>
            </a:r>
            <a:r>
              <a:rPr dirty="0" sz="1000" b="1">
                <a:latin typeface="Tahoma"/>
                <a:cs typeface="Tahoma"/>
              </a:rPr>
              <a:t> </a:t>
            </a:r>
            <a:r>
              <a:rPr dirty="0" sz="1000" spc="-10" b="1">
                <a:latin typeface="Tahoma"/>
                <a:cs typeface="Tahoma"/>
              </a:rPr>
              <a:t>такм</a:t>
            </a:r>
            <a:r>
              <a:rPr dirty="0" sz="1000" b="1">
                <a:latin typeface="Tahoma"/>
                <a:cs typeface="Tahoma"/>
              </a:rPr>
              <a:t>и</a:t>
            </a:r>
            <a:r>
              <a:rPr dirty="0" sz="1000" spc="-10" b="1">
                <a:latin typeface="Tahoma"/>
                <a:cs typeface="Tahoma"/>
              </a:rPr>
              <a:t>ч</a:t>
            </a:r>
            <a:r>
              <a:rPr dirty="0" sz="1000" spc="-15" b="1">
                <a:latin typeface="Tahoma"/>
                <a:cs typeface="Tahoma"/>
              </a:rPr>
              <a:t>е</a:t>
            </a:r>
            <a:r>
              <a:rPr dirty="0" sz="1000" spc="-10" b="1">
                <a:latin typeface="Tahoma"/>
                <a:cs typeface="Tahoma"/>
              </a:rPr>
              <a:t>њу</a:t>
            </a:r>
            <a:r>
              <a:rPr dirty="0" sz="1000" spc="5" b="1">
                <a:latin typeface="Tahoma"/>
                <a:cs typeface="Tahoma"/>
              </a:rPr>
              <a:t> </a:t>
            </a:r>
            <a:r>
              <a:rPr dirty="0" sz="1000" b="1">
                <a:latin typeface="Tahoma"/>
                <a:cs typeface="Tahoma"/>
              </a:rPr>
              <a:t>К</a:t>
            </a:r>
            <a:r>
              <a:rPr dirty="0" sz="1000" spc="-15" b="1">
                <a:latin typeface="Tahoma"/>
                <a:cs typeface="Tahoma"/>
              </a:rPr>
              <a:t>СС</a:t>
            </a:r>
            <a:r>
              <a:rPr dirty="0" sz="1000" spc="-5" b="1">
                <a:latin typeface="Tahoma"/>
                <a:cs typeface="Tahoma"/>
              </a:rPr>
              <a:t>,</a:t>
            </a:r>
            <a:r>
              <a:rPr dirty="0" sz="1000" spc="25" b="1">
                <a:latin typeface="Tahoma"/>
                <a:cs typeface="Tahoma"/>
              </a:rPr>
              <a:t> </a:t>
            </a:r>
            <a:r>
              <a:rPr dirty="0" sz="1100" spc="5" b="1">
                <a:latin typeface="Calibri"/>
                <a:cs typeface="Calibri"/>
              </a:rPr>
              <a:t>п</a:t>
            </a:r>
            <a:r>
              <a:rPr dirty="0" sz="1100" spc="-10" b="1">
                <a:latin typeface="Calibri"/>
                <a:cs typeface="Calibri"/>
              </a:rPr>
              <a:t>о</a:t>
            </a:r>
            <a:r>
              <a:rPr dirty="0" sz="1100" b="1">
                <a:latin typeface="Calibri"/>
                <a:cs typeface="Calibri"/>
              </a:rPr>
              <a:t>дн</a:t>
            </a:r>
            <a:r>
              <a:rPr dirty="0" sz="1100" spc="-10" b="1">
                <a:latin typeface="Calibri"/>
                <a:cs typeface="Calibri"/>
              </a:rPr>
              <a:t>о</a:t>
            </a:r>
            <a:r>
              <a:rPr dirty="0" sz="1100" spc="5" b="1">
                <a:latin typeface="Calibri"/>
                <a:cs typeface="Calibri"/>
              </a:rPr>
              <a:t>с</a:t>
            </a:r>
            <a:r>
              <a:rPr dirty="0" sz="1100" b="1">
                <a:latin typeface="Calibri"/>
                <a:cs typeface="Calibri"/>
              </a:rPr>
              <a:t>и</a:t>
            </a:r>
            <a:r>
              <a:rPr dirty="0" sz="1100" spc="-10" b="1">
                <a:latin typeface="Calibri"/>
                <a:cs typeface="Calibri"/>
              </a:rPr>
              <a:t>ла</a:t>
            </a:r>
            <a:r>
              <a:rPr dirty="0" sz="1100" b="1">
                <a:latin typeface="Calibri"/>
                <a:cs typeface="Calibri"/>
              </a:rPr>
              <a:t>ц з</a:t>
            </a:r>
            <a:r>
              <a:rPr dirty="0" sz="1100" spc="-10" b="1">
                <a:latin typeface="Calibri"/>
                <a:cs typeface="Calibri"/>
              </a:rPr>
              <a:t>а</a:t>
            </a:r>
            <a:r>
              <a:rPr dirty="0" sz="1100" b="1">
                <a:latin typeface="Calibri"/>
                <a:cs typeface="Calibri"/>
              </a:rPr>
              <a:t>хт</a:t>
            </a:r>
            <a:r>
              <a:rPr dirty="0" sz="1100" spc="-5" b="1">
                <a:latin typeface="Calibri"/>
                <a:cs typeface="Calibri"/>
              </a:rPr>
              <a:t>е</a:t>
            </a:r>
            <a:r>
              <a:rPr dirty="0" sz="1100" b="1">
                <a:latin typeface="Calibri"/>
                <a:cs typeface="Calibri"/>
              </a:rPr>
              <a:t>ва</a:t>
            </a:r>
            <a:r>
              <a:rPr dirty="0" sz="1100" spc="-5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за</a:t>
            </a:r>
            <a:r>
              <a:rPr dirty="0" sz="1100" spc="-10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и</a:t>
            </a:r>
            <a:r>
              <a:rPr dirty="0" sz="1100" spc="-20" b="1">
                <a:latin typeface="Calibri"/>
                <a:cs typeface="Calibri"/>
              </a:rPr>
              <a:t>з</a:t>
            </a:r>
            <a:r>
              <a:rPr dirty="0" sz="1100" b="1">
                <a:latin typeface="Calibri"/>
                <a:cs typeface="Calibri"/>
              </a:rPr>
              <a:t>д</a:t>
            </a:r>
            <a:r>
              <a:rPr dirty="0" sz="1100" spc="-10" b="1">
                <a:latin typeface="Calibri"/>
                <a:cs typeface="Calibri"/>
              </a:rPr>
              <a:t>а</a:t>
            </a:r>
            <a:r>
              <a:rPr dirty="0" sz="1100" b="1">
                <a:latin typeface="Calibri"/>
                <a:cs typeface="Calibri"/>
              </a:rPr>
              <a:t>в</a:t>
            </a:r>
            <a:r>
              <a:rPr dirty="0" sz="1100" spc="-10" b="1">
                <a:latin typeface="Calibri"/>
                <a:cs typeface="Calibri"/>
              </a:rPr>
              <a:t>а</a:t>
            </a:r>
            <a:r>
              <a:rPr dirty="0" sz="1100" b="1">
                <a:latin typeface="Calibri"/>
                <a:cs typeface="Calibri"/>
              </a:rPr>
              <a:t>ње</a:t>
            </a:r>
            <a:r>
              <a:rPr dirty="0" sz="1100" spc="-15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д</a:t>
            </a:r>
            <a:r>
              <a:rPr dirty="0" sz="1100" spc="-10" b="1">
                <a:latin typeface="Calibri"/>
                <a:cs typeface="Calibri"/>
              </a:rPr>
              <a:t>о</a:t>
            </a:r>
            <a:r>
              <a:rPr dirty="0" sz="1100" spc="-5" b="1">
                <a:latin typeface="Calibri"/>
                <a:cs typeface="Calibri"/>
              </a:rPr>
              <a:t>з</a:t>
            </a:r>
            <a:r>
              <a:rPr dirty="0" sz="1100" b="1">
                <a:latin typeface="Calibri"/>
                <a:cs typeface="Calibri"/>
              </a:rPr>
              <a:t>в</a:t>
            </a:r>
            <a:r>
              <a:rPr dirty="0" sz="1100" spc="-10" b="1">
                <a:latin typeface="Calibri"/>
                <a:cs typeface="Calibri"/>
              </a:rPr>
              <a:t>о</a:t>
            </a:r>
            <a:r>
              <a:rPr dirty="0" sz="1100" spc="-5" b="1">
                <a:latin typeface="Calibri"/>
                <a:cs typeface="Calibri"/>
              </a:rPr>
              <a:t>л</a:t>
            </a:r>
            <a:r>
              <a:rPr dirty="0" sz="1100" b="1">
                <a:latin typeface="Calibri"/>
                <a:cs typeface="Calibri"/>
              </a:rPr>
              <a:t>е</a:t>
            </a:r>
            <a:r>
              <a:rPr dirty="0" sz="1100" spc="-5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за</a:t>
            </a:r>
            <a:r>
              <a:rPr dirty="0" sz="1100" spc="-10" b="1">
                <a:latin typeface="Calibri"/>
                <a:cs typeface="Calibri"/>
              </a:rPr>
              <a:t> </a:t>
            </a:r>
            <a:r>
              <a:rPr dirty="0" sz="1100" spc="5" b="1">
                <a:latin typeface="Calibri"/>
                <a:cs typeface="Calibri"/>
              </a:rPr>
              <a:t>с</a:t>
            </a:r>
            <a:r>
              <a:rPr dirty="0" sz="1100" spc="-5" b="1">
                <a:latin typeface="Calibri"/>
                <a:cs typeface="Calibri"/>
              </a:rPr>
              <a:t>ез</a:t>
            </a:r>
            <a:r>
              <a:rPr dirty="0" sz="1100" spc="-10" b="1">
                <a:latin typeface="Calibri"/>
                <a:cs typeface="Calibri"/>
              </a:rPr>
              <a:t>о</a:t>
            </a:r>
            <a:r>
              <a:rPr dirty="0" sz="1100" spc="-15" b="1">
                <a:latin typeface="Calibri"/>
                <a:cs typeface="Calibri"/>
              </a:rPr>
              <a:t>н</a:t>
            </a:r>
            <a:r>
              <a:rPr dirty="0" sz="1100" b="1">
                <a:latin typeface="Calibri"/>
                <a:cs typeface="Calibri"/>
              </a:rPr>
              <a:t>у не т</a:t>
            </a:r>
            <a:r>
              <a:rPr dirty="0" sz="1100" spc="-5" b="1">
                <a:latin typeface="Calibri"/>
                <a:cs typeface="Calibri"/>
              </a:rPr>
              <a:t>ре</a:t>
            </a:r>
            <a:r>
              <a:rPr dirty="0" sz="1100" b="1">
                <a:latin typeface="Calibri"/>
                <a:cs typeface="Calibri"/>
              </a:rPr>
              <a:t>ба</a:t>
            </a:r>
            <a:r>
              <a:rPr dirty="0" sz="1100" spc="-15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да</a:t>
            </a:r>
            <a:r>
              <a:rPr dirty="0" sz="1100" spc="-5" b="1">
                <a:latin typeface="Calibri"/>
                <a:cs typeface="Calibri"/>
              </a:rPr>
              <a:t> </a:t>
            </a:r>
            <a:r>
              <a:rPr dirty="0" sz="1100" spc="5" b="1">
                <a:latin typeface="Calibri"/>
                <a:cs typeface="Calibri"/>
              </a:rPr>
              <a:t>у</a:t>
            </a:r>
            <a:r>
              <a:rPr dirty="0" sz="1100" b="1">
                <a:latin typeface="Calibri"/>
                <a:cs typeface="Calibri"/>
              </a:rPr>
              <a:t>з</a:t>
            </a:r>
            <a:r>
              <a:rPr dirty="0" sz="1100" spc="-15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з</a:t>
            </a:r>
            <a:r>
              <a:rPr dirty="0" sz="1100" spc="-10" b="1">
                <a:latin typeface="Calibri"/>
                <a:cs typeface="Calibri"/>
              </a:rPr>
              <a:t>а</a:t>
            </a:r>
            <a:r>
              <a:rPr dirty="0" sz="1100" b="1">
                <a:latin typeface="Calibri"/>
                <a:cs typeface="Calibri"/>
              </a:rPr>
              <a:t>хт</a:t>
            </a:r>
            <a:r>
              <a:rPr dirty="0" sz="1100" spc="-5" b="1">
                <a:latin typeface="Calibri"/>
                <a:cs typeface="Calibri"/>
              </a:rPr>
              <a:t>е</a:t>
            </a:r>
            <a:r>
              <a:rPr dirty="0" sz="1100" b="1">
                <a:latin typeface="Calibri"/>
                <a:cs typeface="Calibri"/>
              </a:rPr>
              <a:t>в</a:t>
            </a:r>
            <a:r>
              <a:rPr dirty="0" sz="1100" spc="-5" b="1">
                <a:latin typeface="Calibri"/>
                <a:cs typeface="Calibri"/>
              </a:rPr>
              <a:t> </a:t>
            </a:r>
            <a:r>
              <a:rPr dirty="0" sz="1100" spc="-10" b="1">
                <a:latin typeface="Calibri"/>
                <a:cs typeface="Calibri"/>
              </a:rPr>
              <a:t>до</a:t>
            </a:r>
            <a:r>
              <a:rPr dirty="0" sz="1100" spc="5" b="1">
                <a:latin typeface="Calibri"/>
                <a:cs typeface="Calibri"/>
              </a:rPr>
              <a:t>с</a:t>
            </a:r>
            <a:r>
              <a:rPr dirty="0" sz="1100" b="1">
                <a:latin typeface="Calibri"/>
                <a:cs typeface="Calibri"/>
              </a:rPr>
              <a:t>т</a:t>
            </a:r>
            <a:r>
              <a:rPr dirty="0" sz="1100" spc="-5" b="1">
                <a:latin typeface="Calibri"/>
                <a:cs typeface="Calibri"/>
              </a:rPr>
              <a:t>а</a:t>
            </a:r>
            <a:r>
              <a:rPr dirty="0" sz="1100" b="1">
                <a:latin typeface="Calibri"/>
                <a:cs typeface="Calibri"/>
              </a:rPr>
              <a:t>ви и</a:t>
            </a:r>
            <a:r>
              <a:rPr dirty="0" sz="1100" b="1">
                <a:latin typeface="Calibri"/>
                <a:cs typeface="Calibri"/>
              </a:rPr>
              <a:t> п</a:t>
            </a:r>
            <a:r>
              <a:rPr dirty="0" sz="1100" spc="-10" b="1">
                <a:latin typeface="Calibri"/>
                <a:cs typeface="Calibri"/>
              </a:rPr>
              <a:t>р</a:t>
            </a:r>
            <a:r>
              <a:rPr dirty="0" sz="1100" spc="-5" b="1">
                <a:latin typeface="Calibri"/>
                <a:cs typeface="Calibri"/>
              </a:rPr>
              <a:t>е</a:t>
            </a:r>
            <a:r>
              <a:rPr dirty="0" sz="1100" b="1">
                <a:latin typeface="Calibri"/>
                <a:cs typeface="Calibri"/>
              </a:rPr>
              <a:t>тх</a:t>
            </a:r>
            <a:r>
              <a:rPr dirty="0" sz="1100" spc="-10" b="1">
                <a:latin typeface="Calibri"/>
                <a:cs typeface="Calibri"/>
              </a:rPr>
              <a:t>о</a:t>
            </a:r>
            <a:r>
              <a:rPr dirty="0" sz="1100" b="1">
                <a:latin typeface="Calibri"/>
                <a:cs typeface="Calibri"/>
              </a:rPr>
              <a:t>дно</a:t>
            </a:r>
            <a:r>
              <a:rPr dirty="0" sz="1100" spc="-10" b="1">
                <a:latin typeface="Calibri"/>
                <a:cs typeface="Calibri"/>
              </a:rPr>
              <a:t> </a:t>
            </a:r>
            <a:r>
              <a:rPr dirty="0" sz="1100" spc="5" b="1">
                <a:latin typeface="Calibri"/>
                <a:cs typeface="Calibri"/>
              </a:rPr>
              <a:t>д</a:t>
            </a:r>
            <a:r>
              <a:rPr dirty="0" sz="1100" spc="-10" b="1">
                <a:latin typeface="Calibri"/>
                <a:cs typeface="Calibri"/>
              </a:rPr>
              <a:t>о</a:t>
            </a:r>
            <a:r>
              <a:rPr dirty="0" sz="1100" spc="5" b="1">
                <a:latin typeface="Calibri"/>
                <a:cs typeface="Calibri"/>
              </a:rPr>
              <a:t>с</a:t>
            </a:r>
            <a:r>
              <a:rPr dirty="0" sz="1100" b="1">
                <a:latin typeface="Calibri"/>
                <a:cs typeface="Calibri"/>
              </a:rPr>
              <a:t>т</a:t>
            </a:r>
            <a:r>
              <a:rPr dirty="0" sz="1100" spc="-20" b="1">
                <a:latin typeface="Calibri"/>
                <a:cs typeface="Calibri"/>
              </a:rPr>
              <a:t>а</a:t>
            </a:r>
            <a:r>
              <a:rPr dirty="0" sz="1100" b="1">
                <a:latin typeface="Calibri"/>
                <a:cs typeface="Calibri"/>
              </a:rPr>
              <a:t>в</a:t>
            </a:r>
            <a:r>
              <a:rPr dirty="0" sz="1100" spc="-5" b="1">
                <a:latin typeface="Calibri"/>
                <a:cs typeface="Calibri"/>
              </a:rPr>
              <a:t>ље</a:t>
            </a:r>
            <a:r>
              <a:rPr dirty="0" sz="1100" b="1">
                <a:latin typeface="Calibri"/>
                <a:cs typeface="Calibri"/>
              </a:rPr>
              <a:t>не</a:t>
            </a:r>
            <a:r>
              <a:rPr dirty="0" sz="1100" spc="-5" b="1">
                <a:latin typeface="Calibri"/>
                <a:cs typeface="Calibri"/>
              </a:rPr>
              <a:t> </a:t>
            </a:r>
            <a:r>
              <a:rPr dirty="0" sz="1100" spc="-15" b="1">
                <a:latin typeface="Calibri"/>
                <a:cs typeface="Calibri"/>
              </a:rPr>
              <a:t>п</a:t>
            </a:r>
            <a:r>
              <a:rPr dirty="0" sz="1100" spc="-5" b="1">
                <a:latin typeface="Calibri"/>
                <a:cs typeface="Calibri"/>
              </a:rPr>
              <a:t>р</a:t>
            </a:r>
            <a:r>
              <a:rPr dirty="0" sz="1100" spc="-10" b="1">
                <a:latin typeface="Calibri"/>
                <a:cs typeface="Calibri"/>
              </a:rPr>
              <a:t>о</a:t>
            </a:r>
            <a:r>
              <a:rPr dirty="0" sz="1100" b="1">
                <a:latin typeface="Calibri"/>
                <a:cs typeface="Calibri"/>
              </a:rPr>
              <a:t>г</a:t>
            </a:r>
            <a:r>
              <a:rPr dirty="0" sz="1100" spc="-5" b="1">
                <a:latin typeface="Calibri"/>
                <a:cs typeface="Calibri"/>
              </a:rPr>
              <a:t>р</a:t>
            </a:r>
            <a:r>
              <a:rPr dirty="0" sz="1100" spc="-10" b="1">
                <a:latin typeface="Calibri"/>
                <a:cs typeface="Calibri"/>
              </a:rPr>
              <a:t>а</a:t>
            </a:r>
            <a:r>
              <a:rPr dirty="0" sz="1100" b="1">
                <a:latin typeface="Calibri"/>
                <a:cs typeface="Calibri"/>
              </a:rPr>
              <a:t>м</a:t>
            </a:r>
            <a:r>
              <a:rPr dirty="0" sz="1100" spc="-5" b="1">
                <a:latin typeface="Calibri"/>
                <a:cs typeface="Calibri"/>
              </a:rPr>
              <a:t>е</a:t>
            </a:r>
            <a:r>
              <a:rPr dirty="0" sz="1100" b="1">
                <a:latin typeface="Calibri"/>
                <a:cs typeface="Calibri"/>
              </a:rPr>
              <a:t>,</a:t>
            </a:r>
            <a:r>
              <a:rPr dirty="0" sz="1100" spc="5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п</a:t>
            </a:r>
            <a:r>
              <a:rPr dirty="0" sz="1100" spc="-10" b="1">
                <a:latin typeface="Calibri"/>
                <a:cs typeface="Calibri"/>
              </a:rPr>
              <a:t>ла</a:t>
            </a:r>
            <a:r>
              <a:rPr dirty="0" sz="1100" b="1">
                <a:latin typeface="Calibri"/>
                <a:cs typeface="Calibri"/>
              </a:rPr>
              <a:t>н</a:t>
            </a:r>
            <a:r>
              <a:rPr dirty="0" sz="1100" spc="-10" b="1">
                <a:latin typeface="Calibri"/>
                <a:cs typeface="Calibri"/>
              </a:rPr>
              <a:t>о</a:t>
            </a:r>
            <a:r>
              <a:rPr dirty="0" sz="1100" b="1">
                <a:latin typeface="Calibri"/>
                <a:cs typeface="Calibri"/>
              </a:rPr>
              <a:t>в</a:t>
            </a:r>
            <a:r>
              <a:rPr dirty="0" sz="1100" spc="-5" b="1">
                <a:latin typeface="Calibri"/>
                <a:cs typeface="Calibri"/>
              </a:rPr>
              <a:t>е</a:t>
            </a:r>
            <a:r>
              <a:rPr dirty="0" sz="1100" b="1">
                <a:latin typeface="Calibri"/>
                <a:cs typeface="Calibri"/>
              </a:rPr>
              <a:t>,</a:t>
            </a:r>
            <a:r>
              <a:rPr dirty="0" sz="1100" spc="5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п</a:t>
            </a:r>
            <a:r>
              <a:rPr dirty="0" sz="1100" spc="-10" b="1">
                <a:latin typeface="Calibri"/>
                <a:cs typeface="Calibri"/>
              </a:rPr>
              <a:t>ро</a:t>
            </a:r>
            <a:r>
              <a:rPr dirty="0" sz="1100" b="1">
                <a:latin typeface="Calibri"/>
                <a:cs typeface="Calibri"/>
              </a:rPr>
              <a:t>ц</a:t>
            </a:r>
            <a:r>
              <a:rPr dirty="0" sz="1100" spc="-20" b="1">
                <a:latin typeface="Calibri"/>
                <a:cs typeface="Calibri"/>
              </a:rPr>
              <a:t>е</a:t>
            </a:r>
            <a:r>
              <a:rPr dirty="0" sz="1100" b="1">
                <a:latin typeface="Calibri"/>
                <a:cs typeface="Calibri"/>
              </a:rPr>
              <a:t>ду</a:t>
            </a:r>
            <a:r>
              <a:rPr dirty="0" sz="1100" spc="-5" b="1">
                <a:latin typeface="Calibri"/>
                <a:cs typeface="Calibri"/>
              </a:rPr>
              <a:t>р</a:t>
            </a:r>
            <a:r>
              <a:rPr dirty="0" sz="1100" b="1">
                <a:latin typeface="Calibri"/>
                <a:cs typeface="Calibri"/>
              </a:rPr>
              <a:t>е</a:t>
            </a:r>
            <a:r>
              <a:rPr dirty="0" sz="1100" spc="-5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и </a:t>
            </a:r>
            <a:r>
              <a:rPr dirty="0" sz="1100" spc="-5" b="1">
                <a:latin typeface="Calibri"/>
                <a:cs typeface="Calibri"/>
              </a:rPr>
              <a:t>о</a:t>
            </a:r>
            <a:r>
              <a:rPr dirty="0" sz="1100" b="1">
                <a:latin typeface="Calibri"/>
                <a:cs typeface="Calibri"/>
              </a:rPr>
              <a:t>п</a:t>
            </a:r>
            <a:r>
              <a:rPr dirty="0" sz="1100" spc="-5" b="1">
                <a:latin typeface="Calibri"/>
                <a:cs typeface="Calibri"/>
              </a:rPr>
              <a:t>ш</a:t>
            </a:r>
            <a:r>
              <a:rPr dirty="0" sz="1100" b="1">
                <a:latin typeface="Calibri"/>
                <a:cs typeface="Calibri"/>
              </a:rPr>
              <a:t>та</a:t>
            </a:r>
            <a:r>
              <a:rPr dirty="0" sz="1100" spc="-5" b="1">
                <a:latin typeface="Calibri"/>
                <a:cs typeface="Calibri"/>
              </a:rPr>
              <a:t> </a:t>
            </a:r>
            <a:r>
              <a:rPr dirty="0" sz="1100" spc="-15" b="1">
                <a:latin typeface="Calibri"/>
                <a:cs typeface="Calibri"/>
              </a:rPr>
              <a:t>а</a:t>
            </a:r>
            <a:r>
              <a:rPr dirty="0" sz="1100" b="1">
                <a:latin typeface="Calibri"/>
                <a:cs typeface="Calibri"/>
              </a:rPr>
              <a:t>кт</a:t>
            </a:r>
            <a:r>
              <a:rPr dirty="0" sz="1100" spc="-5" b="1">
                <a:latin typeface="Calibri"/>
                <a:cs typeface="Calibri"/>
              </a:rPr>
              <a:t>а</a:t>
            </a:r>
            <a:r>
              <a:rPr dirty="0" sz="1100" b="1">
                <a:latin typeface="Calibri"/>
                <a:cs typeface="Calibri"/>
              </a:rPr>
              <a:t>,</a:t>
            </a:r>
            <a:r>
              <a:rPr dirty="0" sz="1100" spc="-10" b="1">
                <a:latin typeface="Calibri"/>
                <a:cs typeface="Calibri"/>
              </a:rPr>
              <a:t> </a:t>
            </a:r>
            <a:r>
              <a:rPr dirty="0" sz="1100" spc="5" b="1">
                <a:latin typeface="Calibri"/>
                <a:cs typeface="Calibri"/>
              </a:rPr>
              <a:t>в</a:t>
            </a:r>
            <a:r>
              <a:rPr dirty="0" sz="1100" spc="-5" b="1">
                <a:latin typeface="Calibri"/>
                <a:cs typeface="Calibri"/>
              </a:rPr>
              <a:t>е</a:t>
            </a:r>
            <a:r>
              <a:rPr dirty="0" sz="1100" b="1">
                <a:latin typeface="Calibri"/>
                <a:cs typeface="Calibri"/>
              </a:rPr>
              <a:t>ћ</a:t>
            </a:r>
            <a:r>
              <a:rPr dirty="0" sz="1100" spc="-15" b="1">
                <a:latin typeface="Calibri"/>
                <a:cs typeface="Calibri"/>
              </a:rPr>
              <a:t> </a:t>
            </a:r>
            <a:r>
              <a:rPr dirty="0" sz="1100" spc="5" b="1">
                <a:latin typeface="Calibri"/>
                <a:cs typeface="Calibri"/>
              </a:rPr>
              <a:t>с</a:t>
            </a:r>
            <a:r>
              <a:rPr dirty="0" sz="1100" spc="-20" b="1">
                <a:latin typeface="Calibri"/>
                <a:cs typeface="Calibri"/>
              </a:rPr>
              <a:t>а</a:t>
            </a:r>
            <a:r>
              <a:rPr dirty="0" sz="1100" b="1">
                <a:latin typeface="Calibri"/>
                <a:cs typeface="Calibri"/>
              </a:rPr>
              <a:t>мо</a:t>
            </a:r>
            <a:r>
              <a:rPr dirty="0" sz="1100" spc="-5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и</a:t>
            </a:r>
            <a:r>
              <a:rPr dirty="0" sz="1100" spc="-5" b="1">
                <a:latin typeface="Calibri"/>
                <a:cs typeface="Calibri"/>
              </a:rPr>
              <a:t>з</a:t>
            </a:r>
            <a:r>
              <a:rPr dirty="0" sz="1100" spc="5" b="1">
                <a:latin typeface="Calibri"/>
                <a:cs typeface="Calibri"/>
              </a:rPr>
              <a:t>ј</a:t>
            </a:r>
            <a:r>
              <a:rPr dirty="0" sz="1100" spc="-10" b="1">
                <a:latin typeface="Calibri"/>
                <a:cs typeface="Calibri"/>
              </a:rPr>
              <a:t>ав</a:t>
            </a:r>
            <a:r>
              <a:rPr dirty="0" sz="1100" b="1">
                <a:latin typeface="Calibri"/>
                <a:cs typeface="Calibri"/>
              </a:rPr>
              <a:t>у</a:t>
            </a:r>
            <a:r>
              <a:rPr dirty="0" sz="1100" spc="-10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к</a:t>
            </a:r>
            <a:r>
              <a:rPr dirty="0" sz="1100" spc="-10" b="1">
                <a:latin typeface="Calibri"/>
                <a:cs typeface="Calibri"/>
              </a:rPr>
              <a:t>о</a:t>
            </a:r>
            <a:r>
              <a:rPr dirty="0" sz="1100" spc="5" b="1">
                <a:latin typeface="Calibri"/>
                <a:cs typeface="Calibri"/>
              </a:rPr>
              <a:t>ј</a:t>
            </a:r>
            <a:r>
              <a:rPr dirty="0" sz="1100" spc="-20" b="1">
                <a:latin typeface="Calibri"/>
                <a:cs typeface="Calibri"/>
              </a:rPr>
              <a:t>о</a:t>
            </a:r>
            <a:r>
              <a:rPr dirty="0" sz="1100" b="1">
                <a:latin typeface="Calibri"/>
                <a:cs typeface="Calibri"/>
              </a:rPr>
              <a:t>м п</a:t>
            </a:r>
            <a:r>
              <a:rPr dirty="0" sz="1100" spc="-10" b="1">
                <a:latin typeface="Calibri"/>
                <a:cs typeface="Calibri"/>
              </a:rPr>
              <a:t>о</a:t>
            </a:r>
            <a:r>
              <a:rPr dirty="0" sz="1100" spc="-15" b="1">
                <a:latin typeface="Calibri"/>
                <a:cs typeface="Calibri"/>
              </a:rPr>
              <a:t>т</a:t>
            </a:r>
            <a:r>
              <a:rPr dirty="0" sz="1100" b="1">
                <a:latin typeface="Calibri"/>
                <a:cs typeface="Calibri"/>
              </a:rPr>
              <a:t>в</a:t>
            </a:r>
            <a:r>
              <a:rPr dirty="0" sz="1100" spc="-5" b="1">
                <a:latin typeface="Calibri"/>
                <a:cs typeface="Calibri"/>
              </a:rPr>
              <a:t>р</a:t>
            </a:r>
            <a:r>
              <a:rPr dirty="0" sz="1100" b="1">
                <a:latin typeface="Calibri"/>
                <a:cs typeface="Calibri"/>
              </a:rPr>
              <a:t>ђ</a:t>
            </a:r>
            <a:r>
              <a:rPr dirty="0" sz="1100" spc="-10" b="1">
                <a:latin typeface="Calibri"/>
                <a:cs typeface="Calibri"/>
              </a:rPr>
              <a:t>уј</a:t>
            </a:r>
            <a:r>
              <a:rPr dirty="0" sz="1100" b="1">
                <a:latin typeface="Calibri"/>
                <a:cs typeface="Calibri"/>
              </a:rPr>
              <a:t>е</a:t>
            </a:r>
            <a:r>
              <a:rPr dirty="0" sz="1100" spc="-5" b="1">
                <a:latin typeface="Calibri"/>
                <a:cs typeface="Calibri"/>
              </a:rPr>
              <a:t> </a:t>
            </a:r>
            <a:r>
              <a:rPr dirty="0" sz="1100" spc="5" b="1">
                <a:latin typeface="Calibri"/>
                <a:cs typeface="Calibri"/>
              </a:rPr>
              <a:t>д</a:t>
            </a:r>
            <a:r>
              <a:rPr dirty="0" sz="1100" b="1">
                <a:latin typeface="Calibri"/>
                <a:cs typeface="Calibri"/>
              </a:rPr>
              <a:t>а</a:t>
            </a:r>
            <a:r>
              <a:rPr dirty="0" sz="1100" spc="-5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у</a:t>
            </a:r>
            <a:r>
              <a:rPr dirty="0" sz="1100" spc="30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м</a:t>
            </a:r>
            <a:r>
              <a:rPr dirty="0" sz="1100" spc="-5" b="1">
                <a:latin typeface="Calibri"/>
                <a:cs typeface="Calibri"/>
              </a:rPr>
              <a:t>е</a:t>
            </a:r>
            <a:r>
              <a:rPr dirty="0" sz="1100" spc="-15" b="1">
                <a:latin typeface="Calibri"/>
                <a:cs typeface="Calibri"/>
              </a:rPr>
              <a:t>ђ</a:t>
            </a:r>
            <a:r>
              <a:rPr dirty="0" sz="1100" spc="-10" b="1">
                <a:latin typeface="Calibri"/>
                <a:cs typeface="Calibri"/>
              </a:rPr>
              <a:t>у</a:t>
            </a:r>
            <a:r>
              <a:rPr dirty="0" sz="1100" b="1">
                <a:latin typeface="Calibri"/>
                <a:cs typeface="Calibri"/>
              </a:rPr>
              <a:t>в</a:t>
            </a:r>
            <a:r>
              <a:rPr dirty="0" sz="1100" spc="-5" b="1">
                <a:latin typeface="Calibri"/>
                <a:cs typeface="Calibri"/>
              </a:rPr>
              <a:t>ре</a:t>
            </a:r>
            <a:r>
              <a:rPr dirty="0" sz="1100" b="1">
                <a:latin typeface="Calibri"/>
                <a:cs typeface="Calibri"/>
              </a:rPr>
              <a:t>м</a:t>
            </a:r>
            <a:r>
              <a:rPr dirty="0" sz="1100" spc="-5" b="1">
                <a:latin typeface="Calibri"/>
                <a:cs typeface="Calibri"/>
              </a:rPr>
              <a:t>е</a:t>
            </a:r>
            <a:r>
              <a:rPr dirty="0" sz="1100" b="1">
                <a:latin typeface="Calibri"/>
                <a:cs typeface="Calibri"/>
              </a:rPr>
              <a:t>ну</a:t>
            </a:r>
            <a:r>
              <a:rPr dirty="0" sz="1100" spc="-10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у</a:t>
            </a:r>
            <a:r>
              <a:rPr dirty="0" sz="1100" spc="5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н</a:t>
            </a:r>
            <a:r>
              <a:rPr dirty="0" sz="1100" spc="-15" b="1">
                <a:latin typeface="Calibri"/>
                <a:cs typeface="Calibri"/>
              </a:rPr>
              <a:t>и</a:t>
            </a:r>
            <a:r>
              <a:rPr dirty="0" sz="1100" spc="-10" b="1">
                <a:latin typeface="Calibri"/>
                <a:cs typeface="Calibri"/>
              </a:rPr>
              <a:t>ј</a:t>
            </a:r>
            <a:r>
              <a:rPr dirty="0" sz="1100" b="1">
                <a:latin typeface="Calibri"/>
                <a:cs typeface="Calibri"/>
              </a:rPr>
              <a:t>е</a:t>
            </a:r>
            <a:r>
              <a:rPr dirty="0" sz="1100" spc="-5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би</a:t>
            </a:r>
            <a:r>
              <a:rPr dirty="0" sz="1100" spc="-5" b="1">
                <a:latin typeface="Calibri"/>
                <a:cs typeface="Calibri"/>
              </a:rPr>
              <a:t>л</a:t>
            </a:r>
            <a:r>
              <a:rPr dirty="0" sz="1100" b="1">
                <a:latin typeface="Calibri"/>
                <a:cs typeface="Calibri"/>
              </a:rPr>
              <a:t>о</a:t>
            </a:r>
            <a:r>
              <a:rPr dirty="0" sz="1100" spc="-5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ник</a:t>
            </a:r>
            <a:r>
              <a:rPr dirty="0" sz="1100" spc="-10" b="1">
                <a:latin typeface="Calibri"/>
                <a:cs typeface="Calibri"/>
              </a:rPr>
              <a:t>ак</a:t>
            </a:r>
            <a:r>
              <a:rPr dirty="0" sz="1100" b="1">
                <a:latin typeface="Calibri"/>
                <a:cs typeface="Calibri"/>
              </a:rPr>
              <a:t>вих</a:t>
            </a:r>
            <a:r>
              <a:rPr dirty="0" sz="1100" spc="-5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и</a:t>
            </a:r>
            <a:r>
              <a:rPr dirty="0" sz="1100" spc="-5" b="1">
                <a:latin typeface="Calibri"/>
                <a:cs typeface="Calibri"/>
              </a:rPr>
              <a:t>з</a:t>
            </a:r>
            <a:r>
              <a:rPr dirty="0" sz="1100" b="1">
                <a:latin typeface="Calibri"/>
                <a:cs typeface="Calibri"/>
              </a:rPr>
              <a:t>м</a:t>
            </a:r>
            <a:r>
              <a:rPr dirty="0" sz="1100" spc="-5" b="1">
                <a:latin typeface="Calibri"/>
                <a:cs typeface="Calibri"/>
              </a:rPr>
              <a:t>е</a:t>
            </a:r>
            <a:r>
              <a:rPr dirty="0" sz="1100" b="1">
                <a:latin typeface="Calibri"/>
                <a:cs typeface="Calibri"/>
              </a:rPr>
              <a:t>на</a:t>
            </a:r>
            <a:r>
              <a:rPr dirty="0" sz="1100" spc="-20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и д</a:t>
            </a:r>
            <a:r>
              <a:rPr dirty="0" sz="1100" spc="-10" b="1">
                <a:latin typeface="Calibri"/>
                <a:cs typeface="Calibri"/>
              </a:rPr>
              <a:t>о</a:t>
            </a:r>
            <a:r>
              <a:rPr dirty="0" sz="1100" b="1">
                <a:latin typeface="Calibri"/>
                <a:cs typeface="Calibri"/>
              </a:rPr>
              <a:t>пуна</a:t>
            </a:r>
            <a:r>
              <a:rPr dirty="0" sz="1100" b="1">
                <a:latin typeface="Calibri"/>
                <a:cs typeface="Calibri"/>
              </a:rPr>
              <a:t> у </a:t>
            </a:r>
            <a:r>
              <a:rPr dirty="0" sz="1100" spc="-5" b="1">
                <a:latin typeface="Calibri"/>
                <a:cs typeface="Calibri"/>
              </a:rPr>
              <a:t>о</a:t>
            </a:r>
            <a:r>
              <a:rPr dirty="0" sz="1100" b="1">
                <a:latin typeface="Calibri"/>
                <a:cs typeface="Calibri"/>
              </a:rPr>
              <a:t>д</a:t>
            </a:r>
            <a:r>
              <a:rPr dirty="0" sz="1100" spc="-5" b="1">
                <a:latin typeface="Calibri"/>
                <a:cs typeface="Calibri"/>
              </a:rPr>
              <a:t>ре</a:t>
            </a:r>
            <a:r>
              <a:rPr dirty="0" sz="1100" b="1">
                <a:latin typeface="Calibri"/>
                <a:cs typeface="Calibri"/>
              </a:rPr>
              <a:t>ђе</a:t>
            </a:r>
            <a:r>
              <a:rPr dirty="0" sz="1100" spc="-5" b="1">
                <a:latin typeface="Calibri"/>
                <a:cs typeface="Calibri"/>
              </a:rPr>
              <a:t>н</a:t>
            </a:r>
            <a:r>
              <a:rPr dirty="0" sz="1100" spc="-20" b="1">
                <a:latin typeface="Calibri"/>
                <a:cs typeface="Calibri"/>
              </a:rPr>
              <a:t>и</a:t>
            </a:r>
            <a:r>
              <a:rPr dirty="0" sz="1100" b="1">
                <a:latin typeface="Calibri"/>
                <a:cs typeface="Calibri"/>
              </a:rPr>
              <a:t>м а</a:t>
            </a:r>
            <a:r>
              <a:rPr dirty="0" sz="1100" spc="-10" b="1">
                <a:latin typeface="Calibri"/>
                <a:cs typeface="Calibri"/>
              </a:rPr>
              <a:t>к</a:t>
            </a:r>
            <a:r>
              <a:rPr dirty="0" sz="1100" b="1">
                <a:latin typeface="Calibri"/>
                <a:cs typeface="Calibri"/>
              </a:rPr>
              <a:t>тим</a:t>
            </a:r>
            <a:r>
              <a:rPr dirty="0" sz="1100" spc="-10" b="1">
                <a:latin typeface="Calibri"/>
                <a:cs typeface="Calibri"/>
              </a:rPr>
              <a:t>а</a:t>
            </a:r>
            <a:r>
              <a:rPr dirty="0" sz="1100" b="1">
                <a:latin typeface="Calibri"/>
                <a:cs typeface="Calibri"/>
              </a:rPr>
              <a:t>,</a:t>
            </a:r>
            <a:r>
              <a:rPr dirty="0" sz="1100" spc="5" b="1">
                <a:latin typeface="Calibri"/>
                <a:cs typeface="Calibri"/>
              </a:rPr>
              <a:t> </a:t>
            </a:r>
            <a:r>
              <a:rPr dirty="0" sz="1100" spc="-20" b="1">
                <a:latin typeface="Calibri"/>
                <a:cs typeface="Calibri"/>
              </a:rPr>
              <a:t>о</a:t>
            </a:r>
            <a:r>
              <a:rPr dirty="0" sz="1100" spc="5" b="1">
                <a:latin typeface="Calibri"/>
                <a:cs typeface="Calibri"/>
              </a:rPr>
              <a:t>с</a:t>
            </a:r>
            <a:r>
              <a:rPr dirty="0" sz="1100" spc="-20" b="1">
                <a:latin typeface="Calibri"/>
                <a:cs typeface="Calibri"/>
              </a:rPr>
              <a:t>и</a:t>
            </a:r>
            <a:r>
              <a:rPr dirty="0" sz="1100" b="1">
                <a:latin typeface="Calibri"/>
                <a:cs typeface="Calibri"/>
              </a:rPr>
              <a:t>м ако</a:t>
            </a:r>
            <a:r>
              <a:rPr dirty="0" sz="1100" spc="-15" b="1">
                <a:latin typeface="Calibri"/>
                <a:cs typeface="Calibri"/>
              </a:rPr>
              <a:t> </a:t>
            </a:r>
            <a:r>
              <a:rPr dirty="0" sz="1100" spc="5" b="1">
                <a:latin typeface="Calibri"/>
                <a:cs typeface="Calibri"/>
              </a:rPr>
              <a:t>ј</a:t>
            </a:r>
            <a:r>
              <a:rPr dirty="0" sz="1100" b="1">
                <a:latin typeface="Calibri"/>
                <a:cs typeface="Calibri"/>
              </a:rPr>
              <a:t>е</a:t>
            </a:r>
            <a:r>
              <a:rPr dirty="0" sz="1100" spc="-15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в</a:t>
            </a:r>
            <a:r>
              <a:rPr dirty="0" sz="1100" spc="-10" b="1">
                <a:latin typeface="Calibri"/>
                <a:cs typeface="Calibri"/>
              </a:rPr>
              <a:t>а</a:t>
            </a:r>
            <a:r>
              <a:rPr dirty="0" sz="1100" b="1">
                <a:latin typeface="Calibri"/>
                <a:cs typeface="Calibri"/>
              </a:rPr>
              <a:t>жн</a:t>
            </a:r>
            <a:r>
              <a:rPr dirty="0" sz="1100" spc="-10" b="1">
                <a:latin typeface="Calibri"/>
                <a:cs typeface="Calibri"/>
              </a:rPr>
              <a:t>о</a:t>
            </a:r>
            <a:r>
              <a:rPr dirty="0" sz="1100" spc="5" b="1">
                <a:latin typeface="Calibri"/>
                <a:cs typeface="Calibri"/>
              </a:rPr>
              <a:t>с</a:t>
            </a:r>
            <a:r>
              <a:rPr dirty="0" sz="1100" b="1">
                <a:latin typeface="Calibri"/>
                <a:cs typeface="Calibri"/>
              </a:rPr>
              <a:t>т</a:t>
            </a:r>
            <a:r>
              <a:rPr dirty="0" sz="1100" spc="-15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аката</a:t>
            </a:r>
            <a:r>
              <a:rPr dirty="0" sz="1100" spc="-10" b="1">
                <a:latin typeface="Calibri"/>
                <a:cs typeface="Calibri"/>
              </a:rPr>
              <a:t> </a:t>
            </a:r>
            <a:r>
              <a:rPr dirty="0" sz="1100" spc="-15" b="1">
                <a:latin typeface="Calibri"/>
                <a:cs typeface="Calibri"/>
              </a:rPr>
              <a:t>и</a:t>
            </a:r>
            <a:r>
              <a:rPr dirty="0" sz="1100" spc="-10" b="1">
                <a:latin typeface="Calibri"/>
                <a:cs typeface="Calibri"/>
              </a:rPr>
              <a:t>с</a:t>
            </a:r>
            <a:r>
              <a:rPr dirty="0" sz="1100" b="1">
                <a:latin typeface="Calibri"/>
                <a:cs typeface="Calibri"/>
              </a:rPr>
              <a:t>тек</a:t>
            </a:r>
            <a:r>
              <a:rPr dirty="0" sz="1100" spc="-5" b="1">
                <a:latin typeface="Calibri"/>
                <a:cs typeface="Calibri"/>
              </a:rPr>
              <a:t>л</a:t>
            </a:r>
            <a:r>
              <a:rPr dirty="0" sz="1100" b="1">
                <a:latin typeface="Calibri"/>
                <a:cs typeface="Calibri"/>
              </a:rPr>
              <a:t>а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44500" y="4154413"/>
            <a:ext cx="1091565" cy="165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>
                <a:latin typeface="Tahoma"/>
                <a:cs typeface="Tahoma"/>
              </a:rPr>
              <a:t>М</a:t>
            </a:r>
            <a:r>
              <a:rPr dirty="0" sz="1100" spc="-5">
                <a:latin typeface="Tahoma"/>
                <a:cs typeface="Tahoma"/>
              </a:rPr>
              <a:t>ес</a:t>
            </a:r>
            <a:r>
              <a:rPr dirty="0" sz="1100">
                <a:latin typeface="Tahoma"/>
                <a:cs typeface="Tahoma"/>
              </a:rPr>
              <a:t>то и </a:t>
            </a:r>
            <a:r>
              <a:rPr dirty="0" sz="1100" spc="-5">
                <a:latin typeface="Tahoma"/>
                <a:cs typeface="Tahoma"/>
              </a:rPr>
              <a:t>да</a:t>
            </a:r>
            <a:r>
              <a:rPr dirty="0" sz="1100" spc="-15">
                <a:latin typeface="Tahoma"/>
                <a:cs typeface="Tahoma"/>
              </a:rPr>
              <a:t>т</a:t>
            </a:r>
            <a:r>
              <a:rPr dirty="0" sz="1100">
                <a:latin typeface="Tahoma"/>
                <a:cs typeface="Tahoma"/>
              </a:rPr>
              <a:t>у</a:t>
            </a:r>
            <a:r>
              <a:rPr dirty="0" sz="1100" spc="-10">
                <a:latin typeface="Tahoma"/>
                <a:cs typeface="Tahoma"/>
              </a:rPr>
              <a:t>м</a:t>
            </a:r>
            <a:r>
              <a:rPr dirty="0" sz="1100">
                <a:latin typeface="Tahoma"/>
                <a:cs typeface="Tahoma"/>
              </a:rPr>
              <a:t>:</a:t>
            </a:r>
            <a:r>
              <a:rPr dirty="0" sz="1100" spc="5">
                <a:latin typeface="Tahoma"/>
                <a:cs typeface="Tahoma"/>
              </a:rPr>
              <a:t> </a:t>
            </a:r>
            <a:r>
              <a:rPr dirty="0" sz="1100" u="sng">
                <a:latin typeface="Tahoma"/>
                <a:cs typeface="Tahoma"/>
              </a:rPr>
              <a:t> 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218169" y="4154413"/>
            <a:ext cx="1266190" cy="165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>
                <a:latin typeface="Tahoma"/>
                <a:cs typeface="Tahoma"/>
              </a:rPr>
              <a:t>ЗА</a:t>
            </a:r>
            <a:r>
              <a:rPr dirty="0" sz="1100" spc="-10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ТУП</a:t>
            </a:r>
            <a:r>
              <a:rPr dirty="0" sz="1100" spc="-15">
                <a:latin typeface="Tahoma"/>
                <a:cs typeface="Tahoma"/>
              </a:rPr>
              <a:t>Н</a:t>
            </a:r>
            <a:r>
              <a:rPr dirty="0" sz="1100">
                <a:latin typeface="Tahoma"/>
                <a:cs typeface="Tahoma"/>
              </a:rPr>
              <a:t>ИК</a:t>
            </a:r>
            <a:r>
              <a:rPr dirty="0" sz="1100" spc="-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К</a:t>
            </a:r>
            <a:r>
              <a:rPr dirty="0" sz="1100" spc="-10">
                <a:latin typeface="Tahoma"/>
                <a:cs typeface="Tahoma"/>
              </a:rPr>
              <a:t>Л</a:t>
            </a:r>
            <a:r>
              <a:rPr dirty="0" sz="1100">
                <a:latin typeface="Tahoma"/>
                <a:cs typeface="Tahoma"/>
              </a:rPr>
              <a:t>УБА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931789" y="4489693"/>
            <a:ext cx="313690" cy="165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>
                <a:latin typeface="Tahoma"/>
                <a:cs typeface="Tahoma"/>
              </a:rPr>
              <a:t>М.П.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44500" y="6779494"/>
            <a:ext cx="575310" cy="2038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b="1">
                <a:latin typeface="Tahoma"/>
                <a:cs typeface="Tahoma"/>
              </a:rPr>
              <a:t>ДЕО </a:t>
            </a:r>
            <a:r>
              <a:rPr dirty="0" sz="1400" b="1">
                <a:latin typeface="Tahoma"/>
                <a:cs typeface="Tahoma"/>
              </a:rPr>
              <a:t>6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07847" y="310896"/>
            <a:ext cx="0" cy="6940550"/>
          </a:xfrm>
          <a:custGeom>
            <a:avLst/>
            <a:gdLst/>
            <a:ahLst/>
            <a:cxnLst/>
            <a:rect l="l" t="t" r="r" b="b"/>
            <a:pathLst>
              <a:path w="0" h="6940550">
                <a:moveTo>
                  <a:pt x="0" y="0"/>
                </a:moveTo>
                <a:lnTo>
                  <a:pt x="0" y="6940296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0386059" y="310896"/>
            <a:ext cx="0" cy="6940550"/>
          </a:xfrm>
          <a:custGeom>
            <a:avLst/>
            <a:gdLst/>
            <a:ahLst/>
            <a:cxnLst/>
            <a:rect l="l" t="t" r="r" b="b"/>
            <a:pathLst>
              <a:path w="0" h="6940550">
                <a:moveTo>
                  <a:pt x="0" y="0"/>
                </a:moveTo>
                <a:lnTo>
                  <a:pt x="0" y="6940296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04800" y="7254240"/>
            <a:ext cx="10084435" cy="0"/>
          </a:xfrm>
          <a:custGeom>
            <a:avLst/>
            <a:gdLst/>
            <a:ahLst/>
            <a:cxnLst/>
            <a:rect l="l" t="t" r="r" b="b"/>
            <a:pathLst>
              <a:path w="10084435" h="0">
                <a:moveTo>
                  <a:pt x="0" y="0"/>
                </a:moveTo>
                <a:lnTo>
                  <a:pt x="10084307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9" name="object 9"/>
          <p:cNvGraphicFramePr>
            <a:graphicFrameLocks noGrp="1"/>
          </p:cNvGraphicFramePr>
          <p:nvPr/>
        </p:nvGraphicFramePr>
        <p:xfrm>
          <a:off x="304165" y="307848"/>
          <a:ext cx="10089515" cy="26708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2399"/>
                <a:gridCol w="342900"/>
                <a:gridCol w="3435730"/>
                <a:gridCol w="6031357"/>
                <a:gridCol w="115823"/>
              </a:tblGrid>
              <a:tr h="148717">
                <a:tc>
                  <a:txBody>
                    <a:bodyPr/>
                    <a:lstStyle/>
                    <a:p>
                      <a:pPr/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T w="736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/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316357">
                <a:tc>
                  <a:txBody>
                    <a:bodyPr/>
                    <a:lstStyle/>
                    <a:p>
                      <a:pPr/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000" spc="-5">
                          <a:latin typeface="Tahoma"/>
                          <a:cs typeface="Tahoma"/>
                        </a:rPr>
                        <a:t>18.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 marR="760095">
                        <a:lnSpc>
                          <a:spcPct val="101000"/>
                        </a:lnSpc>
                      </a:pPr>
                      <a:r>
                        <a:rPr dirty="0" sz="1000">
                          <a:latin typeface="Tahoma"/>
                          <a:cs typeface="Tahoma"/>
                        </a:rPr>
                        <a:t>Копи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спон</a:t>
                      </a:r>
                      <a:r>
                        <a:rPr dirty="0" sz="1000" spc="10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ор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ог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ов</a:t>
                      </a:r>
                      <a:r>
                        <a:rPr dirty="0" sz="1000" spc="10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ра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1000" spc="-10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1000" spc="1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нов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за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фи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н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ан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ир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њ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1000" spc="10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ба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1000" spc="-1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та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мич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рс</a:t>
                      </a:r>
                      <a:r>
                        <a:rPr dirty="0" sz="1000" spc="-10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1000" spc="10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1000" spc="-1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се</a:t>
                      </a:r>
                      <a:r>
                        <a:rPr dirty="0" sz="1000" spc="10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они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313944">
                <a:tc>
                  <a:txBody>
                    <a:bodyPr/>
                    <a:lstStyle/>
                    <a:p>
                      <a:pPr/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000" spc="-5">
                          <a:latin typeface="Tahoma"/>
                          <a:cs typeface="Tahoma"/>
                        </a:rPr>
                        <a:t>19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.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 marR="738505">
                        <a:lnSpc>
                          <a:spcPct val="100000"/>
                        </a:lnSpc>
                      </a:pPr>
                      <a:r>
                        <a:rPr dirty="0" sz="1000">
                          <a:latin typeface="Tahoma"/>
                          <a:cs typeface="Tahoma"/>
                        </a:rPr>
                        <a:t>Спор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ми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репр</a:t>
                      </a:r>
                      <a:r>
                        <a:rPr dirty="0" sz="1000" spc="10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1000" spc="10">
                          <a:latin typeface="Tahoma"/>
                          <a:cs typeface="Tahoma"/>
                        </a:rPr>
                        <a:t>м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10">
                          <a:latin typeface="Tahoma"/>
                          <a:cs typeface="Tahoma"/>
                        </a:rPr>
                        <a:t>(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ла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1000" spc="15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њу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)</a:t>
                      </a:r>
                      <a:r>
                        <a:rPr dirty="0" sz="1000" spc="1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са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поверио</a:t>
                      </a:r>
                      <a:r>
                        <a:rPr dirty="0" sz="1000" spc="-10">
                          <a:latin typeface="Tahoma"/>
                          <a:cs typeface="Tahoma"/>
                        </a:rPr>
                        <a:t>ц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има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312420">
                <a:tc>
                  <a:txBody>
                    <a:bodyPr/>
                    <a:lstStyle/>
                    <a:p>
                      <a:pPr/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000" spc="-5">
                          <a:latin typeface="Tahoma"/>
                          <a:cs typeface="Tahoma"/>
                        </a:rPr>
                        <a:t>20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.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 marR="206375">
                        <a:lnSpc>
                          <a:spcPct val="100000"/>
                        </a:lnSpc>
                      </a:pPr>
                      <a:r>
                        <a:rPr dirty="0" sz="1000">
                          <a:latin typeface="Tahoma"/>
                          <a:cs typeface="Tahoma"/>
                        </a:rPr>
                        <a:t>По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нети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за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ш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ни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15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ешт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1000" spc="-1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финан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ир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ањ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1000" spc="-1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пр</a:t>
                      </a:r>
                      <a:r>
                        <a:rPr dirty="0" sz="1000" spc="10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1000" spc="15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ма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ба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из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б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џета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оп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ш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не/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1000" spc="1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прет</a:t>
                      </a:r>
                      <a:r>
                        <a:rPr dirty="0" sz="1000" spc="10">
                          <a:latin typeface="Tahoma"/>
                          <a:cs typeface="Tahoma"/>
                        </a:rPr>
                        <a:t>х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н</a:t>
                      </a:r>
                      <a:r>
                        <a:rPr dirty="0" sz="1000" spc="10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1000" spc="-1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1000" spc="10">
                          <a:latin typeface="Tahoma"/>
                          <a:cs typeface="Tahoma"/>
                        </a:rPr>
                        <a:t>н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и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160019">
                <a:tc>
                  <a:txBody>
                    <a:bodyPr/>
                    <a:lstStyle/>
                    <a:p>
                      <a:pPr/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000" spc="-5">
                          <a:latin typeface="Tahoma"/>
                          <a:cs typeface="Tahoma"/>
                        </a:rPr>
                        <a:t>21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.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000">
                          <a:latin typeface="Tahoma"/>
                          <a:cs typeface="Tahoma"/>
                        </a:rPr>
                        <a:t>Пр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ав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ила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пон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ша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њ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1000" spc="-1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сп</a:t>
                      </a:r>
                      <a:r>
                        <a:rPr dirty="0" sz="1000" spc="10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рт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ск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ом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об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1000" spc="10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у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312420">
                <a:tc>
                  <a:txBody>
                    <a:bodyPr/>
                    <a:lstStyle/>
                    <a:p>
                      <a:pPr/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000" spc="-5">
                          <a:latin typeface="Tahoma"/>
                          <a:cs typeface="Tahoma"/>
                        </a:rPr>
                        <a:t>22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.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 marR="378460">
                        <a:lnSpc>
                          <a:spcPct val="101000"/>
                        </a:lnSpc>
                      </a:pPr>
                      <a:r>
                        <a:rPr dirty="0" sz="1000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шти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1000" spc="-10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им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1000" spc="10">
                          <a:latin typeface="Tahoma"/>
                          <a:cs typeface="Tahoma"/>
                        </a:rPr>
                        <a:t>ђ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ена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на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лежно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ти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1000" spc="-1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бу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ан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ажованих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порт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ск</a:t>
                      </a:r>
                      <a:r>
                        <a:rPr dirty="0" sz="1000" spc="10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х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1000" spc="10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ру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чњ</a:t>
                      </a:r>
                      <a:r>
                        <a:rPr dirty="0" sz="1000" spc="15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а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160019">
                <a:tc>
                  <a:txBody>
                    <a:bodyPr/>
                    <a:lstStyle/>
                    <a:p>
                      <a:pPr/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000" spc="-5">
                          <a:latin typeface="Tahoma"/>
                          <a:cs typeface="Tahoma"/>
                        </a:rPr>
                        <a:t>23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.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000">
                          <a:latin typeface="Tahoma"/>
                          <a:cs typeface="Tahoma"/>
                        </a:rPr>
                        <a:t>Копи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овор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/о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15">
                          <a:latin typeface="Tahoma"/>
                          <a:cs typeface="Tahoma"/>
                        </a:rPr>
                        <a:t>б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плат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н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ом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оришћ</a:t>
                      </a:r>
                      <a:r>
                        <a:rPr dirty="0" sz="1000" spc="15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њ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х</a:t>
                      </a:r>
                      <a:r>
                        <a:rPr dirty="0" sz="1000" spc="15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ле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160020">
                <a:tc>
                  <a:txBody>
                    <a:bodyPr/>
                    <a:lstStyle/>
                    <a:p>
                      <a:pPr/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000" spc="-5">
                          <a:latin typeface="Tahoma"/>
                          <a:cs typeface="Tahoma"/>
                        </a:rPr>
                        <a:t>2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4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000">
                          <a:latin typeface="Tahoma"/>
                          <a:cs typeface="Tahoma"/>
                        </a:rPr>
                        <a:t>Копи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овора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бе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пла</a:t>
                      </a:r>
                      <a:r>
                        <a:rPr dirty="0" sz="1000" spc="10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ном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пр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жа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њ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1000" spc="-1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1000" spc="10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уг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1000" spc="2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1000" spc="15">
                          <a:latin typeface="Tahoma"/>
                          <a:cs typeface="Tahoma"/>
                        </a:rPr>
                        <a:t>б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у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466725">
                <a:tc>
                  <a:txBody>
                    <a:bodyPr/>
                    <a:lstStyle/>
                    <a:p>
                      <a:pPr/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000" spc="-5">
                          <a:latin typeface="Tahoma"/>
                          <a:cs typeface="Tahoma"/>
                        </a:rPr>
                        <a:t>25.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 marR="62230">
                        <a:lnSpc>
                          <a:spcPct val="100600"/>
                        </a:lnSpc>
                      </a:pPr>
                      <a:r>
                        <a:rPr dirty="0" sz="1000">
                          <a:latin typeface="Tahoma"/>
                          <a:cs typeface="Tahoma"/>
                        </a:rPr>
                        <a:t>Спи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ак</a:t>
                      </a:r>
                      <a:r>
                        <a:rPr dirty="0" sz="1000" spc="-1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пр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ав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но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нажних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су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дск</a:t>
                      </a:r>
                      <a:r>
                        <a:rPr dirty="0" sz="1000" spc="10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х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рбитражних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1000" spc="10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ук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1000" spc="-10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има</a:t>
                      </a:r>
                      <a:r>
                        <a:rPr dirty="0" sz="1000" spc="1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рђ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не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оба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езе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ба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из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ч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1000" spc="1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3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.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5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.4</a:t>
                      </a:r>
                      <a:r>
                        <a:rPr dirty="0" sz="1000" spc="-1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1000" spc="1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3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.</a:t>
                      </a:r>
                      <a:r>
                        <a:rPr dirty="0" sz="1000" spc="-10">
                          <a:latin typeface="Tahoma"/>
                          <a:cs typeface="Tahoma"/>
                        </a:rPr>
                        <a:t>5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.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6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обр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1000" spc="-10">
                          <a:latin typeface="Tahoma"/>
                          <a:cs typeface="Tahoma"/>
                        </a:rPr>
                        <a:t>ц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(финан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ск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1000" spc="1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1000" spc="10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ови),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са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оп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ама</a:t>
                      </a:r>
                      <a:r>
                        <a:rPr dirty="0" sz="1000" spc="1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1000" spc="10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ук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а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312420">
                <a:tc>
                  <a:txBody>
                    <a:bodyPr/>
                    <a:lstStyle/>
                    <a:p>
                      <a:pPr/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000" spc="-5">
                          <a:latin typeface="Tahoma"/>
                          <a:cs typeface="Tahoma"/>
                        </a:rPr>
                        <a:t>26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.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 marR="224154">
                        <a:lnSpc>
                          <a:spcPct val="100000"/>
                        </a:lnSpc>
                      </a:pPr>
                      <a:r>
                        <a:rPr dirty="0" sz="1000">
                          <a:latin typeface="Tahoma"/>
                          <a:cs typeface="Tahoma"/>
                        </a:rPr>
                        <a:t>Др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уг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мента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1000" spc="10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има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15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но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1000" spc="10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лац</a:t>
                      </a:r>
                      <a:r>
                        <a:rPr dirty="0" sz="1000" spc="-1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захт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ев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а/при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1000" spc="10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уј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1000" spc="10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њ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ено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про</a:t>
                      </a:r>
                      <a:r>
                        <a:rPr dirty="0" sz="1000" spc="15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аних</a:t>
                      </a:r>
                      <a:r>
                        <a:rPr dirty="0" sz="1000" spc="1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лова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980559" y="473487"/>
            <a:ext cx="732790" cy="2038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b="1">
                <a:latin typeface="Tahoma"/>
                <a:cs typeface="Tahoma"/>
              </a:rPr>
              <a:t>ИЗЈА</a:t>
            </a:r>
            <a:r>
              <a:rPr dirty="0" sz="1400" spc="-5" b="1">
                <a:latin typeface="Tahoma"/>
                <a:cs typeface="Tahoma"/>
              </a:rPr>
              <a:t>В</a:t>
            </a:r>
            <a:r>
              <a:rPr dirty="0" sz="1400" b="1">
                <a:latin typeface="Tahoma"/>
                <a:cs typeface="Tahoma"/>
              </a:rPr>
              <a:t>А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44500" y="1133209"/>
            <a:ext cx="9806940" cy="23044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>
                <a:latin typeface="Tahoma"/>
                <a:cs typeface="Tahoma"/>
              </a:rPr>
              <a:t>Изј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вљуј</a:t>
            </a:r>
            <a:r>
              <a:rPr dirty="0" sz="1100" spc="-20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м,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под м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т</a:t>
            </a:r>
            <a:r>
              <a:rPr dirty="0" sz="1100" spc="-20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р</a:t>
            </a:r>
            <a:r>
              <a:rPr dirty="0" sz="1100" spc="-10">
                <a:latin typeface="Tahoma"/>
                <a:cs typeface="Tahoma"/>
              </a:rPr>
              <a:t>и</a:t>
            </a:r>
            <a:r>
              <a:rPr dirty="0" sz="1100">
                <a:latin typeface="Tahoma"/>
                <a:cs typeface="Tahoma"/>
              </a:rPr>
              <a:t>ја</a:t>
            </a:r>
            <a:r>
              <a:rPr dirty="0" sz="1100" spc="-5">
                <a:latin typeface="Tahoma"/>
                <a:cs typeface="Tahoma"/>
              </a:rPr>
              <a:t>л</a:t>
            </a:r>
            <a:r>
              <a:rPr dirty="0" sz="1100">
                <a:latin typeface="Tahoma"/>
                <a:cs typeface="Tahoma"/>
              </a:rPr>
              <a:t>ном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и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кри</a:t>
            </a:r>
            <a:r>
              <a:rPr dirty="0" sz="1100" spc="-15">
                <a:latin typeface="Tahoma"/>
                <a:cs typeface="Tahoma"/>
              </a:rPr>
              <a:t>в</a:t>
            </a:r>
            <a:r>
              <a:rPr dirty="0" sz="1100">
                <a:latin typeface="Tahoma"/>
                <a:cs typeface="Tahoma"/>
              </a:rPr>
              <a:t>ичн</a:t>
            </a:r>
            <a:r>
              <a:rPr dirty="0" sz="1100" spc="-15">
                <a:latin typeface="Tahoma"/>
                <a:cs typeface="Tahoma"/>
              </a:rPr>
              <a:t>о</a:t>
            </a:r>
            <a:r>
              <a:rPr dirty="0" sz="1100">
                <a:latin typeface="Tahoma"/>
                <a:cs typeface="Tahoma"/>
              </a:rPr>
              <a:t>м</a:t>
            </a:r>
            <a:r>
              <a:rPr dirty="0" sz="1100" spc="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о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 spc="-15">
                <a:latin typeface="Tahoma"/>
                <a:cs typeface="Tahoma"/>
              </a:rPr>
              <a:t>г</a:t>
            </a:r>
            <a:r>
              <a:rPr dirty="0" sz="1100">
                <a:latin typeface="Tahoma"/>
                <a:cs typeface="Tahoma"/>
              </a:rPr>
              <a:t>оворн</a:t>
            </a:r>
            <a:r>
              <a:rPr dirty="0" sz="1100" spc="-10">
                <a:latin typeface="Tahoma"/>
                <a:cs typeface="Tahoma"/>
              </a:rPr>
              <a:t>о</a:t>
            </a:r>
            <a:r>
              <a:rPr dirty="0" sz="1100">
                <a:latin typeface="Tahoma"/>
                <a:cs typeface="Tahoma"/>
              </a:rPr>
              <a:t>шћ</a:t>
            </a:r>
            <a:r>
              <a:rPr dirty="0" sz="1100" spc="-15">
                <a:latin typeface="Tahoma"/>
                <a:cs typeface="Tahoma"/>
              </a:rPr>
              <a:t>у</a:t>
            </a:r>
            <a:r>
              <a:rPr dirty="0" sz="1100">
                <a:latin typeface="Tahoma"/>
                <a:cs typeface="Tahoma"/>
              </a:rPr>
              <a:t>,</a:t>
            </a:r>
            <a:endParaRPr sz="1100">
              <a:latin typeface="Tahoma"/>
              <a:cs typeface="Tahoma"/>
            </a:endParaRPr>
          </a:p>
          <a:p>
            <a:pPr algn="just" marL="469900" marR="6985" indent="-228600">
              <a:lnSpc>
                <a:spcPct val="100899"/>
              </a:lnSpc>
              <a:spcBef>
                <a:spcPts val="900"/>
              </a:spcBef>
              <a:buFont typeface="Tahoma"/>
              <a:buAutoNum type="arabicPeriod"/>
              <a:tabLst>
                <a:tab pos="469900" algn="l"/>
              </a:tabLst>
            </a:pP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а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ће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клуб</a:t>
            </a:r>
            <a:r>
              <a:rPr dirty="0" sz="1100" spc="3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и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ја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као</a:t>
            </a:r>
            <a:r>
              <a:rPr dirty="0" sz="1100" spc="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ње</a:t>
            </a:r>
            <a:r>
              <a:rPr dirty="0" sz="1100" spc="-20">
                <a:latin typeface="Tahoma"/>
                <a:cs typeface="Tahoma"/>
              </a:rPr>
              <a:t>г</a:t>
            </a:r>
            <a:r>
              <a:rPr dirty="0" sz="1100">
                <a:latin typeface="Tahoma"/>
                <a:cs typeface="Tahoma"/>
              </a:rPr>
              <a:t>ов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з</a:t>
            </a:r>
            <a:r>
              <a:rPr dirty="0" sz="1100" spc="-10">
                <a:latin typeface="Tahoma"/>
                <a:cs typeface="Tahoma"/>
              </a:rPr>
              <a:t>а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тупн</a:t>
            </a:r>
            <a:r>
              <a:rPr dirty="0" sz="1100" spc="-10">
                <a:latin typeface="Tahoma"/>
                <a:cs typeface="Tahoma"/>
              </a:rPr>
              <a:t>и</a:t>
            </a:r>
            <a:r>
              <a:rPr dirty="0" sz="1100">
                <a:latin typeface="Tahoma"/>
                <a:cs typeface="Tahoma"/>
              </a:rPr>
              <a:t>к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у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п</a:t>
            </a:r>
            <a:r>
              <a:rPr dirty="0" sz="1100">
                <a:latin typeface="Tahoma"/>
                <a:cs typeface="Tahoma"/>
              </a:rPr>
              <a:t>ро</a:t>
            </a:r>
            <a:r>
              <a:rPr dirty="0" sz="1100" spc="5">
                <a:latin typeface="Tahoma"/>
                <a:cs typeface="Tahoma"/>
              </a:rPr>
              <a:t>ц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у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о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обра</a:t>
            </a:r>
            <a:r>
              <a:rPr dirty="0" sz="1100" spc="-5">
                <a:latin typeface="Tahoma"/>
                <a:cs typeface="Tahoma"/>
              </a:rPr>
              <a:t>в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ња</a:t>
            </a:r>
            <a:r>
              <a:rPr dirty="0" sz="1100" spc="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учешћа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у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такмич</a:t>
            </a:r>
            <a:r>
              <a:rPr dirty="0" sz="1100" spc="-20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њу,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о</a:t>
            </a:r>
            <a:r>
              <a:rPr dirty="0" sz="1100" spc="-20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носно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и</a:t>
            </a:r>
            <a:r>
              <a:rPr dirty="0" sz="1100" spc="-15">
                <a:latin typeface="Tahoma"/>
                <a:cs typeface="Tahoma"/>
              </a:rPr>
              <a:t>з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в</a:t>
            </a:r>
            <a:r>
              <a:rPr dirty="0" sz="1100" spc="-1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њу</a:t>
            </a:r>
            <a:r>
              <a:rPr dirty="0" sz="1100" spc="3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оз</a:t>
            </a:r>
            <a:r>
              <a:rPr dirty="0" sz="1100" spc="-5">
                <a:latin typeface="Tahoma"/>
                <a:cs typeface="Tahoma"/>
              </a:rPr>
              <a:t>в</a:t>
            </a:r>
            <a:r>
              <a:rPr dirty="0" sz="1100">
                <a:latin typeface="Tahoma"/>
                <a:cs typeface="Tahoma"/>
              </a:rPr>
              <a:t>оле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за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зону,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као</a:t>
            </a:r>
            <a:r>
              <a:rPr dirty="0" sz="1100" spc="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и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то</a:t>
            </a:r>
            <a:r>
              <a:rPr dirty="0" sz="1100" spc="-10">
                <a:latin typeface="Tahoma"/>
                <a:cs typeface="Tahoma"/>
              </a:rPr>
              <a:t>к</a:t>
            </a:r>
            <a:r>
              <a:rPr dirty="0" sz="1100">
                <a:latin typeface="Tahoma"/>
                <a:cs typeface="Tahoma"/>
              </a:rPr>
              <a:t>ом</a:t>
            </a:r>
            <a:r>
              <a:rPr dirty="0" sz="1100" spc="75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у</a:t>
            </a:r>
            <a:r>
              <a:rPr dirty="0" sz="1100">
                <a:latin typeface="Tahoma"/>
                <a:cs typeface="Tahoma"/>
              </a:rPr>
              <a:t>ч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шћа</a:t>
            </a:r>
            <a:r>
              <a:rPr dirty="0" sz="1100" spc="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у</a:t>
            </a:r>
            <a:r>
              <a:rPr dirty="0" sz="1100">
                <a:latin typeface="Tahoma"/>
                <a:cs typeface="Tahoma"/>
              </a:rPr>
              <a:t> такмич</a:t>
            </a:r>
            <a:r>
              <a:rPr dirty="0" sz="1100" spc="-20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њу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п</a:t>
            </a:r>
            <a:r>
              <a:rPr dirty="0" sz="1100">
                <a:latin typeface="Tahoma"/>
                <a:cs typeface="Tahoma"/>
              </a:rPr>
              <a:t>ош</a:t>
            </a:r>
            <a:r>
              <a:rPr dirty="0" sz="1100" spc="-15">
                <a:latin typeface="Tahoma"/>
                <a:cs typeface="Tahoma"/>
              </a:rPr>
              <a:t>т</a:t>
            </a:r>
            <a:r>
              <a:rPr dirty="0" sz="1100">
                <a:latin typeface="Tahoma"/>
                <a:cs typeface="Tahoma"/>
              </a:rPr>
              <a:t>ов</a:t>
            </a:r>
            <a:r>
              <a:rPr dirty="0" sz="1100" spc="-1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ти</a:t>
            </a:r>
            <a:r>
              <a:rPr dirty="0" sz="1100" spc="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ва</a:t>
            </a:r>
            <a:r>
              <a:rPr dirty="0" sz="1100" spc="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оп</a:t>
            </a:r>
            <a:r>
              <a:rPr dirty="0" sz="1100" spc="5">
                <a:latin typeface="Tahoma"/>
                <a:cs typeface="Tahoma"/>
              </a:rPr>
              <a:t>ш</a:t>
            </a:r>
            <a:r>
              <a:rPr dirty="0" sz="1100">
                <a:latin typeface="Tahoma"/>
                <a:cs typeface="Tahoma"/>
              </a:rPr>
              <a:t>та</a:t>
            </a:r>
            <a:r>
              <a:rPr dirty="0" sz="1100" spc="1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кта</a:t>
            </a:r>
            <a:r>
              <a:rPr dirty="0" sz="1100" spc="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и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о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 spc="-15">
                <a:latin typeface="Tahoma"/>
                <a:cs typeface="Tahoma"/>
              </a:rPr>
              <a:t>л</a:t>
            </a:r>
            <a:r>
              <a:rPr dirty="0" sz="1100">
                <a:latin typeface="Tahoma"/>
                <a:cs typeface="Tahoma"/>
              </a:rPr>
              <a:t>у</a:t>
            </a:r>
            <a:r>
              <a:rPr dirty="0" sz="1100" spc="-10">
                <a:latin typeface="Tahoma"/>
                <a:cs typeface="Tahoma"/>
              </a:rPr>
              <a:t>к</a:t>
            </a:r>
            <a:r>
              <a:rPr dirty="0" sz="1100">
                <a:latin typeface="Tahoma"/>
                <a:cs typeface="Tahoma"/>
              </a:rPr>
              <a:t>е</a:t>
            </a:r>
            <a:r>
              <a:rPr dirty="0" sz="1100" spc="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на</a:t>
            </a:r>
            <a:r>
              <a:rPr dirty="0" sz="1100" spc="-10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л</a:t>
            </a:r>
            <a:r>
              <a:rPr dirty="0" sz="1100" spc="-10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жних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орг</a:t>
            </a:r>
            <a:r>
              <a:rPr dirty="0" sz="1100" spc="-2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на</a:t>
            </a:r>
            <a:r>
              <a:rPr dirty="0" sz="1100" spc="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и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15">
                <a:latin typeface="Tahoma"/>
                <a:cs typeface="Tahoma"/>
              </a:rPr>
              <a:t>т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ла</a:t>
            </a:r>
            <a:r>
              <a:rPr dirty="0" sz="1100" spc="10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К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С</a:t>
            </a:r>
            <a:r>
              <a:rPr dirty="0" sz="1100" spc="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и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ФИБ</a:t>
            </a:r>
            <a:r>
              <a:rPr dirty="0" sz="1100" spc="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о</a:t>
            </a:r>
            <a:r>
              <a:rPr dirty="0" sz="1100" spc="-20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но</a:t>
            </a:r>
            <a:r>
              <a:rPr dirty="0" sz="1100" spc="-1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но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орг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 spc="-10">
                <a:latin typeface="Tahoma"/>
                <a:cs typeface="Tahoma"/>
              </a:rPr>
              <a:t>н</a:t>
            </a:r>
            <a:r>
              <a:rPr dirty="0" sz="1100">
                <a:latin typeface="Tahoma"/>
                <a:cs typeface="Tahoma"/>
              </a:rPr>
              <a:t>иза</a:t>
            </a:r>
            <a:r>
              <a:rPr dirty="0" sz="1100" spc="-10">
                <a:latin typeface="Tahoma"/>
                <a:cs typeface="Tahoma"/>
              </a:rPr>
              <a:t>ц</a:t>
            </a:r>
            <a:r>
              <a:rPr dirty="0" sz="1100">
                <a:latin typeface="Tahoma"/>
                <a:cs typeface="Tahoma"/>
              </a:rPr>
              <a:t>ије</a:t>
            </a:r>
            <a:r>
              <a:rPr dirty="0" sz="1100" spc="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на</a:t>
            </a:r>
            <a:r>
              <a:rPr dirty="0" sz="1100" spc="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ко</a:t>
            </a:r>
            <a:r>
              <a:rPr dirty="0" sz="1100" spc="-10">
                <a:latin typeface="Tahoma"/>
                <a:cs typeface="Tahoma"/>
              </a:rPr>
              <a:t>ј</a:t>
            </a:r>
            <a:r>
              <a:rPr dirty="0" sz="1100">
                <a:latin typeface="Tahoma"/>
                <a:cs typeface="Tahoma"/>
              </a:rPr>
              <a:t>у је</a:t>
            </a:r>
            <a:r>
              <a:rPr dirty="0" sz="1100" spc="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пр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нето</a:t>
            </a:r>
            <a:r>
              <a:rPr dirty="0" sz="1100" spc="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пр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во</a:t>
            </a:r>
            <a:r>
              <a:rPr dirty="0" sz="1100" spc="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во</a:t>
            </a:r>
            <a:r>
              <a:rPr dirty="0" sz="1100" spc="-5">
                <a:latin typeface="Tahoma"/>
                <a:cs typeface="Tahoma"/>
              </a:rPr>
              <a:t>ђ</a:t>
            </a:r>
            <a:r>
              <a:rPr dirty="0" sz="1100" spc="-20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ња</a:t>
            </a:r>
            <a:r>
              <a:rPr dirty="0" sz="1100">
                <a:latin typeface="Tahoma"/>
                <a:cs typeface="Tahoma"/>
              </a:rPr>
              <a:t> такмич</a:t>
            </a:r>
            <a:r>
              <a:rPr dirty="0" sz="1100" spc="-20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ња</a:t>
            </a:r>
            <a:r>
              <a:rPr dirty="0" sz="1100">
                <a:latin typeface="Tahoma"/>
                <a:cs typeface="Tahoma"/>
              </a:rPr>
              <a:t>;</a:t>
            </a:r>
            <a:endParaRPr sz="1100">
              <a:latin typeface="Tahoma"/>
              <a:cs typeface="Tahoma"/>
            </a:endParaRPr>
          </a:p>
          <a:p>
            <a:pPr marL="469900" indent="-228600">
              <a:lnSpc>
                <a:spcPct val="100000"/>
              </a:lnSpc>
              <a:buFont typeface="Tahoma"/>
              <a:buAutoNum type="arabicPeriod"/>
              <a:tabLst>
                <a:tab pos="469900" algn="l"/>
              </a:tabLst>
            </a:pP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а</a:t>
            </a:r>
            <a:r>
              <a:rPr dirty="0" sz="1100" spc="-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ће</a:t>
            </a:r>
            <a:r>
              <a:rPr dirty="0" sz="1100" spc="-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кл</a:t>
            </a:r>
            <a:r>
              <a:rPr dirty="0" sz="1100" spc="-15">
                <a:latin typeface="Tahoma"/>
                <a:cs typeface="Tahoma"/>
              </a:rPr>
              <a:t>у</a:t>
            </a:r>
            <a:r>
              <a:rPr dirty="0" sz="1100">
                <a:latin typeface="Tahoma"/>
                <a:cs typeface="Tahoma"/>
              </a:rPr>
              <a:t>б на</a:t>
            </a:r>
            <a:r>
              <a:rPr dirty="0" sz="1100" spc="-1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м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ђун</a:t>
            </a:r>
            <a:r>
              <a:rPr dirty="0" sz="1100" spc="-1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р</a:t>
            </a:r>
            <a:r>
              <a:rPr dirty="0" sz="1100" spc="-10">
                <a:latin typeface="Tahoma"/>
                <a:cs typeface="Tahoma"/>
              </a:rPr>
              <a:t>о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ном</a:t>
            </a:r>
            <a:r>
              <a:rPr dirty="0" sz="1100" spc="-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нивоу</a:t>
            </a:r>
            <a:r>
              <a:rPr dirty="0" sz="1100" spc="-1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уч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тво</a:t>
            </a:r>
            <a:r>
              <a:rPr dirty="0" sz="1100" spc="-5">
                <a:latin typeface="Tahoma"/>
                <a:cs typeface="Tahoma"/>
              </a:rPr>
              <a:t>в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 spc="-15">
                <a:latin typeface="Tahoma"/>
                <a:cs typeface="Tahoma"/>
              </a:rPr>
              <a:t>т</a:t>
            </a:r>
            <a:r>
              <a:rPr dirty="0" sz="1100">
                <a:latin typeface="Tahoma"/>
                <a:cs typeface="Tahoma"/>
              </a:rPr>
              <a:t>и 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мо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у та</a:t>
            </a:r>
            <a:r>
              <a:rPr dirty="0" sz="1100" spc="-15">
                <a:latin typeface="Tahoma"/>
                <a:cs typeface="Tahoma"/>
              </a:rPr>
              <a:t>к</a:t>
            </a:r>
            <a:r>
              <a:rPr dirty="0" sz="1100">
                <a:latin typeface="Tahoma"/>
                <a:cs typeface="Tahoma"/>
              </a:rPr>
              <a:t>мич</a:t>
            </a:r>
            <a:r>
              <a:rPr dirty="0" sz="1100" spc="-20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њима</a:t>
            </a:r>
            <a:r>
              <a:rPr dirty="0" sz="1100" spc="-2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призн</a:t>
            </a:r>
            <a:r>
              <a:rPr dirty="0" sz="1100" spc="-1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тим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од 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тр</a:t>
            </a:r>
            <a:r>
              <a:rPr dirty="0" sz="1100" spc="-1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не </a:t>
            </a:r>
            <a:r>
              <a:rPr dirty="0" sz="1100" spc="-10">
                <a:latin typeface="Tahoma"/>
                <a:cs typeface="Tahoma"/>
              </a:rPr>
              <a:t>К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С</a:t>
            </a:r>
            <a:r>
              <a:rPr dirty="0" sz="1100" spc="-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и </a:t>
            </a:r>
            <a:r>
              <a:rPr dirty="0" sz="1100" spc="-10">
                <a:latin typeface="Tahoma"/>
                <a:cs typeface="Tahoma"/>
              </a:rPr>
              <a:t>Ф</a:t>
            </a:r>
            <a:r>
              <a:rPr dirty="0" sz="1100">
                <a:latin typeface="Tahoma"/>
                <a:cs typeface="Tahoma"/>
              </a:rPr>
              <a:t>ИБ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;</a:t>
            </a:r>
            <a:endParaRPr sz="1100">
              <a:latin typeface="Tahoma"/>
              <a:cs typeface="Tahoma"/>
            </a:endParaRPr>
          </a:p>
          <a:p>
            <a:pPr marL="469900" marR="5715" indent="-228600">
              <a:lnSpc>
                <a:spcPts val="1340"/>
              </a:lnSpc>
              <a:spcBef>
                <a:spcPts val="40"/>
              </a:spcBef>
              <a:buFont typeface="Tahoma"/>
              <a:buAutoNum type="arabicPeriod"/>
              <a:tabLst>
                <a:tab pos="469900" algn="l"/>
              </a:tabLst>
            </a:pP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а</a:t>
            </a:r>
            <a:r>
              <a:rPr dirty="0" sz="1100" spc="5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ће</a:t>
            </a:r>
            <a:r>
              <a:rPr dirty="0" sz="1100" spc="5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кл</a:t>
            </a:r>
            <a:r>
              <a:rPr dirty="0" sz="1100" spc="-10">
                <a:latin typeface="Tahoma"/>
                <a:cs typeface="Tahoma"/>
              </a:rPr>
              <a:t>у</a:t>
            </a:r>
            <a:r>
              <a:rPr dirty="0" sz="1100">
                <a:latin typeface="Tahoma"/>
                <a:cs typeface="Tahoma"/>
              </a:rPr>
              <a:t>б</a:t>
            </a:r>
            <a:r>
              <a:rPr dirty="0" sz="1100" spc="5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у</a:t>
            </a:r>
            <a:r>
              <a:rPr dirty="0" sz="1100" spc="5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утврђ</a:t>
            </a:r>
            <a:r>
              <a:rPr dirty="0" sz="1100" spc="-20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ним</a:t>
            </a:r>
            <a:r>
              <a:rPr dirty="0" sz="1100" spc="5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ро</a:t>
            </a:r>
            <a:r>
              <a:rPr dirty="0" sz="1100" spc="-10">
                <a:latin typeface="Tahoma"/>
                <a:cs typeface="Tahoma"/>
              </a:rPr>
              <a:t>к</a:t>
            </a:r>
            <a:r>
              <a:rPr dirty="0" sz="1100">
                <a:latin typeface="Tahoma"/>
                <a:cs typeface="Tahoma"/>
              </a:rPr>
              <a:t>овима</a:t>
            </a:r>
            <a:r>
              <a:rPr dirty="0" sz="1100" spc="50">
                <a:latin typeface="Tahoma"/>
                <a:cs typeface="Tahoma"/>
              </a:rPr>
              <a:t> </a:t>
            </a:r>
            <a:r>
              <a:rPr dirty="0" sz="1100" spc="-15">
                <a:latin typeface="Tahoma"/>
                <a:cs typeface="Tahoma"/>
              </a:rPr>
              <a:t>о</a:t>
            </a:r>
            <a:r>
              <a:rPr dirty="0" sz="1100">
                <a:latin typeface="Tahoma"/>
                <a:cs typeface="Tahoma"/>
              </a:rPr>
              <a:t>б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в</a:t>
            </a:r>
            <a:r>
              <a:rPr dirty="0" sz="1100" spc="-10">
                <a:latin typeface="Tahoma"/>
                <a:cs typeface="Tahoma"/>
              </a:rPr>
              <a:t>е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тити</a:t>
            </a:r>
            <a:r>
              <a:rPr dirty="0" sz="1100" spc="40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К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С</a:t>
            </a:r>
            <a:r>
              <a:rPr dirty="0" sz="1100" spc="5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о</a:t>
            </a:r>
            <a:r>
              <a:rPr dirty="0" sz="1100" spc="6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 spc="10">
                <a:latin typeface="Tahoma"/>
                <a:cs typeface="Tahoma"/>
              </a:rPr>
              <a:t>в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кој</a:t>
            </a:r>
            <a:r>
              <a:rPr dirty="0" sz="1100" spc="5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знач</a:t>
            </a:r>
            <a:r>
              <a:rPr dirty="0" sz="1100" spc="-2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јној</a:t>
            </a:r>
            <a:r>
              <a:rPr dirty="0" sz="1100" spc="3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проме</a:t>
            </a:r>
            <a:r>
              <a:rPr dirty="0" sz="1100" spc="-15">
                <a:latin typeface="Tahoma"/>
                <a:cs typeface="Tahoma"/>
              </a:rPr>
              <a:t>н</a:t>
            </a:r>
            <a:r>
              <a:rPr dirty="0" sz="1100">
                <a:latin typeface="Tahoma"/>
                <a:cs typeface="Tahoma"/>
              </a:rPr>
              <a:t>и,</a:t>
            </a:r>
            <a:r>
              <a:rPr dirty="0" sz="1100" spc="5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ог</a:t>
            </a:r>
            <a:r>
              <a:rPr dirty="0" sz="1100" spc="-1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ђ</a:t>
            </a:r>
            <a:r>
              <a:rPr dirty="0" sz="1100" spc="-1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ју</a:t>
            </a:r>
            <a:r>
              <a:rPr dirty="0" sz="1100" spc="5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или</a:t>
            </a:r>
            <a:r>
              <a:rPr dirty="0" sz="1100" spc="4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ус</a:t>
            </a:r>
            <a:r>
              <a:rPr dirty="0" sz="1100" spc="-5">
                <a:latin typeface="Tahoma"/>
                <a:cs typeface="Tahoma"/>
              </a:rPr>
              <a:t>л</a:t>
            </a:r>
            <a:r>
              <a:rPr dirty="0" sz="1100">
                <a:latin typeface="Tahoma"/>
                <a:cs typeface="Tahoma"/>
              </a:rPr>
              <a:t>ови</a:t>
            </a:r>
            <a:r>
              <a:rPr dirty="0" sz="1100" spc="6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о</a:t>
            </a:r>
            <a:r>
              <a:rPr dirty="0" sz="1100" spc="5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к</a:t>
            </a:r>
            <a:r>
              <a:rPr dirty="0" sz="1100" spc="-10">
                <a:latin typeface="Tahoma"/>
                <a:cs typeface="Tahoma"/>
              </a:rPr>
              <a:t>о</a:t>
            </a:r>
            <a:r>
              <a:rPr dirty="0" sz="1100">
                <a:latin typeface="Tahoma"/>
                <a:cs typeface="Tahoma"/>
              </a:rPr>
              <a:t>ј</a:t>
            </a:r>
            <a:r>
              <a:rPr dirty="0" sz="1100" spc="-10">
                <a:latin typeface="Tahoma"/>
                <a:cs typeface="Tahoma"/>
              </a:rPr>
              <a:t>и</a:t>
            </a:r>
            <a:r>
              <a:rPr dirty="0" sz="1100">
                <a:latin typeface="Tahoma"/>
                <a:cs typeface="Tahoma"/>
              </a:rPr>
              <a:t>х</a:t>
            </a:r>
            <a:r>
              <a:rPr dirty="0" sz="1100" spc="6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ође</a:t>
            </a:r>
            <a:r>
              <a:rPr dirty="0" sz="1100" spc="40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н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кон</a:t>
            </a:r>
            <a:r>
              <a:rPr dirty="0" sz="1100" spc="5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подн</a:t>
            </a:r>
            <a:r>
              <a:rPr dirty="0" sz="1100" spc="-10">
                <a:latin typeface="Tahoma"/>
                <a:cs typeface="Tahoma"/>
              </a:rPr>
              <a:t>о</a:t>
            </a:r>
            <a:r>
              <a:rPr dirty="0" sz="1100">
                <a:latin typeface="Tahoma"/>
                <a:cs typeface="Tahoma"/>
              </a:rPr>
              <a:t>ш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ња</a:t>
            </a:r>
            <a:r>
              <a:rPr dirty="0" sz="1100" spc="4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з</a:t>
            </a:r>
            <a:r>
              <a:rPr dirty="0" sz="1100" spc="-10">
                <a:latin typeface="Tahoma"/>
                <a:cs typeface="Tahoma"/>
              </a:rPr>
              <a:t>а</a:t>
            </a:r>
            <a:r>
              <a:rPr dirty="0" sz="1100" spc="-10">
                <a:latin typeface="Tahoma"/>
                <a:cs typeface="Tahoma"/>
              </a:rPr>
              <a:t>х</a:t>
            </a:r>
            <a:r>
              <a:rPr dirty="0" sz="1100">
                <a:latin typeface="Tahoma"/>
                <a:cs typeface="Tahoma"/>
              </a:rPr>
              <a:t>т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в</a:t>
            </a:r>
            <a:r>
              <a:rPr dirty="0" sz="1100" spc="1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-</a:t>
            </a:r>
            <a:r>
              <a:rPr dirty="0" sz="110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пријаве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и</a:t>
            </a:r>
            <a:r>
              <a:rPr dirty="0" sz="1100">
                <a:latin typeface="Tahoma"/>
                <a:cs typeface="Tahoma"/>
              </a:rPr>
              <a:t>ли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након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до</a:t>
            </a:r>
            <a:r>
              <a:rPr dirty="0" sz="1100" spc="-10">
                <a:latin typeface="Tahoma"/>
                <a:cs typeface="Tahoma"/>
              </a:rPr>
              <a:t>б</a:t>
            </a:r>
            <a:r>
              <a:rPr dirty="0" sz="1100" spc="-10">
                <a:latin typeface="Tahoma"/>
                <a:cs typeface="Tahoma"/>
              </a:rPr>
              <a:t>и</a:t>
            </a:r>
            <a:r>
              <a:rPr dirty="0" sz="1100">
                <a:latin typeface="Tahoma"/>
                <a:cs typeface="Tahoma"/>
              </a:rPr>
              <a:t>јања</a:t>
            </a:r>
            <a:r>
              <a:rPr dirty="0" sz="1100" spc="-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доз</a:t>
            </a:r>
            <a:r>
              <a:rPr dirty="0" sz="1100" spc="-10">
                <a:latin typeface="Tahoma"/>
                <a:cs typeface="Tahoma"/>
              </a:rPr>
              <a:t>в</a:t>
            </a:r>
            <a:r>
              <a:rPr dirty="0" sz="1100">
                <a:latin typeface="Tahoma"/>
                <a:cs typeface="Tahoma"/>
              </a:rPr>
              <a:t>оле</a:t>
            </a:r>
            <a:r>
              <a:rPr dirty="0" sz="1100" spc="-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за</a:t>
            </a:r>
            <a:r>
              <a:rPr dirty="0" sz="1100" spc="-1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с</a:t>
            </a:r>
            <a:r>
              <a:rPr dirty="0" sz="1100" spc="-10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зону,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односно</a:t>
            </a:r>
            <a:r>
              <a:rPr dirty="0" sz="1100" spc="-1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од</a:t>
            </a:r>
            <a:r>
              <a:rPr dirty="0" sz="1100" spc="-15">
                <a:latin typeface="Tahoma"/>
                <a:cs typeface="Tahoma"/>
              </a:rPr>
              <a:t>о</a:t>
            </a:r>
            <a:r>
              <a:rPr dirty="0" sz="1100">
                <a:latin typeface="Tahoma"/>
                <a:cs typeface="Tahoma"/>
              </a:rPr>
              <a:t>брења</a:t>
            </a:r>
            <a:r>
              <a:rPr dirty="0" sz="1100" spc="-15">
                <a:latin typeface="Tahoma"/>
                <a:cs typeface="Tahoma"/>
              </a:rPr>
              <a:t> </a:t>
            </a:r>
            <a:r>
              <a:rPr dirty="0" sz="1100" spc="10">
                <a:latin typeface="Tahoma"/>
                <a:cs typeface="Tahoma"/>
              </a:rPr>
              <a:t>у</a:t>
            </a:r>
            <a:r>
              <a:rPr dirty="0" sz="1100">
                <a:latin typeface="Tahoma"/>
                <a:cs typeface="Tahoma"/>
              </a:rPr>
              <a:t>ч</a:t>
            </a:r>
            <a:r>
              <a:rPr dirty="0" sz="1100" spc="-20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шћа</a:t>
            </a:r>
            <a:r>
              <a:rPr dirty="0" sz="1100" spc="-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у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так</a:t>
            </a:r>
            <a:r>
              <a:rPr dirty="0" sz="1100" spc="-10">
                <a:latin typeface="Tahoma"/>
                <a:cs typeface="Tahoma"/>
              </a:rPr>
              <a:t>м</a:t>
            </a:r>
            <a:r>
              <a:rPr dirty="0" sz="1100">
                <a:latin typeface="Tahoma"/>
                <a:cs typeface="Tahoma"/>
              </a:rPr>
              <a:t>иче</a:t>
            </a:r>
            <a:r>
              <a:rPr dirty="0" sz="1100" spc="-15">
                <a:latin typeface="Tahoma"/>
                <a:cs typeface="Tahoma"/>
              </a:rPr>
              <a:t>њ</a:t>
            </a:r>
            <a:r>
              <a:rPr dirty="0" sz="1100">
                <a:latin typeface="Tahoma"/>
                <a:cs typeface="Tahoma"/>
              </a:rPr>
              <a:t>у;</a:t>
            </a:r>
            <a:endParaRPr sz="1100">
              <a:latin typeface="Tahoma"/>
              <a:cs typeface="Tahoma"/>
            </a:endParaRPr>
          </a:p>
          <a:p>
            <a:pPr marL="469900" indent="-228600">
              <a:lnSpc>
                <a:spcPts val="1270"/>
              </a:lnSpc>
              <a:buFont typeface="Tahoma"/>
              <a:buAutoNum type="arabicPeriod"/>
              <a:tabLst>
                <a:tab pos="469900" algn="l"/>
              </a:tabLst>
            </a:pP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а</a:t>
            </a:r>
            <a:r>
              <a:rPr dirty="0" sz="1100" spc="-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су с</a:t>
            </a:r>
            <a:r>
              <a:rPr dirty="0" sz="1100" spc="-10">
                <a:latin typeface="Tahoma"/>
                <a:cs typeface="Tahoma"/>
              </a:rPr>
              <a:t>в</a:t>
            </a:r>
            <a:r>
              <a:rPr dirty="0" sz="1100">
                <a:latin typeface="Tahoma"/>
                <a:cs typeface="Tahoma"/>
              </a:rPr>
              <a:t>и под</a:t>
            </a:r>
            <a:r>
              <a:rPr dirty="0" sz="1100" spc="-2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ци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на</a:t>
            </a:r>
            <a:r>
              <a:rPr dirty="0" sz="1100" spc="-5">
                <a:latin typeface="Tahoma"/>
                <a:cs typeface="Tahoma"/>
              </a:rPr>
              <a:t>в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ни у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захте</a:t>
            </a:r>
            <a:r>
              <a:rPr dirty="0" sz="1100" spc="-5">
                <a:latin typeface="Tahoma"/>
                <a:cs typeface="Tahoma"/>
              </a:rPr>
              <a:t>в</a:t>
            </a:r>
            <a:r>
              <a:rPr dirty="0" sz="1100" spc="10">
                <a:latin typeface="Tahoma"/>
                <a:cs typeface="Tahoma"/>
              </a:rPr>
              <a:t>у</a:t>
            </a:r>
            <a:r>
              <a:rPr dirty="0" sz="1100" spc="-5">
                <a:latin typeface="Tahoma"/>
                <a:cs typeface="Tahoma"/>
              </a:rPr>
              <a:t>-</a:t>
            </a:r>
            <a:r>
              <a:rPr dirty="0" sz="1100" spc="-10">
                <a:latin typeface="Tahoma"/>
                <a:cs typeface="Tahoma"/>
              </a:rPr>
              <a:t>п</a:t>
            </a:r>
            <a:r>
              <a:rPr dirty="0" sz="1100">
                <a:latin typeface="Tahoma"/>
                <a:cs typeface="Tahoma"/>
              </a:rPr>
              <a:t>рија</a:t>
            </a:r>
            <a:r>
              <a:rPr dirty="0" sz="1100" spc="-10">
                <a:latin typeface="Tahoma"/>
                <a:cs typeface="Tahoma"/>
              </a:rPr>
              <a:t>в</a:t>
            </a:r>
            <a:r>
              <a:rPr dirty="0" sz="1100">
                <a:latin typeface="Tahoma"/>
                <a:cs typeface="Tahoma"/>
              </a:rPr>
              <a:t>и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п</a:t>
            </a:r>
            <a:r>
              <a:rPr dirty="0" sz="1100">
                <a:latin typeface="Tahoma"/>
                <a:cs typeface="Tahoma"/>
              </a:rPr>
              <a:t>отп</a:t>
            </a:r>
            <a:r>
              <a:rPr dirty="0" sz="1100" spc="-10">
                <a:latin typeface="Tahoma"/>
                <a:cs typeface="Tahoma"/>
              </a:rPr>
              <a:t>у</a:t>
            </a:r>
            <a:r>
              <a:rPr dirty="0" sz="1100">
                <a:latin typeface="Tahoma"/>
                <a:cs typeface="Tahoma"/>
              </a:rPr>
              <a:t>ни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и та</a:t>
            </a:r>
            <a:r>
              <a:rPr dirty="0" sz="1100" spc="-15">
                <a:latin typeface="Tahoma"/>
                <a:cs typeface="Tahoma"/>
              </a:rPr>
              <a:t>ч</a:t>
            </a:r>
            <a:r>
              <a:rPr dirty="0" sz="1100">
                <a:latin typeface="Tahoma"/>
                <a:cs typeface="Tahoma"/>
              </a:rPr>
              <a:t>ни </a:t>
            </a:r>
            <a:r>
              <a:rPr dirty="0" sz="1100" spc="-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и да</a:t>
            </a:r>
            <a:r>
              <a:rPr dirty="0" sz="1100" spc="-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су</a:t>
            </a:r>
            <a:r>
              <a:rPr dirty="0" sz="1100" spc="-1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с</a:t>
            </a:r>
            <a:r>
              <a:rPr dirty="0" sz="1100" spc="-10">
                <a:latin typeface="Tahoma"/>
                <a:cs typeface="Tahoma"/>
              </a:rPr>
              <a:t>в</a:t>
            </a:r>
            <a:r>
              <a:rPr dirty="0" sz="1100">
                <a:latin typeface="Tahoma"/>
                <a:cs typeface="Tahoma"/>
              </a:rPr>
              <a:t>а</a:t>
            </a:r>
            <a:r>
              <a:rPr dirty="0" sz="1100" spc="-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до</a:t>
            </a:r>
            <a:r>
              <a:rPr dirty="0" sz="1100" spc="-10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та</a:t>
            </a:r>
            <a:r>
              <a:rPr dirty="0" sz="1100" spc="-10">
                <a:latin typeface="Tahoma"/>
                <a:cs typeface="Tahoma"/>
              </a:rPr>
              <a:t>в</a:t>
            </a:r>
            <a:r>
              <a:rPr dirty="0" sz="1100">
                <a:latin typeface="Tahoma"/>
                <a:cs typeface="Tahoma"/>
              </a:rPr>
              <a:t>љ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на док</a:t>
            </a:r>
            <a:r>
              <a:rPr dirty="0" sz="1100" spc="-10">
                <a:latin typeface="Tahoma"/>
                <a:cs typeface="Tahoma"/>
              </a:rPr>
              <a:t>у</a:t>
            </a:r>
            <a:r>
              <a:rPr dirty="0" sz="1100" spc="-10">
                <a:latin typeface="Tahoma"/>
                <a:cs typeface="Tahoma"/>
              </a:rPr>
              <a:t>м</a:t>
            </a:r>
            <a:r>
              <a:rPr dirty="0" sz="1100">
                <a:latin typeface="Tahoma"/>
                <a:cs typeface="Tahoma"/>
              </a:rPr>
              <a:t>ента уз з</a:t>
            </a:r>
            <a:r>
              <a:rPr dirty="0" sz="1100" spc="-2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хт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в </a:t>
            </a:r>
            <a:r>
              <a:rPr dirty="0" sz="1100" spc="-10">
                <a:latin typeface="Tahoma"/>
                <a:cs typeface="Tahoma"/>
              </a:rPr>
              <a:t>п</a:t>
            </a:r>
            <a:r>
              <a:rPr dirty="0" sz="1100">
                <a:latin typeface="Tahoma"/>
                <a:cs typeface="Tahoma"/>
              </a:rPr>
              <a:t>от</a:t>
            </a:r>
            <a:r>
              <a:rPr dirty="0" sz="1100" spc="-10">
                <a:latin typeface="Tahoma"/>
                <a:cs typeface="Tahoma"/>
              </a:rPr>
              <a:t>п</a:t>
            </a:r>
            <a:r>
              <a:rPr dirty="0" sz="1100">
                <a:latin typeface="Tahoma"/>
                <a:cs typeface="Tahoma"/>
              </a:rPr>
              <a:t>уна</a:t>
            </a:r>
            <a:r>
              <a:rPr dirty="0" sz="1100" spc="-1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и тачна</a:t>
            </a:r>
            <a:r>
              <a:rPr dirty="0" sz="1100" spc="-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(и</a:t>
            </a:r>
            <a:r>
              <a:rPr dirty="0" sz="1100" spc="-10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т</a:t>
            </a:r>
            <a:r>
              <a:rPr dirty="0" sz="1100" spc="-10">
                <a:latin typeface="Tahoma"/>
                <a:cs typeface="Tahoma"/>
              </a:rPr>
              <a:t>и</a:t>
            </a:r>
            <a:r>
              <a:rPr dirty="0" sz="1100">
                <a:latin typeface="Tahoma"/>
                <a:cs typeface="Tahoma"/>
              </a:rPr>
              <a:t>нита</a:t>
            </a:r>
            <a:r>
              <a:rPr dirty="0" sz="1100" spc="-5">
                <a:latin typeface="Tahoma"/>
                <a:cs typeface="Tahoma"/>
              </a:rPr>
              <a:t>)</a:t>
            </a:r>
            <a:r>
              <a:rPr dirty="0" sz="1100">
                <a:latin typeface="Tahoma"/>
                <a:cs typeface="Tahoma"/>
              </a:rPr>
              <a:t>;</a:t>
            </a:r>
            <a:endParaRPr sz="1100">
              <a:latin typeface="Tahoma"/>
              <a:cs typeface="Tahoma"/>
            </a:endParaRPr>
          </a:p>
          <a:p>
            <a:pPr marL="469900" marR="5080" indent="-228600">
              <a:lnSpc>
                <a:spcPct val="100000"/>
              </a:lnSpc>
              <a:spcBef>
                <a:spcPts val="10"/>
              </a:spcBef>
              <a:buFont typeface="Tahoma"/>
              <a:buAutoNum type="arabicPeriod"/>
              <a:tabLst>
                <a:tab pos="469900" algn="l"/>
                <a:tab pos="7391400" algn="l"/>
              </a:tabLst>
            </a:pP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а </a:t>
            </a:r>
            <a:r>
              <a:rPr dirty="0" sz="1100" spc="-14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клуб </a:t>
            </a:r>
            <a:r>
              <a:rPr dirty="0" sz="1100" spc="-13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овл</a:t>
            </a:r>
            <a:r>
              <a:rPr dirty="0" sz="1100" spc="-2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шћује </a:t>
            </a:r>
            <a:r>
              <a:rPr dirty="0" sz="1100" spc="-145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К</a:t>
            </a:r>
            <a:r>
              <a:rPr dirty="0" sz="1100" spc="-20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С </a:t>
            </a:r>
            <a:r>
              <a:rPr dirty="0" sz="1100" spc="-14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и </a:t>
            </a:r>
            <a:r>
              <a:rPr dirty="0" sz="1100" spc="-14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ње</a:t>
            </a:r>
            <a:r>
              <a:rPr dirty="0" sz="1100" spc="-5">
                <a:latin typeface="Tahoma"/>
                <a:cs typeface="Tahoma"/>
              </a:rPr>
              <a:t>г</a:t>
            </a:r>
            <a:r>
              <a:rPr dirty="0" sz="1100">
                <a:latin typeface="Tahoma"/>
                <a:cs typeface="Tahoma"/>
              </a:rPr>
              <a:t>ове </a:t>
            </a:r>
            <a:r>
              <a:rPr dirty="0" sz="1100" spc="-14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орг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не </a:t>
            </a:r>
            <a:r>
              <a:rPr dirty="0" sz="1100" spc="-14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и </a:t>
            </a:r>
            <a:r>
              <a:rPr dirty="0" sz="1100" spc="-15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т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ла </a:t>
            </a:r>
            <a:r>
              <a:rPr dirty="0" sz="1100" spc="-14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а </a:t>
            </a:r>
            <a:r>
              <a:rPr dirty="0" sz="1100" spc="-14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испитају </a:t>
            </a:r>
            <a:r>
              <a:rPr dirty="0" sz="1100" spc="-14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в</a:t>
            </a:r>
            <a:r>
              <a:rPr dirty="0" sz="1100" spc="-1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ки </a:t>
            </a:r>
            <a:r>
              <a:rPr dirty="0" sz="1100" spc="-15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ре</a:t>
            </a:r>
            <a:r>
              <a:rPr dirty="0" sz="1100" spc="-5">
                <a:latin typeface="Tahoma"/>
                <a:cs typeface="Tahoma"/>
              </a:rPr>
              <a:t>л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в</a:t>
            </a:r>
            <a:r>
              <a:rPr dirty="0" sz="1100" spc="-1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нтан </a:t>
            </a:r>
            <a:r>
              <a:rPr dirty="0" sz="1100" spc="-14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ок</a:t>
            </a:r>
            <a:r>
              <a:rPr dirty="0" sz="1100" spc="-10">
                <a:latin typeface="Tahoma"/>
                <a:cs typeface="Tahoma"/>
              </a:rPr>
              <a:t>у</a:t>
            </a:r>
            <a:r>
              <a:rPr dirty="0" sz="1100">
                <a:latin typeface="Tahoma"/>
                <a:cs typeface="Tahoma"/>
              </a:rPr>
              <a:t>мент </a:t>
            </a:r>
            <a:r>
              <a:rPr dirty="0" sz="1100" spc="-15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и </a:t>
            </a:r>
            <a:r>
              <a:rPr dirty="0" sz="1100" spc="-14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з</a:t>
            </a:r>
            <a:r>
              <a:rPr dirty="0" sz="1100" spc="-1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тра</a:t>
            </a:r>
            <a:r>
              <a:rPr dirty="0" sz="1100" spc="-5">
                <a:latin typeface="Tahoma"/>
                <a:cs typeface="Tahoma"/>
              </a:rPr>
              <a:t>ж</a:t>
            </a:r>
            <a:r>
              <a:rPr dirty="0" sz="1100">
                <a:latin typeface="Tahoma"/>
                <a:cs typeface="Tahoma"/>
              </a:rPr>
              <a:t>е	</a:t>
            </a:r>
            <a:r>
              <a:rPr dirty="0" sz="1100">
                <a:latin typeface="Tahoma"/>
                <a:cs typeface="Tahoma"/>
              </a:rPr>
              <a:t>по</a:t>
            </a:r>
            <a:r>
              <a:rPr dirty="0" sz="1100" spc="-10">
                <a:latin typeface="Tahoma"/>
                <a:cs typeface="Tahoma"/>
              </a:rPr>
              <a:t>т</a:t>
            </a:r>
            <a:r>
              <a:rPr dirty="0" sz="1100">
                <a:latin typeface="Tahoma"/>
                <a:cs typeface="Tahoma"/>
              </a:rPr>
              <a:t>ребне </a:t>
            </a:r>
            <a:r>
              <a:rPr dirty="0" sz="1100" spc="-15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инф</a:t>
            </a:r>
            <a:r>
              <a:rPr dirty="0" sz="1100" spc="-15">
                <a:latin typeface="Tahoma"/>
                <a:cs typeface="Tahoma"/>
              </a:rPr>
              <a:t>о</a:t>
            </a:r>
            <a:r>
              <a:rPr dirty="0" sz="1100">
                <a:latin typeface="Tahoma"/>
                <a:cs typeface="Tahoma"/>
              </a:rPr>
              <a:t>рм</a:t>
            </a:r>
            <a:r>
              <a:rPr dirty="0" sz="1100" spc="-2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ције </a:t>
            </a:r>
            <a:r>
              <a:rPr dirty="0" sz="1100" spc="-14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од </a:t>
            </a:r>
            <a:r>
              <a:rPr dirty="0" sz="1100" spc="-145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б</a:t>
            </a:r>
            <a:r>
              <a:rPr dirty="0" sz="1100">
                <a:latin typeface="Tahoma"/>
                <a:cs typeface="Tahoma"/>
              </a:rPr>
              <a:t>ило </a:t>
            </a:r>
            <a:r>
              <a:rPr dirty="0" sz="1100" spc="-15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к</a:t>
            </a:r>
            <a:r>
              <a:rPr dirty="0" sz="1100" spc="45">
                <a:latin typeface="Tahoma"/>
                <a:cs typeface="Tahoma"/>
              </a:rPr>
              <a:t>о</a:t>
            </a:r>
            <a:r>
              <a:rPr dirty="0" sz="1100">
                <a:latin typeface="Tahoma"/>
                <a:cs typeface="Tahoma"/>
              </a:rPr>
              <a:t>г</a:t>
            </a:r>
            <a:r>
              <a:rPr dirty="0" sz="1100">
                <a:latin typeface="Tahoma"/>
                <a:cs typeface="Tahoma"/>
              </a:rPr>
              <a:t> ре</a:t>
            </a:r>
            <a:r>
              <a:rPr dirty="0" sz="1100" spc="-5">
                <a:latin typeface="Tahoma"/>
                <a:cs typeface="Tahoma"/>
              </a:rPr>
              <a:t>л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в</a:t>
            </a:r>
            <a:r>
              <a:rPr dirty="0" sz="1100" spc="-1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нтног </a:t>
            </a:r>
            <a:r>
              <a:rPr dirty="0" sz="1100" spc="-15">
                <a:latin typeface="Tahoma"/>
                <a:cs typeface="Tahoma"/>
              </a:rPr>
              <a:t>о</a:t>
            </a:r>
            <a:r>
              <a:rPr dirty="0" sz="1100">
                <a:latin typeface="Tahoma"/>
                <a:cs typeface="Tahoma"/>
              </a:rPr>
              <a:t>рг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на ја</a:t>
            </a:r>
            <a:r>
              <a:rPr dirty="0" sz="1100" spc="-20">
                <a:latin typeface="Tahoma"/>
                <a:cs typeface="Tahoma"/>
              </a:rPr>
              <a:t>в</a:t>
            </a:r>
            <a:r>
              <a:rPr dirty="0" sz="1100">
                <a:latin typeface="Tahoma"/>
                <a:cs typeface="Tahoma"/>
              </a:rPr>
              <a:t>них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вл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ти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или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прив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 spc="-15">
                <a:latin typeface="Tahoma"/>
                <a:cs typeface="Tahoma"/>
              </a:rPr>
              <a:t>т</a:t>
            </a:r>
            <a:r>
              <a:rPr dirty="0" sz="1100" spc="-10">
                <a:latin typeface="Tahoma"/>
                <a:cs typeface="Tahoma"/>
              </a:rPr>
              <a:t>н</a:t>
            </a:r>
            <a:r>
              <a:rPr dirty="0" sz="1100">
                <a:latin typeface="Tahoma"/>
                <a:cs typeface="Tahoma"/>
              </a:rPr>
              <a:t>ог т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ла</a:t>
            </a:r>
            <a:r>
              <a:rPr dirty="0" sz="1100" spc="-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и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орг</a:t>
            </a:r>
            <a:r>
              <a:rPr dirty="0" sz="1100" spc="-10">
                <a:latin typeface="Tahoma"/>
                <a:cs typeface="Tahoma"/>
              </a:rPr>
              <a:t>а</a:t>
            </a:r>
            <a:r>
              <a:rPr dirty="0" sz="1100" spc="-10">
                <a:latin typeface="Tahoma"/>
                <a:cs typeface="Tahoma"/>
              </a:rPr>
              <a:t>н</a:t>
            </a:r>
            <a:r>
              <a:rPr dirty="0" sz="1100">
                <a:latin typeface="Tahoma"/>
                <a:cs typeface="Tahoma"/>
              </a:rPr>
              <a:t>изац</a:t>
            </a:r>
            <a:r>
              <a:rPr dirty="0" sz="1100" spc="-10">
                <a:latin typeface="Tahoma"/>
                <a:cs typeface="Tahoma"/>
              </a:rPr>
              <a:t>и</a:t>
            </a:r>
            <a:r>
              <a:rPr dirty="0" sz="1100">
                <a:latin typeface="Tahoma"/>
                <a:cs typeface="Tahoma"/>
              </a:rPr>
              <a:t>ј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;</a:t>
            </a:r>
            <a:endParaRPr sz="1100">
              <a:latin typeface="Tahoma"/>
              <a:cs typeface="Tahoma"/>
            </a:endParaRPr>
          </a:p>
          <a:p>
            <a:pPr marL="469900" indent="-228600">
              <a:lnSpc>
                <a:spcPct val="100000"/>
              </a:lnSpc>
              <a:spcBef>
                <a:spcPts val="10"/>
              </a:spcBef>
              <a:buFont typeface="Tahoma"/>
              <a:buAutoNum type="arabicPeriod"/>
              <a:tabLst>
                <a:tab pos="469900" algn="l"/>
              </a:tabLst>
            </a:pP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а</a:t>
            </a:r>
            <a:r>
              <a:rPr dirty="0" sz="1100" spc="-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је кл</a:t>
            </a:r>
            <a:r>
              <a:rPr dirty="0" sz="1100" spc="-10">
                <a:latin typeface="Tahoma"/>
                <a:cs typeface="Tahoma"/>
              </a:rPr>
              <a:t>у</a:t>
            </a:r>
            <a:r>
              <a:rPr dirty="0" sz="1100">
                <a:latin typeface="Tahoma"/>
                <a:cs typeface="Tahoma"/>
              </a:rPr>
              <a:t>б с</a:t>
            </a:r>
            <a:r>
              <a:rPr dirty="0" sz="1100" spc="-1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гл</a:t>
            </a:r>
            <a:r>
              <a:rPr dirty="0" sz="1100" spc="-10">
                <a:latin typeface="Tahoma"/>
                <a:cs typeface="Tahoma"/>
              </a:rPr>
              <a:t>а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н 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а</a:t>
            </a:r>
            <a:r>
              <a:rPr dirty="0" sz="1100" spc="-5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п</a:t>
            </a:r>
            <a:r>
              <a:rPr dirty="0" sz="1100">
                <a:latin typeface="Tahoma"/>
                <a:cs typeface="Tahoma"/>
              </a:rPr>
              <a:t>ра</a:t>
            </a:r>
            <a:r>
              <a:rPr dirty="0" sz="1100" spc="-5">
                <a:latin typeface="Tahoma"/>
                <a:cs typeface="Tahoma"/>
              </a:rPr>
              <a:t>в</a:t>
            </a:r>
            <a:r>
              <a:rPr dirty="0" sz="1100">
                <a:latin typeface="Tahoma"/>
                <a:cs typeface="Tahoma"/>
              </a:rPr>
              <a:t>ом</a:t>
            </a:r>
            <a:r>
              <a:rPr dirty="0" sz="1100" spc="5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К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С</a:t>
            </a:r>
            <a:r>
              <a:rPr dirty="0" sz="1100" spc="-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да</a:t>
            </a:r>
            <a:r>
              <a:rPr dirty="0" sz="1100" spc="-1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изв</a:t>
            </a:r>
            <a:r>
              <a:rPr dirty="0" sz="1100" spc="-15">
                <a:latin typeface="Tahoma"/>
                <a:cs typeface="Tahoma"/>
              </a:rPr>
              <a:t>р</a:t>
            </a:r>
            <a:r>
              <a:rPr dirty="0" sz="1100">
                <a:latin typeface="Tahoma"/>
                <a:cs typeface="Tahoma"/>
              </a:rPr>
              <a:t>ши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 spc="-15">
                <a:latin typeface="Tahoma"/>
                <a:cs typeface="Tahoma"/>
              </a:rPr>
              <a:t>р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визију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(о</a:t>
            </a:r>
            <a:r>
              <a:rPr dirty="0" sz="1100" spc="-20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узим</a:t>
            </a:r>
            <a:r>
              <a:rPr dirty="0" sz="1100" spc="-2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ње) и</a:t>
            </a:r>
            <a:r>
              <a:rPr dirty="0" sz="1100" spc="-15">
                <a:latin typeface="Tahoma"/>
                <a:cs typeface="Tahoma"/>
              </a:rPr>
              <a:t>з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те</a:t>
            </a:r>
            <a:r>
              <a:rPr dirty="0" sz="1100" spc="-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доз</a:t>
            </a:r>
            <a:r>
              <a:rPr dirty="0" sz="1100" spc="-10">
                <a:latin typeface="Tahoma"/>
                <a:cs typeface="Tahoma"/>
              </a:rPr>
              <a:t>в</a:t>
            </a:r>
            <a:r>
              <a:rPr dirty="0" sz="1100">
                <a:latin typeface="Tahoma"/>
                <a:cs typeface="Tahoma"/>
              </a:rPr>
              <a:t>оле</a:t>
            </a:r>
            <a:r>
              <a:rPr dirty="0" sz="1100" spc="-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за </a:t>
            </a:r>
            <a:r>
              <a:rPr dirty="0" sz="1100" spc="-10">
                <a:latin typeface="Tahoma"/>
                <a:cs typeface="Tahoma"/>
              </a:rPr>
              <a:t>с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зону,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у скл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у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са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Пра</a:t>
            </a:r>
            <a:r>
              <a:rPr dirty="0" sz="1100" spc="-5">
                <a:latin typeface="Tahoma"/>
                <a:cs typeface="Tahoma"/>
              </a:rPr>
              <a:t>в</a:t>
            </a:r>
            <a:r>
              <a:rPr dirty="0" sz="1100">
                <a:latin typeface="Tahoma"/>
                <a:cs typeface="Tahoma"/>
              </a:rPr>
              <a:t>и</a:t>
            </a:r>
            <a:r>
              <a:rPr dirty="0" sz="1100" spc="-10">
                <a:latin typeface="Tahoma"/>
                <a:cs typeface="Tahoma"/>
              </a:rPr>
              <a:t>л</a:t>
            </a:r>
            <a:r>
              <a:rPr dirty="0" sz="1100">
                <a:latin typeface="Tahoma"/>
                <a:cs typeface="Tahoma"/>
              </a:rPr>
              <a:t>ни</a:t>
            </a:r>
            <a:r>
              <a:rPr dirty="0" sz="1100" spc="-10">
                <a:latin typeface="Tahoma"/>
                <a:cs typeface="Tahoma"/>
              </a:rPr>
              <a:t>к</a:t>
            </a:r>
            <a:r>
              <a:rPr dirty="0" sz="1100">
                <a:latin typeface="Tahoma"/>
                <a:cs typeface="Tahoma"/>
              </a:rPr>
              <a:t>ом</a:t>
            </a:r>
            <a:r>
              <a:rPr dirty="0" sz="1100" spc="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о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так</a:t>
            </a:r>
            <a:r>
              <a:rPr dirty="0" sz="1100" spc="-10">
                <a:latin typeface="Tahoma"/>
                <a:cs typeface="Tahoma"/>
              </a:rPr>
              <a:t>м</a:t>
            </a:r>
            <a:r>
              <a:rPr dirty="0" sz="1100">
                <a:latin typeface="Tahoma"/>
                <a:cs typeface="Tahoma"/>
              </a:rPr>
              <a:t>иче</a:t>
            </a:r>
            <a:r>
              <a:rPr dirty="0" sz="1100" spc="-15">
                <a:latin typeface="Tahoma"/>
                <a:cs typeface="Tahoma"/>
              </a:rPr>
              <a:t>њ</a:t>
            </a:r>
            <a:r>
              <a:rPr dirty="0" sz="1100">
                <a:latin typeface="Tahoma"/>
                <a:cs typeface="Tahoma"/>
              </a:rPr>
              <a:t>у;</a:t>
            </a:r>
            <a:endParaRPr sz="1100">
              <a:latin typeface="Tahoma"/>
              <a:cs typeface="Tahoma"/>
            </a:endParaRPr>
          </a:p>
          <a:p>
            <a:pPr marL="469900" marR="5715" indent="-228600">
              <a:lnSpc>
                <a:spcPct val="100000"/>
              </a:lnSpc>
              <a:spcBef>
                <a:spcPts val="10"/>
              </a:spcBef>
              <a:buFont typeface="Tahoma"/>
              <a:buAutoNum type="arabicPeriod"/>
              <a:tabLst>
                <a:tab pos="469900" algn="l"/>
              </a:tabLst>
            </a:pP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а</a:t>
            </a:r>
            <a:r>
              <a:rPr dirty="0" sz="1100" spc="-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клуб</a:t>
            </a:r>
            <a:r>
              <a:rPr dirty="0" sz="1100" spc="-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о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лоб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ђа</a:t>
            </a:r>
            <a:r>
              <a:rPr dirty="0" sz="1100" spc="-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К</a:t>
            </a:r>
            <a:r>
              <a:rPr dirty="0" sz="1100" spc="-10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С</a:t>
            </a:r>
            <a:r>
              <a:rPr dirty="0" sz="1100" spc="-5">
                <a:latin typeface="Tahoma"/>
                <a:cs typeface="Tahoma"/>
              </a:rPr>
              <a:t> </a:t>
            </a:r>
            <a:r>
              <a:rPr dirty="0" sz="1100" spc="-1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вих</a:t>
            </a:r>
            <a:r>
              <a:rPr dirty="0" sz="1100" spc="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з</a:t>
            </a:r>
            <a:r>
              <a:rPr dirty="0" sz="1100" spc="-1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хт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ва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по о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 spc="-10">
                <a:latin typeface="Tahoma"/>
                <a:cs typeface="Tahoma"/>
              </a:rPr>
              <a:t>н</a:t>
            </a:r>
            <a:r>
              <a:rPr dirty="0" sz="1100">
                <a:latin typeface="Tahoma"/>
                <a:cs typeface="Tahoma"/>
              </a:rPr>
              <a:t>ову </a:t>
            </a:r>
            <a:r>
              <a:rPr dirty="0" sz="1100" spc="-10">
                <a:latin typeface="Tahoma"/>
                <a:cs typeface="Tahoma"/>
              </a:rPr>
              <a:t>о</a:t>
            </a:r>
            <a:r>
              <a:rPr dirty="0" sz="1100" spc="-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го</a:t>
            </a:r>
            <a:r>
              <a:rPr dirty="0" sz="1100" spc="-5">
                <a:latin typeface="Tahoma"/>
                <a:cs typeface="Tahoma"/>
              </a:rPr>
              <a:t>в</a:t>
            </a:r>
            <a:r>
              <a:rPr dirty="0" sz="1100">
                <a:latin typeface="Tahoma"/>
                <a:cs typeface="Tahoma"/>
              </a:rPr>
              <a:t>орно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ти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ко</a:t>
            </a:r>
            <a:r>
              <a:rPr dirty="0" sz="1100" spc="-10">
                <a:latin typeface="Tahoma"/>
                <a:cs typeface="Tahoma"/>
              </a:rPr>
              <a:t>ј</a:t>
            </a:r>
            <a:r>
              <a:rPr dirty="0" sz="1100">
                <a:latin typeface="Tahoma"/>
                <a:cs typeface="Tahoma"/>
              </a:rPr>
              <a:t>и 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е</a:t>
            </a:r>
            <a:r>
              <a:rPr dirty="0" sz="1100" spc="-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мо</a:t>
            </a:r>
            <a:r>
              <a:rPr dirty="0" sz="1100" spc="-15">
                <a:latin typeface="Tahoma"/>
                <a:cs typeface="Tahoma"/>
              </a:rPr>
              <a:t>г</a:t>
            </a:r>
            <a:r>
              <a:rPr dirty="0" sz="1100">
                <a:latin typeface="Tahoma"/>
                <a:cs typeface="Tahoma"/>
              </a:rPr>
              <a:t>у пој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в</a:t>
            </a:r>
            <a:r>
              <a:rPr dirty="0" sz="1100" spc="-15">
                <a:latin typeface="Tahoma"/>
                <a:cs typeface="Tahoma"/>
              </a:rPr>
              <a:t>и</a:t>
            </a:r>
            <a:r>
              <a:rPr dirty="0" sz="1100">
                <a:latin typeface="Tahoma"/>
                <a:cs typeface="Tahoma"/>
              </a:rPr>
              <a:t>ти</a:t>
            </a:r>
            <a:r>
              <a:rPr dirty="0" sz="1100" spc="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у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в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зи са</a:t>
            </a:r>
            <a:r>
              <a:rPr dirty="0" sz="1100" spc="-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о</a:t>
            </a:r>
            <a:r>
              <a:rPr dirty="0" sz="1100" spc="-15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рж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в</a:t>
            </a:r>
            <a:r>
              <a:rPr dirty="0" sz="1100" spc="-1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њем ут</a:t>
            </a:r>
            <a:r>
              <a:rPr dirty="0" sz="1100" spc="-2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км</a:t>
            </a:r>
            <a:r>
              <a:rPr dirty="0" sz="1100" spc="-10">
                <a:latin typeface="Tahoma"/>
                <a:cs typeface="Tahoma"/>
              </a:rPr>
              <a:t>и</a:t>
            </a:r>
            <a:r>
              <a:rPr dirty="0" sz="1100">
                <a:latin typeface="Tahoma"/>
                <a:cs typeface="Tahoma"/>
              </a:rPr>
              <a:t>ца</a:t>
            </a:r>
            <a:r>
              <a:rPr dirty="0" sz="1100" spc="-5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к</a:t>
            </a:r>
            <a:r>
              <a:rPr dirty="0" sz="1100">
                <a:latin typeface="Tahoma"/>
                <a:cs typeface="Tahoma"/>
              </a:rPr>
              <a:t>о</a:t>
            </a:r>
            <a:r>
              <a:rPr dirty="0" sz="1100" spc="-15">
                <a:latin typeface="Tahoma"/>
                <a:cs typeface="Tahoma"/>
              </a:rPr>
              <a:t>ј</a:t>
            </a:r>
            <a:r>
              <a:rPr dirty="0" sz="1100">
                <a:latin typeface="Tahoma"/>
                <a:cs typeface="Tahoma"/>
              </a:rPr>
              <a:t>има</a:t>
            </a:r>
            <a:r>
              <a:rPr dirty="0" sz="1100" spc="-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је к</a:t>
            </a:r>
            <a:r>
              <a:rPr dirty="0" sz="1100" spc="-10">
                <a:latin typeface="Tahoma"/>
                <a:cs typeface="Tahoma"/>
              </a:rPr>
              <a:t>л</a:t>
            </a:r>
            <a:r>
              <a:rPr dirty="0" sz="1100">
                <a:latin typeface="Tahoma"/>
                <a:cs typeface="Tahoma"/>
              </a:rPr>
              <a:t>уб</a:t>
            </a:r>
            <a:r>
              <a:rPr dirty="0" sz="1100" spc="-5">
                <a:latin typeface="Tahoma"/>
                <a:cs typeface="Tahoma"/>
              </a:rPr>
              <a:t> </a:t>
            </a:r>
            <a:r>
              <a:rPr dirty="0" sz="1100" spc="35">
                <a:latin typeface="Tahoma"/>
                <a:cs typeface="Tahoma"/>
              </a:rPr>
              <a:t>о</a:t>
            </a:r>
            <a:r>
              <a:rPr dirty="0" sz="1100">
                <a:latin typeface="Tahoma"/>
                <a:cs typeface="Tahoma"/>
              </a:rPr>
              <a:t>рг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 spc="-10">
                <a:latin typeface="Tahoma"/>
                <a:cs typeface="Tahoma"/>
              </a:rPr>
              <a:t>н</a:t>
            </a:r>
            <a:r>
              <a:rPr dirty="0" sz="1100">
                <a:latin typeface="Tahoma"/>
                <a:cs typeface="Tahoma"/>
              </a:rPr>
              <a:t>изат</a:t>
            </a:r>
            <a:r>
              <a:rPr dirty="0" sz="1100" spc="-15">
                <a:latin typeface="Tahoma"/>
                <a:cs typeface="Tahoma"/>
              </a:rPr>
              <a:t>о</a:t>
            </a:r>
            <a:r>
              <a:rPr dirty="0" sz="1100">
                <a:latin typeface="Tahoma"/>
                <a:cs typeface="Tahoma"/>
              </a:rPr>
              <a:t>р,</a:t>
            </a:r>
            <a:r>
              <a:rPr dirty="0" sz="1100">
                <a:latin typeface="Tahoma"/>
                <a:cs typeface="Tahoma"/>
              </a:rPr>
              <a:t> уз </a:t>
            </a:r>
            <a:r>
              <a:rPr dirty="0" sz="1100" spc="-10">
                <a:latin typeface="Tahoma"/>
                <a:cs typeface="Tahoma"/>
              </a:rPr>
              <a:t>п</a:t>
            </a:r>
            <a:r>
              <a:rPr dirty="0" sz="1100">
                <a:latin typeface="Tahoma"/>
                <a:cs typeface="Tahoma"/>
              </a:rPr>
              <a:t>ра</a:t>
            </a:r>
            <a:r>
              <a:rPr dirty="0" sz="1100" spc="-5">
                <a:latin typeface="Tahoma"/>
                <a:cs typeface="Tahoma"/>
              </a:rPr>
              <a:t>в</a:t>
            </a:r>
            <a:r>
              <a:rPr dirty="0" sz="1100">
                <a:latin typeface="Tahoma"/>
                <a:cs typeface="Tahoma"/>
              </a:rPr>
              <a:t>о К</a:t>
            </a:r>
            <a:r>
              <a:rPr dirty="0" sz="1100" spc="-10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С</a:t>
            </a:r>
            <a:r>
              <a:rPr dirty="0" sz="1100" spc="-1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на</a:t>
            </a:r>
            <a:r>
              <a:rPr dirty="0" sz="1100" spc="-1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п</a:t>
            </a:r>
            <a:r>
              <a:rPr dirty="0" sz="1100" spc="-15">
                <a:latin typeface="Tahoma"/>
                <a:cs typeface="Tahoma"/>
              </a:rPr>
              <a:t>о</a:t>
            </a:r>
            <a:r>
              <a:rPr dirty="0" sz="1100">
                <a:latin typeface="Tahoma"/>
                <a:cs typeface="Tahoma"/>
              </a:rPr>
              <a:t>тп</a:t>
            </a:r>
            <a:r>
              <a:rPr dirty="0" sz="1100" spc="-10">
                <a:latin typeface="Tahoma"/>
                <a:cs typeface="Tahoma"/>
              </a:rPr>
              <a:t>у</a:t>
            </a:r>
            <a:r>
              <a:rPr dirty="0" sz="1100" spc="-10">
                <a:latin typeface="Tahoma"/>
                <a:cs typeface="Tahoma"/>
              </a:rPr>
              <a:t>н</a:t>
            </a:r>
            <a:r>
              <a:rPr dirty="0" sz="1100">
                <a:latin typeface="Tahoma"/>
                <a:cs typeface="Tahoma"/>
              </a:rPr>
              <a:t>и ре</a:t>
            </a:r>
            <a:r>
              <a:rPr dirty="0" sz="1100" spc="-10">
                <a:latin typeface="Tahoma"/>
                <a:cs typeface="Tahoma"/>
              </a:rPr>
              <a:t>г</a:t>
            </a:r>
            <a:r>
              <a:rPr dirty="0" sz="1100">
                <a:latin typeface="Tahoma"/>
                <a:cs typeface="Tahoma"/>
              </a:rPr>
              <a:t>рес</a:t>
            </a:r>
            <a:r>
              <a:rPr dirty="0" sz="1100" spc="-2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у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случ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ју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да</a:t>
            </a:r>
            <a:r>
              <a:rPr dirty="0" sz="1100" spc="-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К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С</a:t>
            </a:r>
            <a:r>
              <a:rPr dirty="0" sz="1100" spc="-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б</a:t>
            </a:r>
            <a:r>
              <a:rPr dirty="0" sz="1100">
                <a:latin typeface="Tahoma"/>
                <a:cs typeface="Tahoma"/>
              </a:rPr>
              <a:t>уде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е</a:t>
            </a:r>
            <a:r>
              <a:rPr dirty="0" sz="1100" spc="-5">
                <a:latin typeface="Tahoma"/>
                <a:cs typeface="Tahoma"/>
              </a:rPr>
              <a:t>в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нту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 spc="-15">
                <a:latin typeface="Tahoma"/>
                <a:cs typeface="Tahoma"/>
              </a:rPr>
              <a:t>л</a:t>
            </a:r>
            <a:r>
              <a:rPr dirty="0" sz="1100">
                <a:latin typeface="Tahoma"/>
                <a:cs typeface="Tahoma"/>
              </a:rPr>
              <a:t>но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о</a:t>
            </a:r>
            <a:r>
              <a:rPr dirty="0" sz="1100" spc="-10">
                <a:latin typeface="Tahoma"/>
                <a:cs typeface="Tahoma"/>
              </a:rPr>
              <a:t>б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в</a:t>
            </a:r>
            <a:r>
              <a:rPr dirty="0" sz="1100" spc="-10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з</a:t>
            </a:r>
            <a:r>
              <a:rPr dirty="0" sz="1100" spc="-10">
                <a:latin typeface="Tahoma"/>
                <a:cs typeface="Tahoma"/>
              </a:rPr>
              <a:t>а</a:t>
            </a:r>
            <a:r>
              <a:rPr dirty="0" sz="1100">
                <a:latin typeface="Tahoma"/>
                <a:cs typeface="Tahoma"/>
              </a:rPr>
              <a:t>н на</a:t>
            </a:r>
            <a:r>
              <a:rPr dirty="0" sz="1100" spc="-1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н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 spc="-10">
                <a:latin typeface="Tahoma"/>
                <a:cs typeface="Tahoma"/>
              </a:rPr>
              <a:t>к</a:t>
            </a:r>
            <a:r>
              <a:rPr dirty="0" sz="1100">
                <a:latin typeface="Tahoma"/>
                <a:cs typeface="Tahoma"/>
              </a:rPr>
              <a:t>на</a:t>
            </a:r>
            <a:r>
              <a:rPr dirty="0" sz="1100" spc="-10">
                <a:latin typeface="Tahoma"/>
                <a:cs typeface="Tahoma"/>
              </a:rPr>
              <a:t>д</a:t>
            </a:r>
            <a:r>
              <a:rPr dirty="0" sz="1100">
                <a:latin typeface="Tahoma"/>
                <a:cs typeface="Tahoma"/>
              </a:rPr>
              <a:t>у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шт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 spc="-15">
                <a:latin typeface="Tahoma"/>
                <a:cs typeface="Tahoma"/>
              </a:rPr>
              <a:t>т</a:t>
            </a:r>
            <a:r>
              <a:rPr dirty="0" sz="1100">
                <a:latin typeface="Tahoma"/>
                <a:cs typeface="Tahoma"/>
              </a:rPr>
              <a:t>е</a:t>
            </a:r>
            <a:r>
              <a:rPr dirty="0" sz="1100" spc="-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тр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ћ</a:t>
            </a:r>
            <a:r>
              <a:rPr dirty="0" sz="1100" spc="-10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м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л</a:t>
            </a:r>
            <a:r>
              <a:rPr dirty="0" sz="1100" spc="-10">
                <a:latin typeface="Tahoma"/>
                <a:cs typeface="Tahoma"/>
              </a:rPr>
              <a:t>и</a:t>
            </a:r>
            <a:r>
              <a:rPr dirty="0" sz="1100">
                <a:latin typeface="Tahoma"/>
                <a:cs typeface="Tahoma"/>
              </a:rPr>
              <a:t>цу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н</a:t>
            </a:r>
            <a:r>
              <a:rPr dirty="0" sz="1100" spc="-5">
                <a:latin typeface="Tahoma"/>
                <a:cs typeface="Tahoma"/>
              </a:rPr>
              <a:t>а</a:t>
            </a:r>
            <a:r>
              <a:rPr dirty="0" sz="1100" spc="-5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та</a:t>
            </a:r>
            <a:r>
              <a:rPr dirty="0" sz="1100" spc="-5">
                <a:latin typeface="Tahoma"/>
                <a:cs typeface="Tahoma"/>
              </a:rPr>
              <a:t>л</a:t>
            </a:r>
            <a:r>
              <a:rPr dirty="0" sz="1100">
                <a:latin typeface="Tahoma"/>
                <a:cs typeface="Tahoma"/>
              </a:rPr>
              <a:t>у</a:t>
            </a:r>
            <a:r>
              <a:rPr dirty="0" sz="1100" spc="-2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у в</a:t>
            </a:r>
            <a:r>
              <a:rPr dirty="0" sz="1100" spc="-10">
                <a:latin typeface="Tahoma"/>
                <a:cs typeface="Tahoma"/>
              </a:rPr>
              <a:t>е</a:t>
            </a:r>
            <a:r>
              <a:rPr dirty="0" sz="1100" spc="20">
                <a:latin typeface="Tahoma"/>
                <a:cs typeface="Tahoma"/>
              </a:rPr>
              <a:t>з</a:t>
            </a:r>
            <a:r>
              <a:rPr dirty="0" sz="1100">
                <a:latin typeface="Tahoma"/>
                <a:cs typeface="Tahoma"/>
              </a:rPr>
              <a:t>и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одр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ђ</a:t>
            </a:r>
            <a:r>
              <a:rPr dirty="0" sz="1100" spc="-10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не</a:t>
            </a:r>
            <a:r>
              <a:rPr dirty="0" sz="1100" spc="-1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ута</a:t>
            </a:r>
            <a:r>
              <a:rPr dirty="0" sz="1100" spc="-15">
                <a:latin typeface="Tahoma"/>
                <a:cs typeface="Tahoma"/>
              </a:rPr>
              <a:t>к</a:t>
            </a:r>
            <a:r>
              <a:rPr dirty="0" sz="1100">
                <a:latin typeface="Tahoma"/>
                <a:cs typeface="Tahoma"/>
              </a:rPr>
              <a:t>м</a:t>
            </a:r>
            <a:r>
              <a:rPr dirty="0" sz="1100" spc="-10">
                <a:latin typeface="Tahoma"/>
                <a:cs typeface="Tahoma"/>
              </a:rPr>
              <a:t>и</a:t>
            </a:r>
            <a:r>
              <a:rPr dirty="0" sz="1100">
                <a:latin typeface="Tahoma"/>
                <a:cs typeface="Tahoma"/>
              </a:rPr>
              <a:t>ц</a:t>
            </a:r>
            <a:r>
              <a:rPr dirty="0" sz="1100" spc="-5">
                <a:latin typeface="Tahoma"/>
                <a:cs typeface="Tahoma"/>
              </a:rPr>
              <a:t>е</a:t>
            </a:r>
            <a:r>
              <a:rPr dirty="0" sz="1100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44500" y="4110216"/>
            <a:ext cx="1091565" cy="165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>
                <a:latin typeface="Tahoma"/>
                <a:cs typeface="Tahoma"/>
              </a:rPr>
              <a:t>М</a:t>
            </a:r>
            <a:r>
              <a:rPr dirty="0" sz="1100" spc="-5">
                <a:latin typeface="Tahoma"/>
                <a:cs typeface="Tahoma"/>
              </a:rPr>
              <a:t>ес</a:t>
            </a:r>
            <a:r>
              <a:rPr dirty="0" sz="1100">
                <a:latin typeface="Tahoma"/>
                <a:cs typeface="Tahoma"/>
              </a:rPr>
              <a:t>то и </a:t>
            </a:r>
            <a:r>
              <a:rPr dirty="0" sz="1100" spc="-5">
                <a:latin typeface="Tahoma"/>
                <a:cs typeface="Tahoma"/>
              </a:rPr>
              <a:t>да</a:t>
            </a:r>
            <a:r>
              <a:rPr dirty="0" sz="1100" spc="-15">
                <a:latin typeface="Tahoma"/>
                <a:cs typeface="Tahoma"/>
              </a:rPr>
              <a:t>т</a:t>
            </a:r>
            <a:r>
              <a:rPr dirty="0" sz="1100">
                <a:latin typeface="Tahoma"/>
                <a:cs typeface="Tahoma"/>
              </a:rPr>
              <a:t>у</a:t>
            </a:r>
            <a:r>
              <a:rPr dirty="0" sz="1100" spc="-10">
                <a:latin typeface="Tahoma"/>
                <a:cs typeface="Tahoma"/>
              </a:rPr>
              <a:t>м</a:t>
            </a:r>
            <a:r>
              <a:rPr dirty="0" sz="1100">
                <a:latin typeface="Tahoma"/>
                <a:cs typeface="Tahoma"/>
              </a:rPr>
              <a:t>:</a:t>
            </a:r>
            <a:r>
              <a:rPr dirty="0" sz="1100" spc="5">
                <a:latin typeface="Tahoma"/>
                <a:cs typeface="Tahoma"/>
              </a:rPr>
              <a:t> </a:t>
            </a:r>
            <a:r>
              <a:rPr dirty="0" sz="1100" u="sng">
                <a:latin typeface="Tahoma"/>
                <a:cs typeface="Tahoma"/>
              </a:rPr>
              <a:t> 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218169" y="4110216"/>
            <a:ext cx="1266190" cy="165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>
                <a:latin typeface="Tahoma"/>
                <a:cs typeface="Tahoma"/>
              </a:rPr>
              <a:t>ЗА</a:t>
            </a:r>
            <a:r>
              <a:rPr dirty="0" sz="1100" spc="-10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ТУП</a:t>
            </a:r>
            <a:r>
              <a:rPr dirty="0" sz="1100" spc="-15">
                <a:latin typeface="Tahoma"/>
                <a:cs typeface="Tahoma"/>
              </a:rPr>
              <a:t>Н</a:t>
            </a:r>
            <a:r>
              <a:rPr dirty="0" sz="1100">
                <a:latin typeface="Tahoma"/>
                <a:cs typeface="Tahoma"/>
              </a:rPr>
              <a:t>ИК</a:t>
            </a:r>
            <a:r>
              <a:rPr dirty="0" sz="1100" spc="-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К</a:t>
            </a:r>
            <a:r>
              <a:rPr dirty="0" sz="1100" spc="-10">
                <a:latin typeface="Tahoma"/>
                <a:cs typeface="Tahoma"/>
              </a:rPr>
              <a:t>Л</a:t>
            </a:r>
            <a:r>
              <a:rPr dirty="0" sz="1100">
                <a:latin typeface="Tahoma"/>
                <a:cs typeface="Tahoma"/>
              </a:rPr>
              <a:t>УБА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931789" y="4443972"/>
            <a:ext cx="313690" cy="165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>
                <a:latin typeface="Tahoma"/>
                <a:cs typeface="Tahoma"/>
              </a:rPr>
              <a:t>М.П.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04800" y="307848"/>
            <a:ext cx="10084435" cy="0"/>
          </a:xfrm>
          <a:custGeom>
            <a:avLst/>
            <a:gdLst/>
            <a:ahLst/>
            <a:cxnLst/>
            <a:rect l="l" t="t" r="r" b="b"/>
            <a:pathLst>
              <a:path w="10084435" h="0">
                <a:moveTo>
                  <a:pt x="0" y="0"/>
                </a:moveTo>
                <a:lnTo>
                  <a:pt x="10084307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307847" y="310896"/>
            <a:ext cx="0" cy="6940550"/>
          </a:xfrm>
          <a:custGeom>
            <a:avLst/>
            <a:gdLst/>
            <a:ahLst/>
            <a:cxnLst/>
            <a:rect l="l" t="t" r="r" b="b"/>
            <a:pathLst>
              <a:path w="0" h="6940550">
                <a:moveTo>
                  <a:pt x="0" y="0"/>
                </a:moveTo>
                <a:lnTo>
                  <a:pt x="0" y="6940296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0386059" y="310896"/>
            <a:ext cx="0" cy="6940550"/>
          </a:xfrm>
          <a:custGeom>
            <a:avLst/>
            <a:gdLst/>
            <a:ahLst/>
            <a:cxnLst/>
            <a:rect l="l" t="t" r="r" b="b"/>
            <a:pathLst>
              <a:path w="0" h="6940550">
                <a:moveTo>
                  <a:pt x="0" y="0"/>
                </a:moveTo>
                <a:lnTo>
                  <a:pt x="0" y="6940296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04800" y="7254240"/>
            <a:ext cx="10084435" cy="0"/>
          </a:xfrm>
          <a:custGeom>
            <a:avLst/>
            <a:gdLst/>
            <a:ahLst/>
            <a:cxnLst/>
            <a:rect l="l" t="t" r="r" b="b"/>
            <a:pathLst>
              <a:path w="10084435" h="0">
                <a:moveTo>
                  <a:pt x="0" y="0"/>
                </a:moveTo>
                <a:lnTo>
                  <a:pt x="10084307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473487"/>
            <a:ext cx="7818755" cy="6337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b="1">
                <a:latin typeface="Tahoma"/>
                <a:cs typeface="Tahoma"/>
              </a:rPr>
              <a:t>ДЕО 1</a:t>
            </a:r>
            <a:endParaRPr sz="14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38"/>
              </a:spcBef>
            </a:pPr>
            <a:endParaRPr sz="1450">
              <a:latin typeface="Times New Roman"/>
              <a:cs typeface="Times New Roman"/>
            </a:endParaRPr>
          </a:p>
          <a:p>
            <a:pPr marL="2000250">
              <a:lnSpc>
                <a:spcPct val="100000"/>
              </a:lnSpc>
            </a:pPr>
            <a:r>
              <a:rPr dirty="0" sz="1400" spc="-5" b="1">
                <a:latin typeface="Tahoma"/>
                <a:cs typeface="Tahoma"/>
              </a:rPr>
              <a:t>П</a:t>
            </a:r>
            <a:r>
              <a:rPr dirty="0" sz="1400" b="1">
                <a:latin typeface="Tahoma"/>
                <a:cs typeface="Tahoma"/>
              </a:rPr>
              <a:t>ОДА</a:t>
            </a:r>
            <a:r>
              <a:rPr dirty="0" sz="1400" spc="-10" b="1">
                <a:latin typeface="Tahoma"/>
                <a:cs typeface="Tahoma"/>
              </a:rPr>
              <a:t>Ц</a:t>
            </a:r>
            <a:r>
              <a:rPr dirty="0" sz="1400" b="1">
                <a:latin typeface="Tahoma"/>
                <a:cs typeface="Tahoma"/>
              </a:rPr>
              <a:t>И О</a:t>
            </a:r>
            <a:r>
              <a:rPr dirty="0" sz="1400" spc="-5" b="1">
                <a:latin typeface="Tahoma"/>
                <a:cs typeface="Tahoma"/>
              </a:rPr>
              <a:t> </a:t>
            </a:r>
            <a:r>
              <a:rPr dirty="0" sz="1400" b="1">
                <a:latin typeface="Tahoma"/>
                <a:cs typeface="Tahoma"/>
              </a:rPr>
              <a:t>ОРГ</a:t>
            </a:r>
            <a:r>
              <a:rPr dirty="0" sz="1400" spc="-15" b="1">
                <a:latin typeface="Tahoma"/>
                <a:cs typeface="Tahoma"/>
              </a:rPr>
              <a:t>А</a:t>
            </a:r>
            <a:r>
              <a:rPr dirty="0" sz="1400" spc="-5" b="1">
                <a:latin typeface="Tahoma"/>
                <a:cs typeface="Tahoma"/>
              </a:rPr>
              <a:t>Н</a:t>
            </a:r>
            <a:r>
              <a:rPr dirty="0" sz="1400" b="1">
                <a:latin typeface="Tahoma"/>
                <a:cs typeface="Tahoma"/>
              </a:rPr>
              <a:t>ИЗАЦ</a:t>
            </a:r>
            <a:r>
              <a:rPr dirty="0" sz="1400" spc="-10" b="1">
                <a:latin typeface="Tahoma"/>
                <a:cs typeface="Tahoma"/>
              </a:rPr>
              <a:t>И</a:t>
            </a:r>
            <a:r>
              <a:rPr dirty="0" sz="1400" b="1">
                <a:latin typeface="Tahoma"/>
                <a:cs typeface="Tahoma"/>
              </a:rPr>
              <a:t>ЈИ П</a:t>
            </a:r>
            <a:r>
              <a:rPr dirty="0" sz="1400" spc="-20" b="1">
                <a:latin typeface="Tahoma"/>
                <a:cs typeface="Tahoma"/>
              </a:rPr>
              <a:t>О</a:t>
            </a:r>
            <a:r>
              <a:rPr dirty="0" sz="1400" spc="-10" b="1">
                <a:latin typeface="Tahoma"/>
                <a:cs typeface="Tahoma"/>
              </a:rPr>
              <a:t>Д</a:t>
            </a:r>
            <a:r>
              <a:rPr dirty="0" sz="1400" spc="-5" b="1">
                <a:latin typeface="Tahoma"/>
                <a:cs typeface="Tahoma"/>
              </a:rPr>
              <a:t>Н</a:t>
            </a:r>
            <a:r>
              <a:rPr dirty="0" sz="1400" b="1">
                <a:latin typeface="Tahoma"/>
                <a:cs typeface="Tahoma"/>
              </a:rPr>
              <a:t>ОСИОЦУ </a:t>
            </a:r>
            <a:r>
              <a:rPr dirty="0" sz="1400" spc="-10" b="1">
                <a:latin typeface="Tahoma"/>
                <a:cs typeface="Tahoma"/>
              </a:rPr>
              <a:t>З</a:t>
            </a:r>
            <a:r>
              <a:rPr dirty="0" sz="1400" b="1">
                <a:latin typeface="Tahoma"/>
                <a:cs typeface="Tahoma"/>
              </a:rPr>
              <a:t>А</a:t>
            </a:r>
            <a:r>
              <a:rPr dirty="0" sz="1400" spc="-20" b="1">
                <a:latin typeface="Tahoma"/>
                <a:cs typeface="Tahoma"/>
              </a:rPr>
              <a:t>Х</a:t>
            </a:r>
            <a:r>
              <a:rPr dirty="0" sz="1400" b="1">
                <a:latin typeface="Tahoma"/>
                <a:cs typeface="Tahoma"/>
              </a:rPr>
              <a:t>Т</a:t>
            </a:r>
            <a:r>
              <a:rPr dirty="0" sz="1400" spc="-15" b="1">
                <a:latin typeface="Tahoma"/>
                <a:cs typeface="Tahoma"/>
              </a:rPr>
              <a:t>Е</a:t>
            </a:r>
            <a:r>
              <a:rPr dirty="0" sz="1400" b="1">
                <a:latin typeface="Tahoma"/>
                <a:cs typeface="Tahoma"/>
              </a:rPr>
              <a:t>ВА</a:t>
            </a:r>
            <a:r>
              <a:rPr dirty="0" sz="1400" spc="-5" b="1">
                <a:latin typeface="Tahoma"/>
                <a:cs typeface="Tahoma"/>
              </a:rPr>
              <a:t> </a:t>
            </a:r>
            <a:r>
              <a:rPr dirty="0" sz="1400" b="1">
                <a:latin typeface="Tahoma"/>
                <a:cs typeface="Tahoma"/>
              </a:rPr>
              <a:t>-</a:t>
            </a:r>
            <a:r>
              <a:rPr dirty="0" sz="1400" spc="-10" b="1">
                <a:latin typeface="Tahoma"/>
                <a:cs typeface="Tahoma"/>
              </a:rPr>
              <a:t> </a:t>
            </a:r>
            <a:r>
              <a:rPr dirty="0" sz="1400" spc="-5" b="1">
                <a:latin typeface="Tahoma"/>
                <a:cs typeface="Tahoma"/>
              </a:rPr>
              <a:t>П</a:t>
            </a:r>
            <a:r>
              <a:rPr dirty="0" sz="1400" b="1">
                <a:latin typeface="Tahoma"/>
                <a:cs typeface="Tahoma"/>
              </a:rPr>
              <a:t>РИЈА</a:t>
            </a:r>
            <a:r>
              <a:rPr dirty="0" sz="1400" spc="-5" b="1">
                <a:latin typeface="Tahoma"/>
                <a:cs typeface="Tahoma"/>
              </a:rPr>
              <a:t>В</a:t>
            </a:r>
            <a:r>
              <a:rPr dirty="0" sz="1400" b="1">
                <a:latin typeface="Tahoma"/>
                <a:cs typeface="Tahoma"/>
              </a:rPr>
              <a:t>Е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04800" y="307848"/>
            <a:ext cx="10084435" cy="0"/>
          </a:xfrm>
          <a:custGeom>
            <a:avLst/>
            <a:gdLst/>
            <a:ahLst/>
            <a:cxnLst/>
            <a:rect l="l" t="t" r="r" b="b"/>
            <a:pathLst>
              <a:path w="10084435" h="0">
                <a:moveTo>
                  <a:pt x="0" y="0"/>
                </a:moveTo>
                <a:lnTo>
                  <a:pt x="10084307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307847" y="310896"/>
            <a:ext cx="0" cy="6940550"/>
          </a:xfrm>
          <a:custGeom>
            <a:avLst/>
            <a:gdLst/>
            <a:ahLst/>
            <a:cxnLst/>
            <a:rect l="l" t="t" r="r" b="b"/>
            <a:pathLst>
              <a:path w="0" h="6940550">
                <a:moveTo>
                  <a:pt x="0" y="0"/>
                </a:moveTo>
                <a:lnTo>
                  <a:pt x="0" y="6940296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0386059" y="310896"/>
            <a:ext cx="0" cy="6940550"/>
          </a:xfrm>
          <a:custGeom>
            <a:avLst/>
            <a:gdLst/>
            <a:ahLst/>
            <a:cxnLst/>
            <a:rect l="l" t="t" r="r" b="b"/>
            <a:pathLst>
              <a:path w="0" h="6940550">
                <a:moveTo>
                  <a:pt x="0" y="0"/>
                </a:moveTo>
                <a:lnTo>
                  <a:pt x="0" y="6940296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04800" y="7254240"/>
            <a:ext cx="10084435" cy="0"/>
          </a:xfrm>
          <a:custGeom>
            <a:avLst/>
            <a:gdLst/>
            <a:ahLst/>
            <a:cxnLst/>
            <a:rect l="l" t="t" r="r" b="b"/>
            <a:pathLst>
              <a:path w="10084435" h="0">
                <a:moveTo>
                  <a:pt x="0" y="0"/>
                </a:moveTo>
                <a:lnTo>
                  <a:pt x="10084307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456565" y="1407795"/>
          <a:ext cx="9731375" cy="55486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98798"/>
                <a:gridCol w="6121273"/>
              </a:tblGrid>
              <a:tr h="355091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900" spc="-5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ун назив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2420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900" b="1">
                          <a:latin typeface="Tahoma"/>
                          <a:cs typeface="Tahoma"/>
                        </a:rPr>
                        <a:t>Седиште и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др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са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0019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900" spc="-5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ИОНАЛ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Н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K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O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Ш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АР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КА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Ш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 С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ЕЗ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/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 (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М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ТИЧ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Н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)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2801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900" spc="-5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ИБ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3943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900" b="1">
                          <a:latin typeface="Tahoma"/>
                          <a:cs typeface="Tahoma"/>
                        </a:rPr>
                        <a:t>Матични бр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2419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900" spc="-5" b="1">
                          <a:latin typeface="Tahoma"/>
                          <a:cs typeface="Tahoma"/>
                        </a:rPr>
                        <a:t>Ж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иро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ра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ч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ун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2419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900" spc="-10" b="1">
                          <a:latin typeface="Tahoma"/>
                          <a:cs typeface="Tahoma"/>
                        </a:rPr>
                        <a:t>Б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елеф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на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3944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900" b="1">
                          <a:latin typeface="Tahoma"/>
                          <a:cs typeface="Tahoma"/>
                        </a:rPr>
                        <a:t>Факс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2674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900" b="1">
                          <a:latin typeface="Tahoma"/>
                          <a:cs typeface="Tahoma"/>
                        </a:rPr>
                        <a:t>Званични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10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-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маил к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б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2420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900" b="1">
                          <a:latin typeface="Tahoma"/>
                          <a:cs typeface="Tahoma"/>
                        </a:rPr>
                        <a:t>Званична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нтер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н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ет ст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н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ица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(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еб ст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ана)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б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66343">
                <a:tc>
                  <a:txBody>
                    <a:bodyPr/>
                    <a:lstStyle/>
                    <a:p>
                      <a:pPr marL="64769" marR="59690">
                        <a:lnSpc>
                          <a:spcPct val="100000"/>
                        </a:lnSpc>
                      </a:pPr>
                      <a:r>
                        <a:rPr dirty="0" sz="900" b="1">
                          <a:latin typeface="Tahoma"/>
                          <a:cs typeface="Tahoma"/>
                        </a:rPr>
                        <a:t>За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ник </a:t>
                      </a:r>
                      <a:r>
                        <a:rPr dirty="0" sz="900" spc="-1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б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 </a:t>
                      </a:r>
                      <a:r>
                        <a:rPr dirty="0" sz="900" spc="-1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(име, </a:t>
                      </a:r>
                      <a:r>
                        <a:rPr dirty="0" sz="900" spc="-10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ре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име, </a:t>
                      </a:r>
                      <a:r>
                        <a:rPr dirty="0" sz="900" spc="-10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реса, </a:t>
                      </a:r>
                      <a:r>
                        <a:rPr dirty="0" sz="900" spc="-10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м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, </a:t>
                      </a:r>
                      <a:r>
                        <a:rPr dirty="0" sz="900" spc="-10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телеф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н,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мобилни тел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ф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н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,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функ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ц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ија у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б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)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66344">
                <a:tc>
                  <a:txBody>
                    <a:bodyPr/>
                    <a:lstStyle/>
                    <a:p>
                      <a:pPr marL="64769" marR="57150">
                        <a:lnSpc>
                          <a:spcPct val="100000"/>
                        </a:lnSpc>
                      </a:pPr>
                      <a:r>
                        <a:rPr dirty="0" sz="900" b="1">
                          <a:latin typeface="Tahoma"/>
                          <a:cs typeface="Tahoma"/>
                        </a:rPr>
                        <a:t>Ос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ба</a:t>
                      </a:r>
                      <a:r>
                        <a:rPr dirty="0" sz="900" spc="114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spc="12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нта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spc="114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(име,</a:t>
                      </a:r>
                      <a:r>
                        <a:rPr dirty="0" sz="900" spc="1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ре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име,</a:t>
                      </a:r>
                      <a:r>
                        <a:rPr dirty="0" sz="900" spc="1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реса, </a:t>
                      </a:r>
                      <a:r>
                        <a:rPr dirty="0" sz="900" spc="-13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м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еј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,</a:t>
                      </a:r>
                      <a:r>
                        <a:rPr dirty="0" sz="900" spc="1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телеф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н,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мобилни тел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ф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н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)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66725">
                <a:tc>
                  <a:txBody>
                    <a:bodyPr/>
                    <a:lstStyle/>
                    <a:p>
                      <a:pPr marL="64769" marR="60325">
                        <a:lnSpc>
                          <a:spcPct val="101400"/>
                        </a:lnSpc>
                      </a:pPr>
                      <a:r>
                        <a:rPr dirty="0" sz="900" spc="-10" b="1">
                          <a:latin typeface="Tahoma"/>
                          <a:cs typeface="Tahoma"/>
                        </a:rPr>
                        <a:t>Б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900" spc="9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900" spc="8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јим</a:t>
                      </a:r>
                      <a:r>
                        <a:rPr dirty="0" sz="900" spc="8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је</a:t>
                      </a:r>
                      <a:r>
                        <a:rPr dirty="0" sz="900" spc="8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уб</a:t>
                      </a:r>
                      <a:r>
                        <a:rPr dirty="0" sz="900" spc="9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ро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ван</a:t>
                      </a:r>
                      <a:r>
                        <a:rPr dirty="0" sz="900" spc="8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8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СС</a:t>
                      </a:r>
                      <a:r>
                        <a:rPr dirty="0" sz="900" spc="8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(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ви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де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нци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ни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б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ро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ј)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1939">
                <a:tc>
                  <a:txBody>
                    <a:bodyPr/>
                    <a:lstStyle/>
                    <a:p>
                      <a:pPr marL="64769" marR="60325">
                        <a:lnSpc>
                          <a:spcPct val="101099"/>
                        </a:lnSpc>
                      </a:pP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ан </a:t>
                      </a:r>
                      <a:r>
                        <a:rPr dirty="0" sz="900" spc="6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б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ро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 </a:t>
                      </a:r>
                      <a:r>
                        <a:rPr dirty="0" sz="900" spc="5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та </a:t>
                      </a:r>
                      <a:r>
                        <a:rPr dirty="0" sz="900" spc="5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ре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ро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ваних </a:t>
                      </a:r>
                      <a:r>
                        <a:rPr dirty="0" sz="900" spc="5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 </a:t>
                      </a:r>
                      <a:r>
                        <a:rPr dirty="0" sz="900" spc="6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уб </a:t>
                      </a:r>
                      <a:r>
                        <a:rPr dirty="0" sz="900" spc="5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 </a:t>
                      </a:r>
                      <a:r>
                        <a:rPr dirty="0" sz="900" spc="5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свим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кате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ри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ама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3413">
                <a:tc>
                  <a:txBody>
                    <a:bodyPr/>
                    <a:lstStyle/>
                    <a:p>
                      <a:pPr marL="64769" marR="60325">
                        <a:lnSpc>
                          <a:spcPct val="100000"/>
                        </a:lnSpc>
                      </a:pP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ан </a:t>
                      </a:r>
                      <a:r>
                        <a:rPr dirty="0" sz="900" spc="-12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б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ро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 </a:t>
                      </a:r>
                      <a:r>
                        <a:rPr dirty="0" sz="900" spc="-12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лица </a:t>
                      </a:r>
                      <a:r>
                        <a:rPr dirty="0" sz="900" spc="-1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по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spc="10" b="1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ених </a:t>
                      </a:r>
                      <a:r>
                        <a:rPr dirty="0" sz="900" spc="-12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 </a:t>
                      </a:r>
                      <a:r>
                        <a:rPr dirty="0" sz="900" spc="-12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б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у, </a:t>
                      </a:r>
                      <a:r>
                        <a:rPr dirty="0" sz="900" spc="-13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на </a:t>
                      </a:r>
                      <a:r>
                        <a:rPr dirty="0" sz="900" spc="-12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не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др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ђено</a:t>
                      </a:r>
                      <a:r>
                        <a:rPr dirty="0" sz="900" spc="12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дређ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но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вре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м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57783">
                <a:tc>
                  <a:txBody>
                    <a:bodyPr/>
                    <a:lstStyle/>
                    <a:p>
                      <a:pPr algn="just" marL="64769" marR="59055">
                        <a:lnSpc>
                          <a:spcPct val="100400"/>
                        </a:lnSpc>
                      </a:pPr>
                      <a:r>
                        <a:rPr dirty="0" sz="900" spc="-10" b="1">
                          <a:latin typeface="Tahoma"/>
                          <a:cs typeface="Tahoma"/>
                        </a:rPr>
                        <a:t>Б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 </a:t>
                      </a:r>
                      <a:r>
                        <a:rPr dirty="0" sz="900" spc="-2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 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датум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ош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ења </a:t>
                      </a:r>
                      <a:r>
                        <a:rPr dirty="0" sz="900" spc="-2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ре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ш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ења 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н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ле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ж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г </a:t>
                      </a:r>
                      <a:r>
                        <a:rPr dirty="0" sz="900" spc="-2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ск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инс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ек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ра</a:t>
                      </a:r>
                      <a:r>
                        <a:rPr dirty="0" sz="900" spc="-5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јим</a:t>
                      </a:r>
                      <a:r>
                        <a:rPr dirty="0" sz="900" spc="-5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је</a:t>
                      </a:r>
                      <a:r>
                        <a:rPr dirty="0" sz="900" spc="-5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врђ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но</a:t>
                      </a:r>
                      <a:r>
                        <a:rPr dirty="0" sz="900" spc="-5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да</a:t>
                      </a:r>
                      <a:r>
                        <a:rPr dirty="0" sz="900" spc="-5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уб</a:t>
                      </a:r>
                      <a:r>
                        <a:rPr dirty="0" sz="900" spc="-5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уњава</a:t>
                      </a:r>
                      <a:r>
                        <a:rPr dirty="0" sz="900" spc="-5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ве</a:t>
                      </a:r>
                      <a:r>
                        <a:rPr dirty="0" sz="900" spc="-4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бављање </a:t>
                      </a:r>
                      <a:r>
                        <a:rPr dirty="0" sz="900" spc="1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ских </a:t>
                      </a:r>
                      <a:r>
                        <a:rPr dirty="0" sz="900" spc="1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активн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сти </a:t>
                      </a:r>
                      <a:r>
                        <a:rPr dirty="0" sz="900" spc="2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 </a:t>
                      </a:r>
                      <a:r>
                        <a:rPr dirty="0" sz="900" spc="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елатн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сти </a:t>
                      </a:r>
                      <a:r>
                        <a:rPr dirty="0" sz="900" spc="2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(ако </a:t>
                      </a:r>
                      <a:r>
                        <a:rPr dirty="0" sz="900" spc="1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је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д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нет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)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473487"/>
            <a:ext cx="6035675" cy="5880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b="1">
                <a:latin typeface="Tahoma"/>
                <a:cs typeface="Tahoma"/>
              </a:rPr>
              <a:t>ДЕО </a:t>
            </a:r>
            <a:r>
              <a:rPr dirty="0" sz="1400" b="1">
                <a:latin typeface="Tahoma"/>
                <a:cs typeface="Tahoma"/>
              </a:rPr>
              <a:t>7</a:t>
            </a:r>
            <a:endParaRPr sz="14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23"/>
              </a:spcBef>
            </a:pPr>
            <a:endParaRPr sz="1150">
              <a:latin typeface="Times New Roman"/>
              <a:cs typeface="Times New Roman"/>
            </a:endParaRPr>
          </a:p>
          <a:p>
            <a:pPr marL="3782060">
              <a:lnSpc>
                <a:spcPct val="100000"/>
              </a:lnSpc>
            </a:pPr>
            <a:r>
              <a:rPr dirty="0" sz="1400" b="1">
                <a:latin typeface="Tahoma"/>
                <a:cs typeface="Tahoma"/>
              </a:rPr>
              <a:t>У</a:t>
            </a:r>
            <a:r>
              <a:rPr dirty="0" sz="1400" spc="-10" b="1">
                <a:latin typeface="Tahoma"/>
                <a:cs typeface="Tahoma"/>
              </a:rPr>
              <a:t>П</a:t>
            </a:r>
            <a:r>
              <a:rPr dirty="0" sz="1400" b="1">
                <a:latin typeface="Tahoma"/>
                <a:cs typeface="Tahoma"/>
              </a:rPr>
              <a:t>УТСТВА</a:t>
            </a:r>
            <a:r>
              <a:rPr dirty="0" sz="1400" spc="-5" b="1">
                <a:latin typeface="Tahoma"/>
                <a:cs typeface="Tahoma"/>
              </a:rPr>
              <a:t> </a:t>
            </a:r>
            <a:r>
              <a:rPr dirty="0" sz="1400" b="1">
                <a:latin typeface="Tahoma"/>
                <a:cs typeface="Tahoma"/>
              </a:rPr>
              <a:t>И </a:t>
            </a:r>
            <a:r>
              <a:rPr dirty="0" sz="1400" spc="-10" b="1">
                <a:latin typeface="Tahoma"/>
                <a:cs typeface="Tahoma"/>
              </a:rPr>
              <a:t>Н</a:t>
            </a:r>
            <a:r>
              <a:rPr dirty="0" sz="1400" spc="-15" b="1">
                <a:latin typeface="Tahoma"/>
                <a:cs typeface="Tahoma"/>
              </a:rPr>
              <a:t>А</a:t>
            </a:r>
            <a:r>
              <a:rPr dirty="0" sz="1400" spc="-5" b="1">
                <a:latin typeface="Tahoma"/>
                <a:cs typeface="Tahoma"/>
              </a:rPr>
              <a:t>П</a:t>
            </a:r>
            <a:r>
              <a:rPr dirty="0" sz="1400" b="1">
                <a:latin typeface="Tahoma"/>
                <a:cs typeface="Tahoma"/>
              </a:rPr>
              <a:t>О</a:t>
            </a:r>
            <a:r>
              <a:rPr dirty="0" sz="1400" spc="-10" b="1">
                <a:latin typeface="Tahoma"/>
                <a:cs typeface="Tahoma"/>
              </a:rPr>
              <a:t>М</a:t>
            </a:r>
            <a:r>
              <a:rPr dirty="0" sz="1400" b="1">
                <a:latin typeface="Tahoma"/>
                <a:cs typeface="Tahoma"/>
              </a:rPr>
              <a:t>ЕНЕ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73100" y="1232408"/>
            <a:ext cx="9577705" cy="56699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41300" indent="-228600">
              <a:lnSpc>
                <a:spcPct val="100000"/>
              </a:lnSpc>
              <a:buFont typeface="Tahoma"/>
              <a:buAutoNum type="arabicPeriod"/>
              <a:tabLst>
                <a:tab pos="241300" algn="l"/>
              </a:tabLst>
            </a:pP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и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>
                <a:latin typeface="Tahoma"/>
                <a:cs typeface="Tahoma"/>
              </a:rPr>
              <a:t>од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ци 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 spc="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10">
                <a:latin typeface="Tahoma"/>
                <a:cs typeface="Tahoma"/>
              </a:rPr>
              <a:t>д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и у 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х</a:t>
            </a:r>
            <a:r>
              <a:rPr dirty="0" sz="900" spc="5">
                <a:latin typeface="Tahoma"/>
                <a:cs typeface="Tahoma"/>
              </a:rPr>
              <a:t>т</a:t>
            </a:r>
            <a:r>
              <a:rPr dirty="0" sz="900" spc="5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/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П</a:t>
            </a:r>
            <a:r>
              <a:rPr dirty="0" sz="900" spc="5">
                <a:latin typeface="Tahoma"/>
                <a:cs typeface="Tahoma"/>
              </a:rPr>
              <a:t>р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ј</a:t>
            </a:r>
            <a:r>
              <a:rPr dirty="0" sz="900" spc="-10">
                <a:latin typeface="Tahoma"/>
                <a:cs typeface="Tahoma"/>
              </a:rPr>
              <a:t>а</a:t>
            </a:r>
            <a:r>
              <a:rPr dirty="0" sz="900" spc="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и 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осе</a:t>
            </a:r>
            <a:r>
              <a:rPr dirty="0" sz="900" spc="-1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се 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 spc="5">
                <a:latin typeface="Tahoma"/>
                <a:cs typeface="Tahoma"/>
              </a:rPr>
              <a:t>р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ма ст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њу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а д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н 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>
                <a:latin typeface="Tahoma"/>
                <a:cs typeface="Tahoma"/>
              </a:rPr>
              <a:t>однош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ња 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 spc="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хт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а /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п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ја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е</a:t>
            </a:r>
            <a:endParaRPr sz="900">
              <a:latin typeface="Tahoma"/>
              <a:cs typeface="Tahoma"/>
            </a:endParaRPr>
          </a:p>
          <a:p>
            <a:pPr algn="just" marL="241300" marR="8255" indent="-228600">
              <a:lnSpc>
                <a:spcPct val="101099"/>
              </a:lnSpc>
              <a:spcBef>
                <a:spcPts val="585"/>
              </a:spcBef>
              <a:buFont typeface="Tahoma"/>
              <a:buAutoNum type="arabicPeriod"/>
              <a:tabLst>
                <a:tab pos="241300" algn="l"/>
              </a:tabLst>
            </a:pP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8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т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мич</a:t>
            </a:r>
            <a:r>
              <a:rPr dirty="0" sz="900" spc="-5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њи</a:t>
            </a:r>
            <a:r>
              <a:rPr dirty="0" sz="900" spc="10">
                <a:latin typeface="Tahoma"/>
                <a:cs typeface="Tahoma"/>
              </a:rPr>
              <a:t>м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8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8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г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5">
                <a:latin typeface="Tahoma"/>
                <a:cs typeface="Tahoma"/>
              </a:rPr>
              <a:t>р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ц</a:t>
            </a:r>
            <a:r>
              <a:rPr dirty="0" sz="900" spc="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ји</a:t>
            </a:r>
            <a:r>
              <a:rPr dirty="0" sz="900" spc="8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К</a:t>
            </a:r>
            <a:r>
              <a:rPr dirty="0" sz="900" spc="-5">
                <a:latin typeface="Tahoma"/>
                <a:cs typeface="Tahoma"/>
              </a:rPr>
              <a:t>С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8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8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од</a:t>
            </a:r>
            <a:r>
              <a:rPr dirty="0" sz="900" spc="5">
                <a:latin typeface="Tahoma"/>
                <a:cs typeface="Tahoma"/>
              </a:rPr>
              <a:t>р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ђ</a:t>
            </a:r>
            <a:r>
              <a:rPr dirty="0" sz="900" spc="5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ој</a:t>
            </a:r>
            <a:r>
              <a:rPr dirty="0" sz="900" spc="8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т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мич</a:t>
            </a:r>
            <a:r>
              <a:rPr dirty="0" sz="900" spc="5">
                <a:latin typeface="Tahoma"/>
                <a:cs typeface="Tahoma"/>
              </a:rPr>
              <a:t>а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ој</a:t>
            </a:r>
            <a:r>
              <a:rPr dirty="0" sz="900" spc="8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и</a:t>
            </a:r>
            <a:r>
              <a:rPr dirty="0" sz="900" spc="8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могу</a:t>
            </a:r>
            <a:r>
              <a:rPr dirty="0" sz="900" spc="8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да</a:t>
            </a:r>
            <a:r>
              <a:rPr dirty="0" sz="900" spc="9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ч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ст</a:t>
            </a:r>
            <a:r>
              <a:rPr dirty="0" sz="900" spc="5">
                <a:latin typeface="Tahoma"/>
                <a:cs typeface="Tahoma"/>
              </a:rPr>
              <a:t>в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ју</a:t>
            </a:r>
            <a:r>
              <a:rPr dirty="0" sz="900" spc="114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мо</a:t>
            </a:r>
            <a:r>
              <a:rPr dirty="0" sz="900" spc="9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>
                <a:latin typeface="Tahoma"/>
                <a:cs typeface="Tahoma"/>
              </a:rPr>
              <a:t>тс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е</a:t>
            </a:r>
            <a:r>
              <a:rPr dirty="0" sz="900" spc="8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10">
                <a:latin typeface="Tahoma"/>
                <a:cs typeface="Tahoma"/>
              </a:rPr>
              <a:t>г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5">
                <a:latin typeface="Tahoma"/>
                <a:cs typeface="Tahoma"/>
              </a:rPr>
              <a:t>з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10">
                <a:latin typeface="Tahoma"/>
                <a:cs typeface="Tahoma"/>
              </a:rPr>
              <a:t>ц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је</a:t>
            </a:r>
            <a:r>
              <a:rPr dirty="0" sz="900" spc="9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–</a:t>
            </a:r>
            <a:r>
              <a:rPr dirty="0" sz="900" spc="9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5">
                <a:latin typeface="Tahoma"/>
                <a:cs typeface="Tahoma"/>
              </a:rPr>
              <a:t>ш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5">
                <a:latin typeface="Tahoma"/>
                <a:cs typeface="Tahoma"/>
              </a:rPr>
              <a:t>к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5">
                <a:latin typeface="Tahoma"/>
                <a:cs typeface="Tahoma"/>
              </a:rPr>
              <a:t>ш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и</a:t>
            </a:r>
            <a:r>
              <a:rPr dirty="0" sz="900" spc="8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л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 spc="-5">
                <a:latin typeface="Tahoma"/>
                <a:cs typeface="Tahoma"/>
              </a:rPr>
              <a:t>б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и</a:t>
            </a:r>
            <a:r>
              <a:rPr dirty="0" sz="900" spc="8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(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л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 spc="-5">
                <a:latin typeface="Tahoma"/>
                <a:cs typeface="Tahoma"/>
              </a:rPr>
              <a:t>б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)</a:t>
            </a:r>
            <a:r>
              <a:rPr dirty="0" sz="900" spc="9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ој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ма</a:t>
            </a:r>
            <a:r>
              <a:rPr dirty="0" sz="900" spc="9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је</a:t>
            </a:r>
            <a:r>
              <a:rPr dirty="0" sz="900" spc="8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8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л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10">
                <a:latin typeface="Tahoma"/>
                <a:cs typeface="Tahoma"/>
              </a:rPr>
              <a:t>д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9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са</a:t>
            </a:r>
            <a:r>
              <a:rPr dirty="0" sz="900">
                <a:latin typeface="Tahoma"/>
                <a:cs typeface="Tahoma"/>
              </a:rPr>
              <a:t> П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л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 spc="5">
                <a:latin typeface="Tahoma"/>
                <a:cs typeface="Tahoma"/>
              </a:rPr>
              <a:t>и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ом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т</a:t>
            </a:r>
            <a:r>
              <a:rPr dirty="0" sz="900" spc="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мич</a:t>
            </a:r>
            <a:r>
              <a:rPr dirty="0" sz="900" spc="-5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њу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 spc="10">
                <a:latin typeface="Tahoma"/>
                <a:cs typeface="Tahoma"/>
              </a:rPr>
              <a:t>о</a:t>
            </a:r>
            <a:r>
              <a:rPr dirty="0" sz="900">
                <a:latin typeface="Tahoma"/>
                <a:cs typeface="Tahoma"/>
              </a:rPr>
              <a:t>до</a:t>
            </a:r>
            <a:r>
              <a:rPr dirty="0" sz="900" spc="-5">
                <a:latin typeface="Tahoma"/>
                <a:cs typeface="Tahoma"/>
              </a:rPr>
              <a:t>б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а </a:t>
            </a:r>
            <a:r>
              <a:rPr dirty="0" sz="900" spc="5">
                <a:latin typeface="Tahoma"/>
                <a:cs typeface="Tahoma"/>
              </a:rPr>
              <a:t>п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ја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а 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а 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ч</a:t>
            </a:r>
            <a:r>
              <a:rPr dirty="0" sz="900" spc="5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ш</a:t>
            </a:r>
            <a:r>
              <a:rPr dirty="0" sz="900" spc="-5">
                <a:latin typeface="Tahoma"/>
                <a:cs typeface="Tahoma"/>
              </a:rPr>
              <a:t>ћ</a:t>
            </a:r>
            <a:r>
              <a:rPr dirty="0" sz="900">
                <a:latin typeface="Tahoma"/>
                <a:cs typeface="Tahoma"/>
              </a:rPr>
              <a:t>е у т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ми</a:t>
            </a:r>
            <a:r>
              <a:rPr dirty="0" sz="900" spc="10">
                <a:latin typeface="Tahoma"/>
                <a:cs typeface="Tahoma"/>
              </a:rPr>
              <a:t>ч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њ</a:t>
            </a:r>
            <a:r>
              <a:rPr dirty="0" sz="900" spc="-5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,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одно</a:t>
            </a:r>
            <a:r>
              <a:rPr dirty="0" sz="900" spc="5">
                <a:latin typeface="Tahoma"/>
                <a:cs typeface="Tahoma"/>
              </a:rPr>
              <a:t>с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д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10">
                <a:latin typeface="Tahoma"/>
                <a:cs typeface="Tahoma"/>
              </a:rPr>
              <a:t>т</a:t>
            </a:r>
            <a:r>
              <a:rPr dirty="0" sz="900">
                <a:latin typeface="Tahoma"/>
                <a:cs typeface="Tahoma"/>
              </a:rPr>
              <a:t>а до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ола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а с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.</a:t>
            </a:r>
            <a:endParaRPr sz="900">
              <a:latin typeface="Tahoma"/>
              <a:cs typeface="Tahoma"/>
            </a:endParaRPr>
          </a:p>
          <a:p>
            <a:pPr marL="241300" marR="32384" indent="-228600">
              <a:lnSpc>
                <a:spcPct val="100600"/>
              </a:lnSpc>
              <a:spcBef>
                <a:spcPts val="605"/>
              </a:spcBef>
              <a:buFont typeface="Tahoma"/>
              <a:buAutoNum type="arabicPeriod"/>
              <a:tabLst>
                <a:tab pos="241300" algn="l"/>
              </a:tabLst>
            </a:pP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>
                <a:latin typeface="Tahoma"/>
                <a:cs typeface="Tahoma"/>
              </a:rPr>
              <a:t>т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сти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(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5">
                <a:latin typeface="Tahoma"/>
                <a:cs typeface="Tahoma"/>
              </a:rPr>
              <a:t>г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ч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),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5">
                <a:latin typeface="Tahoma"/>
                <a:cs typeface="Tahoma"/>
              </a:rPr>
              <a:t>ш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5">
                <a:latin typeface="Tahoma"/>
                <a:cs typeface="Tahoma"/>
              </a:rPr>
              <a:t>р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 spc="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ш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и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 spc="10">
                <a:latin typeface="Tahoma"/>
                <a:cs typeface="Tahoma"/>
              </a:rPr>
              <a:t>т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5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 spc="5">
                <a:latin typeface="Tahoma"/>
                <a:cs typeface="Tahoma"/>
              </a:rPr>
              <a:t>е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,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5">
                <a:latin typeface="Tahoma"/>
                <a:cs typeface="Tahoma"/>
              </a:rPr>
              <a:t>ш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5">
                <a:latin typeface="Tahoma"/>
                <a:cs typeface="Tahoma"/>
              </a:rPr>
              <a:t>р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5">
                <a:latin typeface="Tahoma"/>
                <a:cs typeface="Tahoma"/>
              </a:rPr>
              <a:t>ш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е с</a:t>
            </a:r>
            <a:r>
              <a:rPr dirty="0" sz="900" spc="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ди</a:t>
            </a:r>
            <a:r>
              <a:rPr dirty="0" sz="900" spc="-5">
                <a:latin typeface="Tahoma"/>
                <a:cs typeface="Tahoma"/>
              </a:rPr>
              <a:t>ј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,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5">
                <a:latin typeface="Tahoma"/>
                <a:cs typeface="Tahoma"/>
              </a:rPr>
              <a:t>ш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5">
                <a:latin typeface="Tahoma"/>
                <a:cs typeface="Tahoma"/>
              </a:rPr>
              <a:t>р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5">
                <a:latin typeface="Tahoma"/>
                <a:cs typeface="Tahoma"/>
              </a:rPr>
              <a:t>ш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и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 spc="10">
                <a:latin typeface="Tahoma"/>
                <a:cs typeface="Tahoma"/>
              </a:rPr>
              <a:t>д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л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г</a:t>
            </a:r>
            <a:r>
              <a:rPr dirty="0" sz="900" spc="-10">
                <a:latin typeface="Tahoma"/>
                <a:cs typeface="Tahoma"/>
              </a:rPr>
              <a:t>а</a:t>
            </a:r>
            <a:r>
              <a:rPr dirty="0" sz="900" spc="10">
                <a:latin typeface="Tahoma"/>
                <a:cs typeface="Tahoma"/>
              </a:rPr>
              <a:t>т</a:t>
            </a:r>
            <a:r>
              <a:rPr dirty="0" sz="900" spc="2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,</a:t>
            </a:r>
            <a:r>
              <a:rPr dirty="0" sz="900" spc="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одно</a:t>
            </a:r>
            <a:r>
              <a:rPr dirty="0" sz="900" spc="5">
                <a:latin typeface="Tahoma"/>
                <a:cs typeface="Tahoma"/>
              </a:rPr>
              <a:t>с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д</a:t>
            </a:r>
            <a:r>
              <a:rPr dirty="0" sz="900" spc="-5">
                <a:latin typeface="Tahoma"/>
                <a:cs typeface="Tahoma"/>
              </a:rPr>
              <a:t>р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га</a:t>
            </a:r>
            <a:r>
              <a:rPr dirty="0" sz="900" spc="-1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ст</a:t>
            </a:r>
            <a:r>
              <a:rPr dirty="0" sz="900" spc="5">
                <a:latin typeface="Tahoma"/>
                <a:cs typeface="Tahoma"/>
              </a:rPr>
              <a:t>р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ч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а и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сл</a:t>
            </a:r>
            <a:r>
              <a:rPr dirty="0" sz="900" spc="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ж</a:t>
            </a:r>
            <a:r>
              <a:rPr dirty="0" sz="900" spc="-5">
                <a:latin typeface="Tahoma"/>
                <a:cs typeface="Tahoma"/>
              </a:rPr>
              <a:t>б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а л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ца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могу да 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ч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ст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 spc="5">
                <a:latin typeface="Tahoma"/>
                <a:cs typeface="Tahoma"/>
              </a:rPr>
              <a:t>ј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у т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ми</a:t>
            </a:r>
            <a:r>
              <a:rPr dirty="0" sz="900" spc="10">
                <a:latin typeface="Tahoma"/>
                <a:cs typeface="Tahoma"/>
              </a:rPr>
              <a:t>ч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њима у</a:t>
            </a:r>
            <a:r>
              <a:rPr dirty="0" sz="90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ге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ц</a:t>
            </a:r>
            <a:r>
              <a:rPr dirty="0" sz="900" spc="10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ји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К</a:t>
            </a:r>
            <a:r>
              <a:rPr dirty="0" sz="900" spc="5">
                <a:latin typeface="Tahoma"/>
                <a:cs typeface="Tahoma"/>
              </a:rPr>
              <a:t>С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 spc="10">
                <a:latin typeface="Tahoma"/>
                <a:cs typeface="Tahoma"/>
              </a:rPr>
              <a:t>њ</a:t>
            </a:r>
            <a:r>
              <a:rPr dirty="0" sz="900" spc="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ју 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сло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и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 spc="10">
                <a:latin typeface="Tahoma"/>
                <a:cs typeface="Tahoma"/>
              </a:rPr>
              <a:t>т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 spc="5">
                <a:latin typeface="Tahoma"/>
                <a:cs typeface="Tahoma"/>
              </a:rPr>
              <a:t>р</a:t>
            </a:r>
            <a:r>
              <a:rPr dirty="0" sz="900" spc="-5">
                <a:latin typeface="Tahoma"/>
                <a:cs typeface="Tahoma"/>
              </a:rPr>
              <a:t>ђ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е</a:t>
            </a:r>
            <a:r>
              <a:rPr dirty="0" sz="900" spc="-15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з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 spc="10">
                <a:latin typeface="Tahoma"/>
                <a:cs typeface="Tahoma"/>
              </a:rPr>
              <a:t>о</a:t>
            </a:r>
            <a:r>
              <a:rPr dirty="0" sz="900">
                <a:latin typeface="Tahoma"/>
                <a:cs typeface="Tahoma"/>
              </a:rPr>
              <a:t>м,</a:t>
            </a:r>
            <a:r>
              <a:rPr dirty="0" sz="900" spc="1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П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л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 spc="5">
                <a:latin typeface="Tahoma"/>
                <a:cs typeface="Tahoma"/>
              </a:rPr>
              <a:t>и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ом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т</a:t>
            </a:r>
            <a:r>
              <a:rPr dirty="0" sz="900" spc="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мич</a:t>
            </a:r>
            <a:r>
              <a:rPr dirty="0" sz="900" spc="-5">
                <a:latin typeface="Tahoma"/>
                <a:cs typeface="Tahoma"/>
              </a:rPr>
              <a:t>е</a:t>
            </a:r>
            <a:r>
              <a:rPr dirty="0" sz="900" spc="10">
                <a:latin typeface="Tahoma"/>
                <a:cs typeface="Tahoma"/>
              </a:rPr>
              <a:t>њ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,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Р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5">
                <a:latin typeface="Tahoma"/>
                <a:cs typeface="Tahoma"/>
              </a:rPr>
              <a:t>г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ст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цио</a:t>
            </a:r>
            <a:r>
              <a:rPr dirty="0" sz="900" spc="5">
                <a:latin typeface="Tahoma"/>
                <a:cs typeface="Tahoma"/>
              </a:rPr>
              <a:t>н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м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п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5">
                <a:latin typeface="Tahoma"/>
                <a:cs typeface="Tahoma"/>
              </a:rPr>
              <a:t>в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л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 spc="5">
                <a:latin typeface="Tahoma"/>
                <a:cs typeface="Tahoma"/>
              </a:rPr>
              <a:t>и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ом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и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п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ци</a:t>
            </a:r>
            <a:r>
              <a:rPr dirty="0" sz="900" spc="5">
                <a:latin typeface="Tahoma"/>
                <a:cs typeface="Tahoma"/>
              </a:rPr>
              <a:t>ј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ма т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ми</a:t>
            </a:r>
            <a:r>
              <a:rPr dirty="0" sz="900" spc="10">
                <a:latin typeface="Tahoma"/>
                <a:cs typeface="Tahoma"/>
              </a:rPr>
              <a:t>ч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ња,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и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т</a:t>
            </a:r>
            <a:r>
              <a:rPr dirty="0" sz="900" spc="1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ом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ч</a:t>
            </a:r>
            <a:r>
              <a:rPr dirty="0" sz="900" spc="5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ш</a:t>
            </a:r>
            <a:r>
              <a:rPr dirty="0" sz="900" spc="-5">
                <a:latin typeface="Tahoma"/>
                <a:cs typeface="Tahoma"/>
              </a:rPr>
              <a:t>ћ</a:t>
            </a:r>
            <a:r>
              <a:rPr dirty="0" sz="900">
                <a:latin typeface="Tahoma"/>
                <a:cs typeface="Tahoma"/>
              </a:rPr>
              <a:t>е мо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5">
                <a:latin typeface="Tahoma"/>
                <a:cs typeface="Tahoma"/>
              </a:rPr>
              <a:t>ј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ш</a:t>
            </a:r>
            <a:r>
              <a:rPr dirty="0" sz="900">
                <a:latin typeface="Tahoma"/>
                <a:cs typeface="Tahoma"/>
              </a:rPr>
              <a:t>то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ти о</a:t>
            </a:r>
            <a:r>
              <a:rPr dirty="0" sz="900" spc="-5">
                <a:latin typeface="Tahoma"/>
                <a:cs typeface="Tahoma"/>
              </a:rPr>
              <a:t>б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5">
                <a:latin typeface="Tahoma"/>
                <a:cs typeface="Tahoma"/>
              </a:rPr>
              <a:t>в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е 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 spc="10">
                <a:latin typeface="Tahoma"/>
                <a:cs typeface="Tahoma"/>
              </a:rPr>
              <a:t>т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5">
                <a:latin typeface="Tahoma"/>
                <a:cs typeface="Tahoma"/>
              </a:rPr>
              <a:t>ђ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1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е 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ом,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5">
                <a:latin typeface="Tahoma"/>
                <a:cs typeface="Tahoma"/>
              </a:rPr>
              <a:t>п</a:t>
            </a:r>
            <a:r>
              <a:rPr dirty="0" sz="900" spc="-5">
                <a:latin typeface="Tahoma"/>
                <a:cs typeface="Tahoma"/>
              </a:rPr>
              <a:t>ш</a:t>
            </a:r>
            <a:r>
              <a:rPr dirty="0" sz="900">
                <a:latin typeface="Tahoma"/>
                <a:cs typeface="Tahoma"/>
              </a:rPr>
              <a:t>т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м</a:t>
            </a:r>
            <a:r>
              <a:rPr dirty="0" sz="900" spc="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т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ма К</a:t>
            </a:r>
            <a:r>
              <a:rPr dirty="0" sz="900" spc="5">
                <a:latin typeface="Tahoma"/>
                <a:cs typeface="Tahoma"/>
              </a:rPr>
              <a:t>С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и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од</a:t>
            </a:r>
            <a:r>
              <a:rPr dirty="0" sz="900" spc="5">
                <a:latin typeface="Tahoma"/>
                <a:cs typeface="Tahoma"/>
              </a:rPr>
              <a:t>л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 spc="5">
                <a:latin typeface="Tahoma"/>
                <a:cs typeface="Tahoma"/>
              </a:rPr>
              <a:t>к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ма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5">
                <a:latin typeface="Tahoma"/>
                <a:cs typeface="Tahoma"/>
              </a:rPr>
              <a:t>р</a:t>
            </a:r>
            <a:r>
              <a:rPr dirty="0" sz="900">
                <a:latin typeface="Tahoma"/>
                <a:cs typeface="Tahoma"/>
              </a:rPr>
              <a:t>г</a:t>
            </a:r>
            <a:r>
              <a:rPr dirty="0" sz="900" spc="-10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а К</a:t>
            </a:r>
            <a:r>
              <a:rPr dirty="0" sz="900" spc="-5">
                <a:latin typeface="Tahoma"/>
                <a:cs typeface="Tahoma"/>
              </a:rPr>
              <a:t>С</a:t>
            </a:r>
            <a:r>
              <a:rPr dirty="0" sz="900">
                <a:latin typeface="Tahoma"/>
                <a:cs typeface="Tahoma"/>
              </a:rPr>
              <a:t>С.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П</a:t>
            </a:r>
            <a:r>
              <a:rPr dirty="0" sz="900" spc="5">
                <a:latin typeface="Tahoma"/>
                <a:cs typeface="Tahoma"/>
              </a:rPr>
              <a:t>р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ст</a:t>
            </a:r>
            <a:r>
              <a:rPr dirty="0" sz="900" spc="5">
                <a:latin typeface="Tahoma"/>
                <a:cs typeface="Tahoma"/>
              </a:rPr>
              <a:t>у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>
                <a:latin typeface="Tahoma"/>
                <a:cs typeface="Tahoma"/>
              </a:rPr>
              <a:t>а 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гр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ч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,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5">
                <a:latin typeface="Tahoma"/>
                <a:cs typeface="Tahoma"/>
              </a:rPr>
              <a:t>ш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5">
                <a:latin typeface="Tahoma"/>
                <a:cs typeface="Tahoma"/>
              </a:rPr>
              <a:t>р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 spc="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ш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х 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л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 spc="-5">
                <a:latin typeface="Tahoma"/>
                <a:cs typeface="Tahoma"/>
              </a:rPr>
              <a:t>б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2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- </a:t>
            </a:r>
            <a:r>
              <a:rPr dirty="0" sz="900" spc="5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>
                <a:latin typeface="Tahoma"/>
                <a:cs typeface="Tahoma"/>
              </a:rPr>
              <a:t>а и с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5">
                <a:latin typeface="Tahoma"/>
                <a:cs typeface="Tahoma"/>
              </a:rPr>
              <a:t>р</a:t>
            </a:r>
            <a:r>
              <a:rPr dirty="0" sz="900">
                <a:latin typeface="Tahoma"/>
                <a:cs typeface="Tahoma"/>
              </a:rPr>
              <a:t>тс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х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ст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чњака 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т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ми</a:t>
            </a:r>
            <a:r>
              <a:rPr dirty="0" sz="900" spc="10">
                <a:latin typeface="Tahoma"/>
                <a:cs typeface="Tahoma"/>
              </a:rPr>
              <a:t>ц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ма у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и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ге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ц</a:t>
            </a:r>
            <a:r>
              <a:rPr dirty="0" sz="900" spc="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ји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СС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од</a:t>
            </a:r>
            <a:r>
              <a:rPr dirty="0" sz="900" spc="-5">
                <a:latin typeface="Tahoma"/>
                <a:cs typeface="Tahoma"/>
              </a:rPr>
              <a:t>р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5">
                <a:latin typeface="Tahoma"/>
                <a:cs typeface="Tahoma"/>
              </a:rPr>
              <a:t>ђ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је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се у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л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ду са </a:t>
            </a:r>
            <a:r>
              <a:rPr dirty="0" sz="900" spc="5">
                <a:latin typeface="Tahoma"/>
                <a:cs typeface="Tahoma"/>
              </a:rPr>
              <a:t>з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ом,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Р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5">
                <a:latin typeface="Tahoma"/>
                <a:cs typeface="Tahoma"/>
              </a:rPr>
              <a:t>г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ст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цион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м</a:t>
            </a:r>
            <a:r>
              <a:rPr dirty="0" sz="900" spc="5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п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л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ом,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п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ци</a:t>
            </a:r>
            <a:r>
              <a:rPr dirty="0" sz="900" spc="5">
                <a:latin typeface="Tahoma"/>
                <a:cs typeface="Tahoma"/>
              </a:rPr>
              <a:t>ј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ма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10">
                <a:latin typeface="Tahoma"/>
                <a:cs typeface="Tahoma"/>
              </a:rPr>
              <a:t>д</a:t>
            </a:r>
            <a:r>
              <a:rPr dirty="0" sz="900">
                <a:latin typeface="Tahoma"/>
                <a:cs typeface="Tahoma"/>
              </a:rPr>
              <a:t>гов</a:t>
            </a:r>
            <a:r>
              <a:rPr dirty="0" sz="900" spc="-10">
                <a:latin typeface="Tahoma"/>
                <a:cs typeface="Tahoma"/>
              </a:rPr>
              <a:t>а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ј</a:t>
            </a:r>
            <a:r>
              <a:rPr dirty="0" sz="900" spc="-10">
                <a:latin typeface="Tahoma"/>
                <a:cs typeface="Tahoma"/>
              </a:rPr>
              <a:t>у</a:t>
            </a:r>
            <a:r>
              <a:rPr dirty="0" sz="900" spc="5">
                <a:latin typeface="Tahoma"/>
                <a:cs typeface="Tahoma"/>
              </a:rPr>
              <a:t>ћ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г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 spc="10">
                <a:latin typeface="Tahoma"/>
                <a:cs typeface="Tahoma"/>
              </a:rPr>
              <a:t>т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мич</a:t>
            </a:r>
            <a:r>
              <a:rPr dirty="0" sz="900" spc="30">
                <a:latin typeface="Tahoma"/>
                <a:cs typeface="Tahoma"/>
              </a:rPr>
              <a:t>е</a:t>
            </a:r>
            <a:r>
              <a:rPr dirty="0" sz="900" spc="10">
                <a:latin typeface="Tahoma"/>
                <a:cs typeface="Tahoma"/>
              </a:rPr>
              <a:t>њ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и д</a:t>
            </a:r>
            <a:r>
              <a:rPr dirty="0" sz="900" spc="-5">
                <a:latin typeface="Tahoma"/>
                <a:cs typeface="Tahoma"/>
              </a:rPr>
              <a:t>р</a:t>
            </a:r>
            <a:r>
              <a:rPr dirty="0" sz="900" spc="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г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м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 spc="-5">
                <a:latin typeface="Tahoma"/>
                <a:cs typeface="Tahoma"/>
              </a:rPr>
              <a:t>ш</a:t>
            </a:r>
            <a:r>
              <a:rPr dirty="0" sz="900">
                <a:latin typeface="Tahoma"/>
                <a:cs typeface="Tahoma"/>
              </a:rPr>
              <a:t>т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м</a:t>
            </a:r>
            <a:r>
              <a:rPr dirty="0" sz="900" spc="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 spc="10">
                <a:latin typeface="Tahoma"/>
                <a:cs typeface="Tahoma"/>
              </a:rPr>
              <a:t>т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ма К</a:t>
            </a:r>
            <a:r>
              <a:rPr dirty="0" sz="900" spc="-5">
                <a:latin typeface="Tahoma"/>
                <a:cs typeface="Tahoma"/>
              </a:rPr>
              <a:t>С</a:t>
            </a:r>
            <a:r>
              <a:rPr dirty="0" sz="900">
                <a:latin typeface="Tahoma"/>
                <a:cs typeface="Tahoma"/>
              </a:rPr>
              <a:t>С.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10">
                <a:latin typeface="Tahoma"/>
                <a:cs typeface="Tahoma"/>
              </a:rPr>
              <a:t>г</a:t>
            </a:r>
            <a:r>
              <a:rPr dirty="0" sz="900" spc="5">
                <a:latin typeface="Tahoma"/>
                <a:cs typeface="Tahoma"/>
              </a:rPr>
              <a:t>р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ч</a:t>
            </a:r>
            <a:r>
              <a:rPr dirty="0" sz="900">
                <a:latin typeface="Tahoma"/>
                <a:cs typeface="Tahoma"/>
              </a:rPr>
              <a:t> може</a:t>
            </a:r>
            <a:r>
              <a:rPr dirty="0" sz="900" spc="-1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да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10">
                <a:latin typeface="Tahoma"/>
                <a:cs typeface="Tahoma"/>
              </a:rPr>
              <a:t>г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>
                <a:latin typeface="Tahoma"/>
                <a:cs typeface="Tahoma"/>
              </a:rPr>
              <a:t>а 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т</a:t>
            </a:r>
            <a:r>
              <a:rPr dirty="0" sz="900" spc="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мицу 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5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ј</a:t>
            </a:r>
            <a:r>
              <a:rPr dirty="0" sz="900">
                <a:latin typeface="Tahoma"/>
                <a:cs typeface="Tahoma"/>
              </a:rPr>
              <a:t>е</a:t>
            </a:r>
            <a:r>
              <a:rPr dirty="0" sz="900" spc="-15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р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г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ст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5">
                <a:latin typeface="Tahoma"/>
                <a:cs typeface="Tahoma"/>
              </a:rPr>
              <a:t>в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н 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а 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ст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п у т</a:t>
            </a:r>
            <a:r>
              <a:rPr dirty="0" sz="900" spc="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мич</a:t>
            </a:r>
            <a:r>
              <a:rPr dirty="0" sz="900" spc="-5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њу 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од</a:t>
            </a:r>
            <a:r>
              <a:rPr dirty="0" sz="900" spc="5">
                <a:latin typeface="Tahoma"/>
                <a:cs typeface="Tahoma"/>
              </a:rPr>
              <a:t>р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5">
                <a:latin typeface="Tahoma"/>
                <a:cs typeface="Tahoma"/>
              </a:rPr>
              <a:t>ђ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и 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л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 spc="-5">
                <a:latin typeface="Tahoma"/>
                <a:cs typeface="Tahoma"/>
              </a:rPr>
              <a:t>б</a:t>
            </a:r>
            <a:r>
              <a:rPr dirty="0" sz="900">
                <a:latin typeface="Tahoma"/>
                <a:cs typeface="Tahoma"/>
              </a:rPr>
              <a:t>,</a:t>
            </a:r>
            <a:r>
              <a:rPr dirty="0" sz="900" spc="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л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ш</a:t>
            </a:r>
            <a:r>
              <a:rPr dirty="0" sz="900" spc="-5">
                <a:latin typeface="Tahoma"/>
                <a:cs typeface="Tahoma"/>
              </a:rPr>
              <a:t>ћ</a:t>
            </a:r>
            <a:r>
              <a:rPr dirty="0" sz="900" spc="5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н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од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ог 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л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 spc="-5">
                <a:latin typeface="Tahoma"/>
                <a:cs typeface="Tahoma"/>
              </a:rPr>
              <a:t>б</a:t>
            </a:r>
            <a:r>
              <a:rPr dirty="0" sz="900">
                <a:latin typeface="Tahoma"/>
                <a:cs typeface="Tahoma"/>
              </a:rPr>
              <a:t>а 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а </a:t>
            </a:r>
            <a:r>
              <a:rPr dirty="0" sz="900" spc="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ч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ш</a:t>
            </a:r>
            <a:r>
              <a:rPr dirty="0" sz="900" spc="-5">
                <a:latin typeface="Tahoma"/>
                <a:cs typeface="Tahoma"/>
              </a:rPr>
              <a:t>ћ</a:t>
            </a:r>
            <a:r>
              <a:rPr dirty="0" sz="900">
                <a:latin typeface="Tahoma"/>
                <a:cs typeface="Tahoma"/>
              </a:rPr>
              <a:t>е у од</a:t>
            </a:r>
            <a:r>
              <a:rPr dirty="0" sz="900" spc="-5">
                <a:latin typeface="Tahoma"/>
                <a:cs typeface="Tahoma"/>
              </a:rPr>
              <a:t>р</a:t>
            </a:r>
            <a:r>
              <a:rPr dirty="0" sz="900" spc="5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ђ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ој</a:t>
            </a:r>
            <a:r>
              <a:rPr dirty="0" sz="900" spc="50">
                <a:latin typeface="Tahoma"/>
                <a:cs typeface="Tahoma"/>
              </a:rPr>
              <a:t> 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5">
                <a:latin typeface="Tahoma"/>
                <a:cs typeface="Tahoma"/>
              </a:rPr>
              <a:t>к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>
                <a:latin typeface="Tahoma"/>
                <a:cs typeface="Tahoma"/>
              </a:rPr>
              <a:t>и и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 spc="1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л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ш</a:t>
            </a:r>
            <a:r>
              <a:rPr dirty="0" sz="900" spc="5">
                <a:latin typeface="Tahoma"/>
                <a:cs typeface="Tahoma"/>
              </a:rPr>
              <a:t>ћ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н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од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ог 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л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 spc="-5">
                <a:latin typeface="Tahoma"/>
                <a:cs typeface="Tahoma"/>
              </a:rPr>
              <a:t>б</a:t>
            </a:r>
            <a:r>
              <a:rPr dirty="0" sz="900">
                <a:latin typeface="Tahoma"/>
                <a:cs typeface="Tahoma"/>
              </a:rPr>
              <a:t>а </a:t>
            </a:r>
            <a:r>
              <a:rPr dirty="0" sz="900" spc="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г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ње </a:t>
            </a:r>
            <a:r>
              <a:rPr dirty="0" sz="900" spc="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од</a:t>
            </a:r>
            <a:r>
              <a:rPr dirty="0" sz="900" spc="-5">
                <a:latin typeface="Tahoma"/>
                <a:cs typeface="Tahoma"/>
              </a:rPr>
              <a:t>р</a:t>
            </a:r>
            <a:r>
              <a:rPr dirty="0" sz="900" spc="5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ђ</a:t>
            </a:r>
            <a:r>
              <a:rPr dirty="0" sz="900" spc="5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ој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 spc="10">
                <a:latin typeface="Tahoma"/>
                <a:cs typeface="Tahoma"/>
              </a:rPr>
              <a:t>т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м</a:t>
            </a:r>
            <a:r>
              <a:rPr dirty="0" sz="900" spc="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ци.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Ст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и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г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чи и 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гр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чи 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оји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н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ст</a:t>
            </a:r>
            <a:r>
              <a:rPr dirty="0" sz="900" spc="15">
                <a:latin typeface="Tahoma"/>
                <a:cs typeface="Tahoma"/>
              </a:rPr>
              <a:t>у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5">
                <a:latin typeface="Tahoma"/>
                <a:cs typeface="Tahoma"/>
              </a:rPr>
              <a:t>ј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ст</a:t>
            </a:r>
            <a:r>
              <a:rPr dirty="0" sz="900" spc="5">
                <a:latin typeface="Tahoma"/>
                <a:cs typeface="Tahoma"/>
              </a:rPr>
              <a:t>р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е 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5">
                <a:latin typeface="Tahoma"/>
                <a:cs typeface="Tahoma"/>
              </a:rPr>
              <a:t>ш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5">
                <a:latin typeface="Tahoma"/>
                <a:cs typeface="Tahoma"/>
              </a:rPr>
              <a:t>к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ш</a:t>
            </a:r>
            <a:r>
              <a:rPr dirty="0" sz="900" spc="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е 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5">
                <a:latin typeface="Tahoma"/>
                <a:cs typeface="Tahoma"/>
              </a:rPr>
              <a:t>п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5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 spc="10">
                <a:latin typeface="Tahoma"/>
                <a:cs typeface="Tahoma"/>
              </a:rPr>
              <a:t>т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ци</a:t>
            </a:r>
            <a:r>
              <a:rPr dirty="0" sz="900" spc="5">
                <a:latin typeface="Tahoma"/>
                <a:cs typeface="Tahoma"/>
              </a:rPr>
              <a:t>ј</a:t>
            </a:r>
            <a:r>
              <a:rPr dirty="0" sz="900">
                <a:latin typeface="Tahoma"/>
                <a:cs typeface="Tahoma"/>
              </a:rPr>
              <a:t>е</a:t>
            </a:r>
            <a:r>
              <a:rPr dirty="0" sz="900" spc="-1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10">
                <a:latin typeface="Tahoma"/>
                <a:cs typeface="Tahoma"/>
              </a:rPr>
              <a:t>м</a:t>
            </a:r>
            <a:r>
              <a:rPr dirty="0" sz="900" spc="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ју</a:t>
            </a:r>
            <a:r>
              <a:rPr dirty="0" sz="900" spc="-15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п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ст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 spc="5">
                <a:latin typeface="Tahoma"/>
                <a:cs typeface="Tahoma"/>
              </a:rPr>
              <a:t>п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а 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т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ми</a:t>
            </a:r>
            <a:r>
              <a:rPr dirty="0" sz="900" spc="10">
                <a:latin typeface="Tahoma"/>
                <a:cs typeface="Tahoma"/>
              </a:rPr>
              <a:t>ц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ма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у 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г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5">
                <a:latin typeface="Tahoma"/>
                <a:cs typeface="Tahoma"/>
              </a:rPr>
              <a:t>р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ци</a:t>
            </a:r>
            <a:r>
              <a:rPr dirty="0" sz="900" spc="5">
                <a:latin typeface="Tahoma"/>
                <a:cs typeface="Tahoma"/>
              </a:rPr>
              <a:t>ј</a:t>
            </a:r>
            <a:r>
              <a:rPr dirty="0" sz="900">
                <a:latin typeface="Tahoma"/>
                <a:cs typeface="Tahoma"/>
              </a:rPr>
              <a:t>и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К</a:t>
            </a:r>
            <a:r>
              <a:rPr dirty="0" sz="900" spc="-5">
                <a:latin typeface="Tahoma"/>
                <a:cs typeface="Tahoma"/>
              </a:rPr>
              <a:t>С</a:t>
            </a:r>
            <a:r>
              <a:rPr dirty="0" sz="900">
                <a:latin typeface="Tahoma"/>
                <a:cs typeface="Tahoma"/>
              </a:rPr>
              <a:t>С у с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л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ду</a:t>
            </a:r>
            <a:r>
              <a:rPr dirty="0" sz="900">
                <a:latin typeface="Tahoma"/>
                <a:cs typeface="Tahoma"/>
              </a:rPr>
              <a:t> са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Р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10">
                <a:latin typeface="Tahoma"/>
                <a:cs typeface="Tahoma"/>
              </a:rPr>
              <a:t>г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ст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цион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м</a:t>
            </a:r>
            <a:r>
              <a:rPr dirty="0" sz="900" spc="5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п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л</a:t>
            </a:r>
            <a:r>
              <a:rPr dirty="0" sz="900" spc="5">
                <a:latin typeface="Tahoma"/>
                <a:cs typeface="Tahoma"/>
              </a:rPr>
              <a:t>н</a:t>
            </a:r>
            <a:r>
              <a:rPr dirty="0" sz="900" spc="5">
                <a:latin typeface="Tahoma"/>
                <a:cs typeface="Tahoma"/>
              </a:rPr>
              <a:t>и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ом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К</a:t>
            </a:r>
            <a:r>
              <a:rPr dirty="0" sz="900" spc="-5">
                <a:latin typeface="Tahoma"/>
                <a:cs typeface="Tahoma"/>
              </a:rPr>
              <a:t>С</a:t>
            </a:r>
            <a:r>
              <a:rPr dirty="0" sz="900">
                <a:latin typeface="Tahoma"/>
                <a:cs typeface="Tahoma"/>
              </a:rPr>
              <a:t>С,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п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ци</a:t>
            </a:r>
            <a:r>
              <a:rPr dirty="0" sz="900" spc="5">
                <a:latin typeface="Tahoma"/>
                <a:cs typeface="Tahoma"/>
              </a:rPr>
              <a:t>ј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ма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 spc="10">
                <a:latin typeface="Tahoma"/>
                <a:cs typeface="Tahoma"/>
              </a:rPr>
              <a:t>т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мич</a:t>
            </a:r>
            <a:r>
              <a:rPr dirty="0" sz="900" spc="-5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ња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и од</a:t>
            </a:r>
            <a:r>
              <a:rPr dirty="0" sz="900" spc="5">
                <a:latin typeface="Tahoma"/>
                <a:cs typeface="Tahoma"/>
              </a:rPr>
              <a:t>л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ом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5">
                <a:latin typeface="Tahoma"/>
                <a:cs typeface="Tahoma"/>
              </a:rPr>
              <a:t>п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ог</a:t>
            </a:r>
            <a:r>
              <a:rPr dirty="0" sz="900" spc="1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одбо</a:t>
            </a:r>
            <a:r>
              <a:rPr dirty="0" sz="900" spc="-5">
                <a:latin typeface="Tahoma"/>
                <a:cs typeface="Tahoma"/>
              </a:rPr>
              <a:t>р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К</a:t>
            </a:r>
            <a:r>
              <a:rPr dirty="0" sz="900" spc="-5">
                <a:latin typeface="Tahoma"/>
                <a:cs typeface="Tahoma"/>
              </a:rPr>
              <a:t>С</a:t>
            </a:r>
            <a:r>
              <a:rPr dirty="0" sz="900">
                <a:latin typeface="Tahoma"/>
                <a:cs typeface="Tahoma"/>
              </a:rPr>
              <a:t>С.</a:t>
            </a:r>
            <a:endParaRPr sz="900">
              <a:latin typeface="Tahoma"/>
              <a:cs typeface="Tahoma"/>
            </a:endParaRPr>
          </a:p>
          <a:p>
            <a:pPr algn="just" marL="241300" marR="13970" indent="-228600">
              <a:lnSpc>
                <a:spcPct val="101099"/>
              </a:lnSpc>
              <a:spcBef>
                <a:spcPts val="585"/>
              </a:spcBef>
              <a:buFont typeface="Tahoma"/>
              <a:buAutoNum type="arabicPeriod"/>
              <a:tabLst>
                <a:tab pos="241300" algn="l"/>
              </a:tabLst>
            </a:pPr>
            <a:r>
              <a:rPr dirty="0" sz="900">
                <a:latin typeface="Tahoma"/>
                <a:cs typeface="Tahoma"/>
              </a:rPr>
              <a:t>К</a:t>
            </a:r>
            <a:r>
              <a:rPr dirty="0" sz="900" spc="-10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да </a:t>
            </a:r>
            <a:r>
              <a:rPr dirty="0" sz="900" spc="5">
                <a:latin typeface="Tahoma"/>
                <a:cs typeface="Tahoma"/>
              </a:rPr>
              <a:t>ј</a:t>
            </a:r>
            <a:r>
              <a:rPr dirty="0" sz="900">
                <a:latin typeface="Tahoma"/>
                <a:cs typeface="Tahoma"/>
              </a:rPr>
              <a:t>е 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л</a:t>
            </a:r>
            <a:r>
              <a:rPr dirty="0" sz="900" spc="5">
                <a:latin typeface="Tahoma"/>
                <a:cs typeface="Tahoma"/>
              </a:rPr>
              <a:t>у</a:t>
            </a:r>
            <a:r>
              <a:rPr dirty="0" sz="900" spc="-5">
                <a:latin typeface="Tahoma"/>
                <a:cs typeface="Tahoma"/>
              </a:rPr>
              <a:t>б</a:t>
            </a:r>
            <a:r>
              <a:rPr dirty="0" sz="900">
                <a:latin typeface="Tahoma"/>
                <a:cs typeface="Tahoma"/>
              </a:rPr>
              <a:t>у </a:t>
            </a:r>
            <a:r>
              <a:rPr dirty="0" sz="900" spc="5">
                <a:latin typeface="Tahoma"/>
                <a:cs typeface="Tahoma"/>
              </a:rPr>
              <a:t>п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5">
                <a:latin typeface="Tahoma"/>
                <a:cs typeface="Tahoma"/>
              </a:rPr>
              <a:t>х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5">
                <a:latin typeface="Tahoma"/>
                <a:cs typeface="Tahoma"/>
              </a:rPr>
              <a:t>ћ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1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 spc="5">
                <a:latin typeface="Tahoma"/>
                <a:cs typeface="Tahoma"/>
              </a:rPr>
              <a:t>р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ј</a:t>
            </a:r>
            <a:r>
              <a:rPr dirty="0" sz="900" spc="-10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1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1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ч</a:t>
            </a:r>
            <a:r>
              <a:rPr dirty="0" sz="900" spc="5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ш</a:t>
            </a:r>
            <a:r>
              <a:rPr dirty="0" sz="900" spc="-5">
                <a:latin typeface="Tahoma"/>
                <a:cs typeface="Tahoma"/>
              </a:rPr>
              <a:t>ћ</a:t>
            </a:r>
            <a:r>
              <a:rPr dirty="0" sz="900">
                <a:latin typeface="Tahoma"/>
                <a:cs typeface="Tahoma"/>
              </a:rPr>
              <a:t>е</a:t>
            </a:r>
            <a:r>
              <a:rPr dirty="0" sz="900" spc="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у </a:t>
            </a:r>
            <a:r>
              <a:rPr dirty="0" sz="900" spc="10">
                <a:latin typeface="Tahoma"/>
                <a:cs typeface="Tahoma"/>
              </a:rPr>
              <a:t>т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ми</a:t>
            </a:r>
            <a:r>
              <a:rPr dirty="0" sz="900" spc="10">
                <a:latin typeface="Tahoma"/>
                <a:cs typeface="Tahoma"/>
              </a:rPr>
              <a:t>ч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њима</a:t>
            </a:r>
            <a:r>
              <a:rPr dirty="0" sz="900" spc="3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10">
                <a:latin typeface="Tahoma"/>
                <a:cs typeface="Tahoma"/>
              </a:rPr>
              <a:t>о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е</a:t>
            </a:r>
            <a:r>
              <a:rPr dirty="0" sz="900" spc="10">
                <a:latin typeface="Tahoma"/>
                <a:cs typeface="Tahoma"/>
              </a:rPr>
              <a:t> 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 spc="5">
                <a:latin typeface="Tahoma"/>
                <a:cs typeface="Tahoma"/>
              </a:rPr>
              <a:t>и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,</a:t>
            </a:r>
            <a:r>
              <a:rPr dirty="0" sz="900" spc="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одно</a:t>
            </a:r>
            <a:r>
              <a:rPr dirty="0" sz="900" spc="5">
                <a:latin typeface="Tahoma"/>
                <a:cs typeface="Tahoma"/>
              </a:rPr>
              <a:t>с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одо</a:t>
            </a:r>
            <a:r>
              <a:rPr dirty="0" sz="900" spc="-5">
                <a:latin typeface="Tahoma"/>
                <a:cs typeface="Tahoma"/>
              </a:rPr>
              <a:t>б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н </a:t>
            </a:r>
            <a:r>
              <a:rPr dirty="0" sz="900" spc="5">
                <a:latin typeface="Tahoma"/>
                <a:cs typeface="Tahoma"/>
              </a:rPr>
              <a:t>з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хтев </a:t>
            </a:r>
            <a:r>
              <a:rPr dirty="0" sz="900" spc="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а 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 spc="10">
                <a:latin typeface="Tahoma"/>
                <a:cs typeface="Tahoma"/>
              </a:rPr>
              <a:t>д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10">
                <a:latin typeface="Tahoma"/>
                <a:cs typeface="Tahoma"/>
              </a:rPr>
              <a:t>њ</a:t>
            </a:r>
            <a:r>
              <a:rPr dirty="0" sz="900">
                <a:latin typeface="Tahoma"/>
                <a:cs typeface="Tahoma"/>
              </a:rPr>
              <a:t>е до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оле </a:t>
            </a:r>
            <a:r>
              <a:rPr dirty="0" sz="900" spc="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а с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5">
                <a:latin typeface="Tahoma"/>
                <a:cs typeface="Tahoma"/>
              </a:rPr>
              <a:t>н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,</a:t>
            </a:r>
            <a:r>
              <a:rPr dirty="0" sz="900" spc="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см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т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2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се да је</a:t>
            </a:r>
            <a:r>
              <a:rPr dirty="0" sz="900" spc="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л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б</a:t>
            </a:r>
            <a:r>
              <a:rPr dirty="0" sz="900" spc="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до</a:t>
            </a:r>
            <a:r>
              <a:rPr dirty="0" sz="900" spc="-5">
                <a:latin typeface="Tahoma"/>
                <a:cs typeface="Tahoma"/>
              </a:rPr>
              <a:t>б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одо</a:t>
            </a:r>
            <a:r>
              <a:rPr dirty="0" sz="900" spc="-5">
                <a:latin typeface="Tahoma"/>
                <a:cs typeface="Tahoma"/>
              </a:rPr>
              <a:t>б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10">
                <a:latin typeface="Tahoma"/>
                <a:cs typeface="Tahoma"/>
              </a:rPr>
              <a:t>њ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,</a:t>
            </a:r>
            <a:r>
              <a:rPr dirty="0" sz="900">
                <a:latin typeface="Tahoma"/>
                <a:cs typeface="Tahoma"/>
              </a:rPr>
              <a:t> одно</a:t>
            </a:r>
            <a:r>
              <a:rPr dirty="0" sz="900" spc="5">
                <a:latin typeface="Tahoma"/>
                <a:cs typeface="Tahoma"/>
              </a:rPr>
              <a:t>с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до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олу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 spc="10">
                <a:latin typeface="Tahoma"/>
                <a:cs typeface="Tahoma"/>
              </a:rPr>
              <a:t>ч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ш</a:t>
            </a:r>
            <a:r>
              <a:rPr dirty="0" sz="900" spc="5">
                <a:latin typeface="Tahoma"/>
                <a:cs typeface="Tahoma"/>
              </a:rPr>
              <a:t>ћ</a:t>
            </a:r>
            <a:r>
              <a:rPr dirty="0" sz="900">
                <a:latin typeface="Tahoma"/>
                <a:cs typeface="Tahoma"/>
              </a:rPr>
              <a:t>е</a:t>
            </a:r>
            <a:r>
              <a:rPr dirty="0" sz="900" spc="-15">
                <a:latin typeface="Tahoma"/>
                <a:cs typeface="Tahoma"/>
              </a:rPr>
              <a:t> </a:t>
            </a:r>
            <a:r>
              <a:rPr dirty="0" sz="900" spc="15">
                <a:latin typeface="Tahoma"/>
                <a:cs typeface="Tahoma"/>
              </a:rPr>
              <a:t>с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х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л</a:t>
            </a:r>
            <a:r>
              <a:rPr dirty="0" sz="900" spc="5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ци</a:t>
            </a:r>
            <a:r>
              <a:rPr dirty="0" sz="900" spc="-5">
                <a:latin typeface="Tahoma"/>
                <a:cs typeface="Tahoma"/>
              </a:rPr>
              <a:t>ј</a:t>
            </a:r>
            <a:r>
              <a:rPr dirty="0" sz="900">
                <a:latin typeface="Tahoma"/>
                <a:cs typeface="Tahoma"/>
              </a:rPr>
              <a:t>а мл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ђ</a:t>
            </a:r>
            <a:r>
              <a:rPr dirty="0" sz="900" spc="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х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к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т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г</a:t>
            </a:r>
            <a:r>
              <a:rPr dirty="0" sz="900" spc="10">
                <a:latin typeface="Tahoma"/>
                <a:cs typeface="Tahoma"/>
              </a:rPr>
              <a:t>о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ја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 spc="10">
                <a:latin typeface="Tahoma"/>
                <a:cs typeface="Tahoma"/>
              </a:rPr>
              <a:t>т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ми</a:t>
            </a:r>
            <a:r>
              <a:rPr dirty="0" sz="900" spc="10">
                <a:latin typeface="Tahoma"/>
                <a:cs typeface="Tahoma"/>
              </a:rPr>
              <a:t>ч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њима у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и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ге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5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ци</a:t>
            </a:r>
            <a:r>
              <a:rPr dirty="0" sz="900" spc="-5">
                <a:latin typeface="Tahoma"/>
                <a:cs typeface="Tahoma"/>
              </a:rPr>
              <a:t>ј</a:t>
            </a:r>
            <a:r>
              <a:rPr dirty="0" sz="900">
                <a:latin typeface="Tahoma"/>
                <a:cs typeface="Tahoma"/>
              </a:rPr>
              <a:t>и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К</a:t>
            </a:r>
            <a:r>
              <a:rPr dirty="0" sz="900" spc="5">
                <a:latin typeface="Tahoma"/>
                <a:cs typeface="Tahoma"/>
              </a:rPr>
              <a:t>С</a:t>
            </a:r>
            <a:r>
              <a:rPr dirty="0" sz="900">
                <a:latin typeface="Tahoma"/>
                <a:cs typeface="Tahoma"/>
              </a:rPr>
              <a:t>С.</a:t>
            </a:r>
            <a:endParaRPr sz="900">
              <a:latin typeface="Tahoma"/>
              <a:cs typeface="Tahoma"/>
            </a:endParaRPr>
          </a:p>
          <a:p>
            <a:pPr marL="241300" indent="-228600">
              <a:lnSpc>
                <a:spcPct val="100000"/>
              </a:lnSpc>
              <a:spcBef>
                <a:spcPts val="600"/>
              </a:spcBef>
              <a:buFont typeface="Tahoma"/>
              <a:buAutoNum type="arabicPeriod"/>
              <a:tabLst>
                <a:tab pos="241300" algn="l"/>
              </a:tabLst>
            </a:pPr>
            <a:r>
              <a:rPr dirty="0" sz="900">
                <a:latin typeface="Tahoma"/>
                <a:cs typeface="Tahoma"/>
              </a:rPr>
              <a:t>На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т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ми</a:t>
            </a:r>
            <a:r>
              <a:rPr dirty="0" sz="900" spc="10">
                <a:latin typeface="Tahoma"/>
                <a:cs typeface="Tahoma"/>
              </a:rPr>
              <a:t>ч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њима у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и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ге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 spc="10">
                <a:latin typeface="Tahoma"/>
                <a:cs typeface="Tahoma"/>
              </a:rPr>
              <a:t>ц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ји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К</a:t>
            </a:r>
            <a:r>
              <a:rPr dirty="0" sz="900" spc="-5">
                <a:latin typeface="Tahoma"/>
                <a:cs typeface="Tahoma"/>
              </a:rPr>
              <a:t>С</a:t>
            </a:r>
            <a:r>
              <a:rPr dirty="0" sz="900">
                <a:latin typeface="Tahoma"/>
                <a:cs typeface="Tahoma"/>
              </a:rPr>
              <a:t>С могу</a:t>
            </a:r>
            <a:r>
              <a:rPr dirty="0" sz="900" spc="-15">
                <a:latin typeface="Tahoma"/>
                <a:cs typeface="Tahoma"/>
              </a:rPr>
              <a:t> </a:t>
            </a:r>
            <a:r>
              <a:rPr dirty="0" sz="900" spc="10">
                <a:latin typeface="Tahoma"/>
                <a:cs typeface="Tahoma"/>
              </a:rPr>
              <a:t>д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 spc="10">
                <a:latin typeface="Tahoma"/>
                <a:cs typeface="Tahoma"/>
              </a:rPr>
              <a:t>ч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ст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ју 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 spc="1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ш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20">
                <a:latin typeface="Tahoma"/>
                <a:cs typeface="Tahoma"/>
              </a:rPr>
              <a:t>р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5">
                <a:latin typeface="Tahoma"/>
                <a:cs typeface="Tahoma"/>
              </a:rPr>
              <a:t>ш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и 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л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 spc="-5">
                <a:latin typeface="Tahoma"/>
                <a:cs typeface="Tahoma"/>
              </a:rPr>
              <a:t>б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и и 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ш</a:t>
            </a:r>
            <a:r>
              <a:rPr dirty="0" sz="900" spc="5">
                <a:latin typeface="Tahoma"/>
                <a:cs typeface="Tahoma"/>
              </a:rPr>
              <a:t>а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5">
                <a:latin typeface="Tahoma"/>
                <a:cs typeface="Tahoma"/>
              </a:rPr>
              <a:t>к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ш</a:t>
            </a:r>
            <a:r>
              <a:rPr dirty="0" sz="900" spc="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е 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5">
                <a:latin typeface="Tahoma"/>
                <a:cs typeface="Tahoma"/>
              </a:rPr>
              <a:t>п</a:t>
            </a:r>
            <a:r>
              <a:rPr dirty="0" sz="900">
                <a:latin typeface="Tahoma"/>
                <a:cs typeface="Tahoma"/>
              </a:rPr>
              <a:t>е</a:t>
            </a:r>
            <a:r>
              <a:rPr dirty="0" sz="900" spc="-1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>
                <a:latin typeface="Tahoma"/>
                <a:cs typeface="Tahoma"/>
              </a:rPr>
              <a:t>тс</a:t>
            </a:r>
            <a:r>
              <a:rPr dirty="0" sz="900" spc="5">
                <a:latin typeface="Tahoma"/>
                <a:cs typeface="Tahoma"/>
              </a:rPr>
              <a:t>к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х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5">
                <a:latin typeface="Tahoma"/>
                <a:cs typeface="Tahoma"/>
              </a:rPr>
              <a:t>р</a:t>
            </a:r>
            <a:r>
              <a:rPr dirty="0" sz="900">
                <a:latin typeface="Tahoma"/>
                <a:cs typeface="Tahoma"/>
              </a:rPr>
              <a:t>г</a:t>
            </a:r>
            <a:r>
              <a:rPr dirty="0" sz="900" spc="-10">
                <a:latin typeface="Tahoma"/>
                <a:cs typeface="Tahoma"/>
              </a:rPr>
              <a:t>а</a:t>
            </a:r>
            <a:r>
              <a:rPr dirty="0" sz="900" spc="5">
                <a:latin typeface="Tahoma"/>
                <a:cs typeface="Tahoma"/>
              </a:rPr>
              <a:t>н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ци</a:t>
            </a:r>
            <a:r>
              <a:rPr dirty="0" sz="900" spc="5">
                <a:latin typeface="Tahoma"/>
                <a:cs typeface="Tahoma"/>
              </a:rPr>
              <a:t>ј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(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л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 spc="-5">
                <a:latin typeface="Tahoma"/>
                <a:cs typeface="Tahoma"/>
              </a:rPr>
              <a:t>б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5">
                <a:latin typeface="Tahoma"/>
                <a:cs typeface="Tahoma"/>
              </a:rPr>
              <a:t>в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),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ос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м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од</a:t>
            </a:r>
            <a:r>
              <a:rPr dirty="0" sz="900" spc="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т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мич</a:t>
            </a:r>
            <a:r>
              <a:rPr dirty="0" sz="900" spc="-5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ња 3x3.</a:t>
            </a:r>
            <a:endParaRPr sz="900">
              <a:latin typeface="Tahoma"/>
              <a:cs typeface="Tahoma"/>
            </a:endParaRPr>
          </a:p>
          <a:p>
            <a:pPr algn="just" marL="241300" marR="10795" indent="-228600">
              <a:lnSpc>
                <a:spcPct val="100000"/>
              </a:lnSpc>
              <a:spcBef>
                <a:spcPts val="610"/>
              </a:spcBef>
              <a:buFont typeface="Tahoma"/>
              <a:buAutoNum type="arabicPeriod"/>
              <a:tabLst>
                <a:tab pos="241300" algn="l"/>
              </a:tabLst>
            </a:pP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ом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ст</a:t>
            </a:r>
            <a:r>
              <a:rPr dirty="0" sz="900" spc="5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 spc="10">
                <a:latin typeface="Tahoma"/>
                <a:cs typeface="Tahoma"/>
              </a:rPr>
              <a:t>т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мич</a:t>
            </a:r>
            <a:r>
              <a:rPr dirty="0" sz="900" spc="-5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ња ј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д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н 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л</a:t>
            </a:r>
            <a:r>
              <a:rPr dirty="0" sz="900" spc="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б </a:t>
            </a:r>
            <a:r>
              <a:rPr dirty="0" sz="900" spc="-1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може да 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ч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ст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 spc="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је</a:t>
            </a:r>
            <a:r>
              <a:rPr dirty="0" sz="900" spc="-1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мо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са ј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дном</a:t>
            </a:r>
            <a:r>
              <a:rPr dirty="0" sz="900" spc="5">
                <a:latin typeface="Tahoma"/>
                <a:cs typeface="Tahoma"/>
              </a:rPr>
              <a:t> 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 spc="5">
                <a:latin typeface="Tahoma"/>
                <a:cs typeface="Tahoma"/>
              </a:rPr>
              <a:t>и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>
                <a:latin typeface="Tahoma"/>
                <a:cs typeface="Tahoma"/>
              </a:rPr>
              <a:t>ом.</a:t>
            </a:r>
            <a:r>
              <a:rPr dirty="0" sz="900" spc="2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П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5">
                <a:latin typeface="Tahoma"/>
                <a:cs typeface="Tahoma"/>
              </a:rPr>
              <a:t>к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ње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ст</a:t>
            </a:r>
            <a:r>
              <a:rPr dirty="0" sz="900" spc="5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ли гр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>
                <a:latin typeface="Tahoma"/>
                <a:cs typeface="Tahoma"/>
              </a:rPr>
              <a:t>е</a:t>
            </a:r>
            <a:r>
              <a:rPr dirty="0" sz="900" spc="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т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мич</a:t>
            </a:r>
            <a:r>
              <a:rPr dirty="0" sz="900" spc="-5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ња 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5">
                <a:latin typeface="Tahoma"/>
                <a:cs typeface="Tahoma"/>
              </a:rPr>
              <a:t>ј</a:t>
            </a:r>
            <a:r>
              <a:rPr dirty="0" sz="900">
                <a:latin typeface="Tahoma"/>
                <a:cs typeface="Tahoma"/>
              </a:rPr>
              <a:t>е</a:t>
            </a:r>
            <a:r>
              <a:rPr dirty="0" sz="900" spc="-1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до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 spc="5">
                <a:latin typeface="Tahoma"/>
                <a:cs typeface="Tahoma"/>
              </a:rPr>
              <a:t>у</a:t>
            </a:r>
            <a:r>
              <a:rPr dirty="0" sz="900" spc="-5">
                <a:latin typeface="Tahoma"/>
                <a:cs typeface="Tahoma"/>
              </a:rPr>
              <a:t>ш</a:t>
            </a:r>
            <a:r>
              <a:rPr dirty="0" sz="900">
                <a:latin typeface="Tahoma"/>
                <a:cs typeface="Tahoma"/>
              </a:rPr>
              <a:t>т</a:t>
            </a:r>
            <a:r>
              <a:rPr dirty="0" sz="900" spc="5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о,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П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л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ом</a:t>
            </a:r>
            <a:r>
              <a:rPr dirty="0" sz="900" spc="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т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 spc="10">
                <a:latin typeface="Tahoma"/>
                <a:cs typeface="Tahoma"/>
              </a:rPr>
              <a:t>м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ч</a:t>
            </a:r>
            <a:r>
              <a:rPr dirty="0" sz="900" spc="5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њу</a:t>
            </a:r>
            <a:r>
              <a:rPr dirty="0" sz="90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СС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5">
                <a:latin typeface="Tahoma"/>
                <a:cs typeface="Tahoma"/>
              </a:rPr>
              <a:t>ј</a:t>
            </a:r>
            <a:r>
              <a:rPr dirty="0" sz="900">
                <a:latin typeface="Tahoma"/>
                <a:cs typeface="Tahoma"/>
              </a:rPr>
              <a:t>е</a:t>
            </a:r>
            <a:r>
              <a:rPr dirty="0" sz="900" spc="-15">
                <a:latin typeface="Tahoma"/>
                <a:cs typeface="Tahoma"/>
              </a:rPr>
              <a:t> </a:t>
            </a:r>
            <a:r>
              <a:rPr dirty="0" sz="900" spc="10">
                <a:latin typeface="Tahoma"/>
                <a:cs typeface="Tahoma"/>
              </a:rPr>
              <a:t>д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г</a:t>
            </a:r>
            <a:r>
              <a:rPr dirty="0" sz="900" spc="-10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ч</a:t>
            </a:r>
            <a:r>
              <a:rPr dirty="0" sz="900" spc="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је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т</a:t>
            </a:r>
            <a:r>
              <a:rPr dirty="0" sz="900" spc="5">
                <a:latin typeface="Tahoma"/>
                <a:cs typeface="Tahoma"/>
              </a:rPr>
              <a:t>в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-5">
                <a:latin typeface="Tahoma"/>
                <a:cs typeface="Tahoma"/>
              </a:rPr>
              <a:t>ђ</a:t>
            </a:r>
            <a:r>
              <a:rPr dirty="0" sz="900" spc="5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о.</a:t>
            </a:r>
            <a:endParaRPr sz="900">
              <a:latin typeface="Tahoma"/>
              <a:cs typeface="Tahoma"/>
            </a:endParaRPr>
          </a:p>
          <a:p>
            <a:pPr algn="just" marL="241300" marR="5715" indent="-228600">
              <a:lnSpc>
                <a:spcPct val="100600"/>
              </a:lnSpc>
              <a:spcBef>
                <a:spcPts val="605"/>
              </a:spcBef>
              <a:buFont typeface="Tahoma"/>
              <a:buAutoNum type="arabicPeriod"/>
              <a:tabLst>
                <a:tab pos="241300" algn="l"/>
              </a:tabLst>
            </a:pPr>
            <a:r>
              <a:rPr dirty="0" sz="900">
                <a:latin typeface="Tahoma"/>
                <a:cs typeface="Tahoma"/>
              </a:rPr>
              <a:t>Клу</a:t>
            </a:r>
            <a:r>
              <a:rPr dirty="0" sz="900" spc="-10">
                <a:latin typeface="Tahoma"/>
                <a:cs typeface="Tahoma"/>
              </a:rPr>
              <a:t>б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и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ч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ст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 spc="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ју</a:t>
            </a:r>
            <a:r>
              <a:rPr dirty="0" sz="900" spc="-1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-1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т</a:t>
            </a:r>
            <a:r>
              <a:rPr dirty="0" sz="900" spc="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мич</a:t>
            </a:r>
            <a:r>
              <a:rPr dirty="0" sz="900" spc="5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њима</a:t>
            </a:r>
            <a:r>
              <a:rPr dirty="0" sz="900" spc="-2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и 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г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ју</a:t>
            </a:r>
            <a:r>
              <a:rPr dirty="0" sz="900" spc="-1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 spc="10">
                <a:latin typeface="Tahoma"/>
                <a:cs typeface="Tahoma"/>
              </a:rPr>
              <a:t>т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мице 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5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ма</a:t>
            </a:r>
            <a:r>
              <a:rPr dirty="0" sz="900" spc="-2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ом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ди</a:t>
            </a:r>
            <a:r>
              <a:rPr dirty="0" sz="900" spc="-10">
                <a:latin typeface="Tahoma"/>
                <a:cs typeface="Tahoma"/>
              </a:rPr>
              <a:t>ш</a:t>
            </a:r>
            <a:r>
              <a:rPr dirty="0" sz="900">
                <a:latin typeface="Tahoma"/>
                <a:cs typeface="Tahoma"/>
              </a:rPr>
              <a:t>т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.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Клуб</a:t>
            </a:r>
            <a:r>
              <a:rPr dirty="0" sz="900" spc="-1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може</a:t>
            </a:r>
            <a:r>
              <a:rPr dirty="0" sz="900" spc="-15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р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г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ст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5">
                <a:latin typeface="Tahoma"/>
                <a:cs typeface="Tahoma"/>
              </a:rPr>
              <a:t>в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ти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-1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л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ду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са</a:t>
            </a:r>
            <a:r>
              <a:rPr dirty="0" sz="900" spc="-1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чл.</a:t>
            </a:r>
            <a:r>
              <a:rPr dirty="0" sz="900" spc="-2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37.</a:t>
            </a:r>
            <a:r>
              <a:rPr dirty="0" sz="900" spc="-1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ст.</a:t>
            </a:r>
            <a:r>
              <a:rPr dirty="0" sz="900" spc="-2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2.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З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60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-2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>
                <a:latin typeface="Tahoma"/>
                <a:cs typeface="Tahoma"/>
              </a:rPr>
              <a:t>ту</a:t>
            </a:r>
            <a:r>
              <a:rPr dirty="0" sz="900" spc="-15">
                <a:latin typeface="Tahoma"/>
                <a:cs typeface="Tahoma"/>
              </a:rPr>
              <a:t> </a:t>
            </a:r>
            <a:r>
              <a:rPr dirty="0" sz="900" spc="15">
                <a:latin typeface="Tahoma"/>
                <a:cs typeface="Tahoma"/>
              </a:rPr>
              <a:t>с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оју</a:t>
            </a:r>
            <a:r>
              <a:rPr dirty="0" sz="900" spc="-2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од</a:t>
            </a:r>
            <a:r>
              <a:rPr dirty="0" sz="900" spc="5">
                <a:latin typeface="Tahoma"/>
                <a:cs typeface="Tahoma"/>
              </a:rPr>
              <a:t>р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5">
                <a:latin typeface="Tahoma"/>
                <a:cs typeface="Tahoma"/>
              </a:rPr>
              <a:t>ђ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у 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 spc="5">
                <a:latin typeface="Tahoma"/>
                <a:cs typeface="Tahoma"/>
              </a:rPr>
              <a:t>и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-1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огр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 (о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>
                <a:latin typeface="Tahoma"/>
                <a:cs typeface="Tahoma"/>
              </a:rPr>
              <a:t>г</a:t>
            </a:r>
            <a:r>
              <a:rPr dirty="0" sz="900" spc="-10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5">
                <a:latin typeface="Tahoma"/>
                <a:cs typeface="Tahoma"/>
              </a:rPr>
              <a:t>з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5">
                <a:latin typeface="Tahoma"/>
                <a:cs typeface="Tahoma"/>
              </a:rPr>
              <a:t>ц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и </a:t>
            </a:r>
            <a:r>
              <a:rPr dirty="0" sz="900" spc="10">
                <a:latin typeface="Tahoma"/>
                <a:cs typeface="Tahoma"/>
              </a:rPr>
              <a:t>д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л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 spc="5">
                <a:latin typeface="Tahoma"/>
                <a:cs typeface="Tahoma"/>
              </a:rPr>
              <a:t>б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),</a:t>
            </a:r>
            <a:r>
              <a:rPr dirty="0" sz="900" spc="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у 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ом</a:t>
            </a:r>
            <a:r>
              <a:rPr dirty="0" sz="900" spc="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сл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ч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ју</a:t>
            </a:r>
            <a:r>
              <a:rPr dirty="0" sz="900" spc="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та</a:t>
            </a:r>
            <a:r>
              <a:rPr dirty="0" sz="900" spc="10">
                <a:latin typeface="Tahoma"/>
                <a:cs typeface="Tahoma"/>
              </a:rPr>
              <a:t> 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 spc="5">
                <a:latin typeface="Tahoma"/>
                <a:cs typeface="Tahoma"/>
              </a:rPr>
              <a:t>и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1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г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2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т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 spc="25">
                <a:latin typeface="Tahoma"/>
                <a:cs typeface="Tahoma"/>
              </a:rPr>
              <a:t>м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10">
                <a:latin typeface="Tahoma"/>
                <a:cs typeface="Tahoma"/>
              </a:rPr>
              <a:t>ц</a:t>
            </a:r>
            <a:r>
              <a:rPr dirty="0" sz="900">
                <a:latin typeface="Tahoma"/>
                <a:cs typeface="Tahoma"/>
              </a:rPr>
              <a:t>е </a:t>
            </a:r>
            <a:r>
              <a:rPr dirty="0" sz="900" spc="5">
                <a:latin typeface="Tahoma"/>
                <a:cs typeface="Tahoma"/>
              </a:rPr>
              <a:t>п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ма</a:t>
            </a:r>
            <a:r>
              <a:rPr dirty="0" sz="900" spc="10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р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г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ст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5">
                <a:latin typeface="Tahoma"/>
                <a:cs typeface="Tahoma"/>
              </a:rPr>
              <a:t>в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ом</a:t>
            </a:r>
            <a:r>
              <a:rPr dirty="0" sz="900" spc="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м</a:t>
            </a:r>
            <a:r>
              <a:rPr dirty="0" sz="900" spc="-5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сту о</a:t>
            </a:r>
            <a:r>
              <a:rPr dirty="0" sz="900" spc="-5">
                <a:latin typeface="Tahoma"/>
                <a:cs typeface="Tahoma"/>
              </a:rPr>
              <a:t>б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 spc="10">
                <a:latin typeface="Tahoma"/>
                <a:cs typeface="Tahoma"/>
              </a:rPr>
              <a:t>љ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ња с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>
                <a:latin typeface="Tahoma"/>
                <a:cs typeface="Tahoma"/>
              </a:rPr>
              <a:t>тс</a:t>
            </a:r>
            <a:r>
              <a:rPr dirty="0" sz="900" spc="5">
                <a:latin typeface="Tahoma"/>
                <a:cs typeface="Tahoma"/>
              </a:rPr>
              <a:t>к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х 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 spc="10">
                <a:latin typeface="Tahoma"/>
                <a:cs typeface="Tahoma"/>
              </a:rPr>
              <a:t>т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ости и</a:t>
            </a:r>
            <a:r>
              <a:rPr dirty="0" sz="900" spc="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д</a:t>
            </a:r>
            <a:r>
              <a:rPr dirty="0" sz="900" spc="-5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л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т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ост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.</a:t>
            </a:r>
            <a:r>
              <a:rPr dirty="0" sz="900" spc="5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Клуб може да</a:t>
            </a:r>
            <a:r>
              <a:rPr dirty="0" sz="900" spc="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>
                <a:latin typeface="Tahoma"/>
                <a:cs typeface="Tahoma"/>
              </a:rPr>
              <a:t>г</a:t>
            </a:r>
            <a:r>
              <a:rPr dirty="0" sz="900" spc="-10">
                <a:latin typeface="Tahoma"/>
                <a:cs typeface="Tahoma"/>
              </a:rPr>
              <a:t>а</a:t>
            </a:r>
            <a:r>
              <a:rPr dirty="0" sz="900" spc="5">
                <a:latin typeface="Tahoma"/>
                <a:cs typeface="Tahoma"/>
              </a:rPr>
              <a:t>н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 spc="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је</a:t>
            </a:r>
            <a:r>
              <a:rPr dirty="0" sz="900" spc="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и </a:t>
            </a:r>
            <a:r>
              <a:rPr dirty="0" sz="900" spc="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г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т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ми</a:t>
            </a:r>
            <a:r>
              <a:rPr dirty="0" sz="900" spc="10">
                <a:latin typeface="Tahoma"/>
                <a:cs typeface="Tahoma"/>
              </a:rPr>
              <a:t>ц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3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мо</a:t>
            </a:r>
            <a:r>
              <a:rPr dirty="0" sz="900" spc="4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3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>
                <a:latin typeface="Tahoma"/>
                <a:cs typeface="Tahoma"/>
              </a:rPr>
              <a:t>тс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ом</a:t>
            </a:r>
            <a:r>
              <a:rPr dirty="0" sz="900" spc="4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б</a:t>
            </a:r>
            <a:r>
              <a:rPr dirty="0" sz="900">
                <a:latin typeface="Tahoma"/>
                <a:cs typeface="Tahoma"/>
              </a:rPr>
              <a:t>ј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 spc="10">
                <a:latin typeface="Tahoma"/>
                <a:cs typeface="Tahoma"/>
              </a:rPr>
              <a:t>т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,</a:t>
            </a:r>
            <a:r>
              <a:rPr dirty="0" sz="900" spc="4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одно</a:t>
            </a:r>
            <a:r>
              <a:rPr dirty="0" sz="900" spc="5">
                <a:latin typeface="Tahoma"/>
                <a:cs typeface="Tahoma"/>
              </a:rPr>
              <a:t>с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4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х</a:t>
            </a:r>
            <a:r>
              <a:rPr dirty="0" sz="900" spc="-10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ли</a:t>
            </a:r>
            <a:r>
              <a:rPr dirty="0" sz="900" spc="3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(т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 spc="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)</a:t>
            </a:r>
            <a:r>
              <a:rPr dirty="0" sz="900" spc="4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оја</a:t>
            </a:r>
            <a:r>
              <a:rPr dirty="0" sz="900" spc="3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је</a:t>
            </a:r>
            <a:r>
              <a:rPr dirty="0" sz="900" spc="3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б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 spc="5">
                <a:latin typeface="Tahoma"/>
                <a:cs typeface="Tahoma"/>
              </a:rPr>
              <a:t>х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5">
                <a:latin typeface="Tahoma"/>
                <a:cs typeface="Tahoma"/>
              </a:rPr>
              <a:t>ћ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4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д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том</a:t>
            </a:r>
            <a:r>
              <a:rPr dirty="0" sz="900" spc="5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до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олом</a:t>
            </a:r>
            <a:r>
              <a:rPr dirty="0" sz="900" spc="4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3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 spc="3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,</a:t>
            </a:r>
            <a:r>
              <a:rPr dirty="0" sz="900" spc="4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одно</a:t>
            </a:r>
            <a:r>
              <a:rPr dirty="0" sz="900" spc="5">
                <a:latin typeface="Tahoma"/>
                <a:cs typeface="Tahoma"/>
              </a:rPr>
              <a:t>с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4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одо</a:t>
            </a:r>
            <a:r>
              <a:rPr dirty="0" sz="900" spc="-5">
                <a:latin typeface="Tahoma"/>
                <a:cs typeface="Tahoma"/>
              </a:rPr>
              <a:t>б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ом</a:t>
            </a:r>
            <a:r>
              <a:rPr dirty="0" sz="900" spc="4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5">
                <a:latin typeface="Tahoma"/>
                <a:cs typeface="Tahoma"/>
              </a:rPr>
              <a:t>ј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ом</a:t>
            </a:r>
            <a:r>
              <a:rPr dirty="0" sz="900" spc="4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3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 spc="10">
                <a:latin typeface="Tahoma"/>
                <a:cs typeface="Tahoma"/>
              </a:rPr>
              <a:t>ч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ш</a:t>
            </a:r>
            <a:r>
              <a:rPr dirty="0" sz="900" spc="5">
                <a:latin typeface="Tahoma"/>
                <a:cs typeface="Tahoma"/>
              </a:rPr>
              <a:t>ћ</a:t>
            </a:r>
            <a:r>
              <a:rPr dirty="0" sz="900">
                <a:latin typeface="Tahoma"/>
                <a:cs typeface="Tahoma"/>
              </a:rPr>
              <a:t>е</a:t>
            </a:r>
            <a:r>
              <a:rPr dirty="0" sz="900" spc="3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3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т</a:t>
            </a:r>
            <a:r>
              <a:rPr dirty="0" sz="900" spc="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мич</a:t>
            </a:r>
            <a:r>
              <a:rPr dirty="0" sz="900" spc="-5">
                <a:latin typeface="Tahoma"/>
                <a:cs typeface="Tahoma"/>
              </a:rPr>
              <a:t>е</a:t>
            </a:r>
            <a:r>
              <a:rPr dirty="0" sz="900" spc="20">
                <a:latin typeface="Tahoma"/>
                <a:cs typeface="Tahoma"/>
              </a:rPr>
              <a:t>њ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3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(ос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и</a:t>
            </a:r>
            <a:r>
              <a:rPr dirty="0" sz="900" spc="5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 до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и</a:t>
            </a:r>
            <a:r>
              <a:rPr dirty="0" sz="900" spc="3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>
                <a:latin typeface="Tahoma"/>
                <a:cs typeface="Tahoma"/>
              </a:rPr>
              <a:t>тс</a:t>
            </a:r>
            <a:r>
              <a:rPr dirty="0" sz="900" spc="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и</a:t>
            </a:r>
            <a:r>
              <a:rPr dirty="0" sz="900" spc="3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5">
                <a:latin typeface="Tahoma"/>
                <a:cs typeface="Tahoma"/>
              </a:rPr>
              <a:t>б</a:t>
            </a:r>
            <a:r>
              <a:rPr dirty="0" sz="900">
                <a:latin typeface="Tahoma"/>
                <a:cs typeface="Tahoma"/>
              </a:rPr>
              <a:t>ј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5">
                <a:latin typeface="Tahoma"/>
                <a:cs typeface="Tahoma"/>
              </a:rPr>
              <a:t>к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т).</a:t>
            </a:r>
            <a:r>
              <a:rPr dirty="0" sz="900" spc="6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Клуб</a:t>
            </a:r>
            <a:r>
              <a:rPr dirty="0" sz="900" spc="3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може</a:t>
            </a:r>
            <a:r>
              <a:rPr dirty="0" sz="900" spc="4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то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ом</a:t>
            </a:r>
            <a:r>
              <a:rPr dirty="0" sz="900" spc="40">
                <a:latin typeface="Tahoma"/>
                <a:cs typeface="Tahoma"/>
              </a:rPr>
              <a:t> </a:t>
            </a:r>
            <a:r>
              <a:rPr dirty="0" sz="900" spc="10">
                <a:latin typeface="Tahoma"/>
                <a:cs typeface="Tahoma"/>
              </a:rPr>
              <a:t>т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мич</a:t>
            </a:r>
            <a:r>
              <a:rPr dirty="0" sz="900" spc="-5">
                <a:latin typeface="Tahoma"/>
                <a:cs typeface="Tahoma"/>
              </a:rPr>
              <a:t>е</a:t>
            </a:r>
            <a:r>
              <a:rPr dirty="0" sz="900" spc="10">
                <a:latin typeface="Tahoma"/>
                <a:cs typeface="Tahoma"/>
              </a:rPr>
              <a:t>њ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4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 spc="-5">
                <a:latin typeface="Tahoma"/>
                <a:cs typeface="Tahoma"/>
              </a:rPr>
              <a:t>б</a:t>
            </a:r>
            <a:r>
              <a:rPr dirty="0" sz="900">
                <a:latin typeface="Tahoma"/>
                <a:cs typeface="Tahoma"/>
              </a:rPr>
              <a:t>ог</a:t>
            </a:r>
            <a:r>
              <a:rPr dirty="0" sz="900" spc="5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 spc="5">
                <a:latin typeface="Tahoma"/>
                <a:cs typeface="Tahoma"/>
              </a:rPr>
              <a:t>р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д</a:t>
            </a:r>
            <a:r>
              <a:rPr dirty="0" sz="900" spc="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х</a:t>
            </a:r>
            <a:r>
              <a:rPr dirty="0" sz="900" spc="50">
                <a:latin typeface="Tahoma"/>
                <a:cs typeface="Tahoma"/>
              </a:rPr>
              <a:t> 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лога</a:t>
            </a:r>
            <a:r>
              <a:rPr dirty="0" sz="900" spc="4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 spc="5">
                <a:latin typeface="Tahoma"/>
                <a:cs typeface="Tahoma"/>
              </a:rPr>
              <a:t>р</a:t>
            </a:r>
            <a:r>
              <a:rPr dirty="0" sz="900">
                <a:latin typeface="Tahoma"/>
                <a:cs typeface="Tahoma"/>
              </a:rPr>
              <a:t>ом</a:t>
            </a:r>
            <a:r>
              <a:rPr dirty="0" sz="900" spc="-5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ти</a:t>
            </a:r>
            <a:r>
              <a:rPr dirty="0" sz="900" spc="4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т</a:t>
            </a:r>
            <a:r>
              <a:rPr dirty="0" sz="900" spc="5">
                <a:latin typeface="Tahoma"/>
                <a:cs typeface="Tahoma"/>
              </a:rPr>
              <a:t>е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н</a:t>
            </a:r>
            <a:r>
              <a:rPr dirty="0" sz="900" spc="45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4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оме</a:t>
            </a:r>
            <a:r>
              <a:rPr dirty="0" sz="900" spc="4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ћ</a:t>
            </a:r>
            <a:r>
              <a:rPr dirty="0" sz="900">
                <a:latin typeface="Tahoma"/>
                <a:cs typeface="Tahoma"/>
              </a:rPr>
              <a:t>е</a:t>
            </a:r>
            <a:r>
              <a:rPr dirty="0" sz="900" spc="45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г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ти</a:t>
            </a:r>
            <a:r>
              <a:rPr dirty="0" sz="900" spc="4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 spc="10">
                <a:latin typeface="Tahoma"/>
                <a:cs typeface="Tahoma"/>
              </a:rPr>
              <a:t>т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ми</a:t>
            </a:r>
            <a:r>
              <a:rPr dirty="0" sz="900" spc="10">
                <a:latin typeface="Tahoma"/>
                <a:cs typeface="Tahoma"/>
              </a:rPr>
              <a:t>ц</a:t>
            </a:r>
            <a:r>
              <a:rPr dirty="0" sz="900">
                <a:latin typeface="Tahoma"/>
                <a:cs typeface="Tahoma"/>
              </a:rPr>
              <a:t>е</a:t>
            </a:r>
            <a:r>
              <a:rPr dirty="0" sz="900" spc="3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од</a:t>
            </a:r>
            <a:r>
              <a:rPr dirty="0" sz="900" spc="5">
                <a:latin typeface="Tahoma"/>
                <a:cs typeface="Tahoma"/>
              </a:rPr>
              <a:t>л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ом</a:t>
            </a:r>
            <a:r>
              <a:rPr dirty="0" sz="900" spc="5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Комис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је</a:t>
            </a:r>
            <a:r>
              <a:rPr dirty="0" sz="900" spc="4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4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 spc="10">
                <a:latin typeface="Tahoma"/>
                <a:cs typeface="Tahoma"/>
              </a:rPr>
              <a:t>д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10">
                <a:latin typeface="Tahoma"/>
                <a:cs typeface="Tahoma"/>
              </a:rPr>
              <a:t>њ</a:t>
            </a:r>
            <a:r>
              <a:rPr dirty="0" sz="900">
                <a:latin typeface="Tahoma"/>
                <a:cs typeface="Tahoma"/>
              </a:rPr>
              <a:t>е</a:t>
            </a:r>
            <a:r>
              <a:rPr dirty="0" sz="900" spc="3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до</a:t>
            </a:r>
            <a:r>
              <a:rPr dirty="0" sz="900" spc="70">
                <a:latin typeface="Tahoma"/>
                <a:cs typeface="Tahoma"/>
              </a:rPr>
              <a:t>з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ола</a:t>
            </a:r>
            <a:r>
              <a:rPr dirty="0" sz="900" spc="35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 с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, одно</a:t>
            </a:r>
            <a:r>
              <a:rPr dirty="0" sz="900" spc="5">
                <a:latin typeface="Tahoma"/>
                <a:cs typeface="Tahoma"/>
              </a:rPr>
              <a:t>с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омис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је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одо</a:t>
            </a:r>
            <a:r>
              <a:rPr dirty="0" sz="900" spc="-5">
                <a:latin typeface="Tahoma"/>
                <a:cs typeface="Tahoma"/>
              </a:rPr>
              <a:t>б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ње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п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5">
                <a:latin typeface="Tahoma"/>
                <a:cs typeface="Tahoma"/>
              </a:rPr>
              <a:t>ј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е </a:t>
            </a:r>
            <a:r>
              <a:rPr dirty="0" sz="900" spc="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 spc="10">
                <a:latin typeface="Tahoma"/>
                <a:cs typeface="Tahoma"/>
              </a:rPr>
              <a:t>ч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ш</a:t>
            </a:r>
            <a:r>
              <a:rPr dirty="0" sz="900" spc="5">
                <a:latin typeface="Tahoma"/>
                <a:cs typeface="Tahoma"/>
              </a:rPr>
              <a:t>ћ</a:t>
            </a:r>
            <a:r>
              <a:rPr dirty="0" sz="900">
                <a:latin typeface="Tahoma"/>
                <a:cs typeface="Tahoma"/>
              </a:rPr>
              <a:t>е у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 spc="10">
                <a:latin typeface="Tahoma"/>
                <a:cs typeface="Tahoma"/>
              </a:rPr>
              <a:t>т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мич</a:t>
            </a:r>
            <a:r>
              <a:rPr dirty="0" sz="900" spc="-5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њу</a:t>
            </a:r>
            <a:r>
              <a:rPr dirty="0" sz="900" spc="20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ос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у 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>
                <a:latin typeface="Tahoma"/>
                <a:cs typeface="Tahoma"/>
              </a:rPr>
              <a:t>однетог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 spc="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хт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а 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л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 spc="-5">
                <a:latin typeface="Tahoma"/>
                <a:cs typeface="Tahoma"/>
              </a:rPr>
              <a:t>б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.</a:t>
            </a:r>
            <a:endParaRPr sz="900">
              <a:latin typeface="Tahoma"/>
              <a:cs typeface="Tahoma"/>
            </a:endParaRPr>
          </a:p>
          <a:p>
            <a:pPr marL="241300" indent="-228600">
              <a:lnSpc>
                <a:spcPct val="100000"/>
              </a:lnSpc>
              <a:spcBef>
                <a:spcPts val="600"/>
              </a:spcBef>
              <a:buFont typeface="Tahoma"/>
              <a:buAutoNum type="arabicPeriod"/>
              <a:tabLst>
                <a:tab pos="241300" algn="l"/>
              </a:tabLst>
            </a:pPr>
            <a:r>
              <a:rPr dirty="0" sz="900">
                <a:latin typeface="Tahoma"/>
                <a:cs typeface="Tahoma"/>
              </a:rPr>
              <a:t>Та</a:t>
            </a:r>
            <a:r>
              <a:rPr dirty="0" sz="900" spc="-10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мич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>
                <a:latin typeface="Tahoma"/>
                <a:cs typeface="Tahoma"/>
              </a:rPr>
              <a:t>оч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ње</a:t>
            </a:r>
            <a:r>
              <a:rPr dirty="0" sz="900" spc="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одиг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5">
                <a:latin typeface="Tahoma"/>
                <a:cs typeface="Tahoma"/>
              </a:rPr>
              <a:t>в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ње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п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е 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5">
                <a:latin typeface="Tahoma"/>
                <a:cs typeface="Tahoma"/>
              </a:rPr>
              <a:t>н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ч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е </a:t>
            </a:r>
            <a:r>
              <a:rPr dirty="0" sz="900" spc="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т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мице у о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 spc="5">
                <a:latin typeface="Tahoma"/>
                <a:cs typeface="Tahoma"/>
              </a:rPr>
              <a:t>и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 spc="10">
                <a:latin typeface="Tahoma"/>
                <a:cs typeface="Tahoma"/>
              </a:rPr>
              <a:t>т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ми</a:t>
            </a:r>
            <a:r>
              <a:rPr dirty="0" sz="900" spc="10">
                <a:latin typeface="Tahoma"/>
                <a:cs typeface="Tahoma"/>
              </a:rPr>
              <a:t>ч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њ</a:t>
            </a:r>
            <a:r>
              <a:rPr dirty="0" sz="900" spc="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.</a:t>
            </a:r>
            <a:endParaRPr sz="900">
              <a:latin typeface="Tahoma"/>
              <a:cs typeface="Tahoma"/>
            </a:endParaRPr>
          </a:p>
          <a:p>
            <a:pPr algn="just" marL="241300" marR="6985" indent="-228600">
              <a:lnSpc>
                <a:spcPct val="100600"/>
              </a:lnSpc>
              <a:spcBef>
                <a:spcPts val="605"/>
              </a:spcBef>
              <a:buFont typeface="Tahoma"/>
              <a:buAutoNum type="arabicPeriod"/>
              <a:tabLst>
                <a:tab pos="241300" algn="l"/>
              </a:tabLst>
            </a:pP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-10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ол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л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б</a:t>
            </a:r>
            <a:r>
              <a:rPr dirty="0" sz="900" spc="-60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и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ја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и</a:t>
            </a:r>
            <a:r>
              <a:rPr dirty="0" sz="900" spc="-6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да</a:t>
            </a:r>
            <a:r>
              <a:rPr dirty="0" sz="900" spc="-5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 spc="5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ћ</a:t>
            </a:r>
            <a:r>
              <a:rPr dirty="0" sz="900">
                <a:latin typeface="Tahoma"/>
                <a:cs typeface="Tahoma"/>
              </a:rPr>
              <a:t>е</a:t>
            </a:r>
            <a:r>
              <a:rPr dirty="0" sz="900" spc="-5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ч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ст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ти</a:t>
            </a:r>
            <a:r>
              <a:rPr dirty="0" sz="900" spc="-4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-6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сл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д</a:t>
            </a:r>
            <a:r>
              <a:rPr dirty="0" sz="900" spc="-5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ћ</a:t>
            </a:r>
            <a:r>
              <a:rPr dirty="0" sz="900">
                <a:latin typeface="Tahoma"/>
                <a:cs typeface="Tahoma"/>
              </a:rPr>
              <a:t>ој</a:t>
            </a:r>
            <a:r>
              <a:rPr dirty="0" sz="900" spc="-60">
                <a:latin typeface="Tahoma"/>
                <a:cs typeface="Tahoma"/>
              </a:rPr>
              <a:t> </a:t>
            </a:r>
            <a:r>
              <a:rPr dirty="0" sz="900" spc="10">
                <a:latin typeface="Tahoma"/>
                <a:cs typeface="Tahoma"/>
              </a:rPr>
              <a:t>т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м</a:t>
            </a:r>
            <a:r>
              <a:rPr dirty="0" sz="900" spc="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ч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ој</a:t>
            </a:r>
            <a:r>
              <a:rPr dirty="0" sz="900" spc="-6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и</a:t>
            </a:r>
            <a:r>
              <a:rPr dirty="0" sz="900" spc="-4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ли</a:t>
            </a:r>
            <a:r>
              <a:rPr dirty="0" sz="900" spc="-6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се</a:t>
            </a:r>
            <a:r>
              <a:rPr dirty="0" sz="900" spc="-60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е</a:t>
            </a:r>
            <a:r>
              <a:rPr dirty="0" sz="900" spc="-60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и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јас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и</a:t>
            </a:r>
            <a:r>
              <a:rPr dirty="0" sz="900" spc="-6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до</a:t>
            </a:r>
            <a:r>
              <a:rPr dirty="0" sz="900" spc="-50">
                <a:latin typeface="Tahoma"/>
                <a:cs typeface="Tahoma"/>
              </a:rPr>
              <a:t> 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-5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-6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>
                <a:latin typeface="Tahoma"/>
                <a:cs typeface="Tahoma"/>
              </a:rPr>
              <a:t>одно</a:t>
            </a:r>
            <a:r>
              <a:rPr dirty="0" sz="900" spc="5">
                <a:latin typeface="Tahoma"/>
                <a:cs typeface="Tahoma"/>
              </a:rPr>
              <a:t>ш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ње</a:t>
            </a:r>
            <a:r>
              <a:rPr dirty="0" sz="900" spc="-60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п</a:t>
            </a:r>
            <a:r>
              <a:rPr dirty="0" sz="900" spc="5">
                <a:latin typeface="Tahoma"/>
                <a:cs typeface="Tahoma"/>
              </a:rPr>
              <a:t>р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ј</a:t>
            </a:r>
            <a:r>
              <a:rPr dirty="0" sz="900" spc="-10">
                <a:latin typeface="Tahoma"/>
                <a:cs typeface="Tahoma"/>
              </a:rPr>
              <a:t>а</a:t>
            </a:r>
            <a:r>
              <a:rPr dirty="0" sz="900" spc="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е</a:t>
            </a:r>
            <a:r>
              <a:rPr dirty="0" sz="900" spc="-6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-5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ч</a:t>
            </a:r>
            <a:r>
              <a:rPr dirty="0" sz="900" spc="5">
                <a:latin typeface="Tahoma"/>
                <a:cs typeface="Tahoma"/>
              </a:rPr>
              <a:t>е</a:t>
            </a:r>
            <a:r>
              <a:rPr dirty="0" sz="900" spc="40">
                <a:latin typeface="Tahoma"/>
                <a:cs typeface="Tahoma"/>
              </a:rPr>
              <a:t>ш</a:t>
            </a:r>
            <a:r>
              <a:rPr dirty="0" sz="900" spc="-5">
                <a:latin typeface="Tahoma"/>
                <a:cs typeface="Tahoma"/>
              </a:rPr>
              <a:t>ћ</a:t>
            </a:r>
            <a:r>
              <a:rPr dirty="0" sz="900">
                <a:latin typeface="Tahoma"/>
                <a:cs typeface="Tahoma"/>
              </a:rPr>
              <a:t>е</a:t>
            </a:r>
            <a:r>
              <a:rPr dirty="0" sz="900" spc="-5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-60">
                <a:latin typeface="Tahoma"/>
                <a:cs typeface="Tahoma"/>
              </a:rPr>
              <a:t> </a:t>
            </a:r>
            <a:r>
              <a:rPr dirty="0" sz="900" spc="10">
                <a:latin typeface="Tahoma"/>
                <a:cs typeface="Tahoma"/>
              </a:rPr>
              <a:t>т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мич</a:t>
            </a:r>
            <a:r>
              <a:rPr dirty="0" sz="900" spc="-5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њ</a:t>
            </a:r>
            <a:r>
              <a:rPr dirty="0" sz="900" spc="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,</a:t>
            </a:r>
            <a:r>
              <a:rPr dirty="0" sz="900" spc="-5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одно</a:t>
            </a:r>
            <a:r>
              <a:rPr dirty="0" sz="900" spc="5">
                <a:latin typeface="Tahoma"/>
                <a:cs typeface="Tahoma"/>
              </a:rPr>
              <a:t>с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хт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-4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-5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д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5">
                <a:latin typeface="Tahoma"/>
                <a:cs typeface="Tahoma"/>
              </a:rPr>
              <a:t>в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10">
                <a:latin typeface="Tahoma"/>
                <a:cs typeface="Tahoma"/>
              </a:rPr>
              <a:t>њ</a:t>
            </a:r>
            <a:r>
              <a:rPr dirty="0" sz="90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 до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оле</a:t>
            </a:r>
            <a:r>
              <a:rPr dirty="0" sz="900" spc="-5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-5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5">
                <a:latin typeface="Tahoma"/>
                <a:cs typeface="Tahoma"/>
              </a:rPr>
              <a:t>н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,</a:t>
            </a:r>
            <a:r>
              <a:rPr dirty="0" sz="900" spc="-4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ли</a:t>
            </a:r>
            <a:r>
              <a:rPr dirty="0" sz="900" spc="-4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б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 spc="10">
                <a:latin typeface="Tahoma"/>
                <a:cs typeface="Tahoma"/>
              </a:rPr>
              <a:t>д</a:t>
            </a:r>
            <a:r>
              <a:rPr dirty="0" sz="900">
                <a:latin typeface="Tahoma"/>
                <a:cs typeface="Tahoma"/>
              </a:rPr>
              <a:t>е</a:t>
            </a:r>
            <a:r>
              <a:rPr dirty="0" sz="900" spc="-3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до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н</a:t>
            </a:r>
            <a:r>
              <a:rPr dirty="0" sz="900" spc="-3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-5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л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ду</a:t>
            </a:r>
            <a:r>
              <a:rPr dirty="0" sz="900" spc="-4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са</a:t>
            </a:r>
            <a:r>
              <a:rPr dirty="0" sz="900" spc="-5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 spc="5">
                <a:latin typeface="Tahoma"/>
                <a:cs typeface="Tahoma"/>
              </a:rPr>
              <a:t>ш</a:t>
            </a:r>
            <a:r>
              <a:rPr dirty="0" sz="900">
                <a:latin typeface="Tahoma"/>
                <a:cs typeface="Tahoma"/>
              </a:rPr>
              <a:t>т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м</a:t>
            </a:r>
            <a:r>
              <a:rPr dirty="0" sz="900" spc="-4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т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10">
                <a:latin typeface="Tahoma"/>
                <a:cs typeface="Tahoma"/>
              </a:rPr>
              <a:t>м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-5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К</a:t>
            </a:r>
            <a:r>
              <a:rPr dirty="0" sz="900" spc="-5">
                <a:latin typeface="Tahoma"/>
                <a:cs typeface="Tahoma"/>
              </a:rPr>
              <a:t>С</a:t>
            </a:r>
            <a:r>
              <a:rPr dirty="0" sz="900">
                <a:latin typeface="Tahoma"/>
                <a:cs typeface="Tahoma"/>
              </a:rPr>
              <a:t>С,</a:t>
            </a:r>
            <a:r>
              <a:rPr dirty="0" sz="900" spc="-4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ли</a:t>
            </a:r>
            <a:r>
              <a:rPr dirty="0" sz="900" spc="-4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му</a:t>
            </a:r>
            <a:r>
              <a:rPr dirty="0" sz="900" spc="-3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б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де</a:t>
            </a:r>
            <a:r>
              <a:rPr dirty="0" sz="900" spc="-3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одб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ј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-3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ј</a:t>
            </a:r>
            <a:r>
              <a:rPr dirty="0" sz="900" spc="-10">
                <a:latin typeface="Tahoma"/>
                <a:cs typeface="Tahoma"/>
              </a:rPr>
              <a:t>а</a:t>
            </a:r>
            <a:r>
              <a:rPr dirty="0" sz="900" spc="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-5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-3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ч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5">
                <a:latin typeface="Tahoma"/>
                <a:cs typeface="Tahoma"/>
              </a:rPr>
              <a:t>ш</a:t>
            </a:r>
            <a:r>
              <a:rPr dirty="0" sz="900" spc="-5">
                <a:latin typeface="Tahoma"/>
                <a:cs typeface="Tahoma"/>
              </a:rPr>
              <a:t>ћ</a:t>
            </a:r>
            <a:r>
              <a:rPr dirty="0" sz="900">
                <a:latin typeface="Tahoma"/>
                <a:cs typeface="Tahoma"/>
              </a:rPr>
              <a:t>е</a:t>
            </a:r>
            <a:r>
              <a:rPr dirty="0" sz="900" spc="-3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-5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т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ми</a:t>
            </a:r>
            <a:r>
              <a:rPr dirty="0" sz="900" spc="10">
                <a:latin typeface="Tahoma"/>
                <a:cs typeface="Tahoma"/>
              </a:rPr>
              <a:t>ч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њу,</a:t>
            </a:r>
            <a:r>
              <a:rPr dirty="0" sz="900" spc="-4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30">
                <a:latin typeface="Tahoma"/>
                <a:cs typeface="Tahoma"/>
              </a:rPr>
              <a:t>д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ос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4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хт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в</a:t>
            </a:r>
            <a:r>
              <a:rPr dirty="0" sz="900" spc="-3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-5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 spc="10">
                <a:latin typeface="Tahoma"/>
                <a:cs typeface="Tahoma"/>
              </a:rPr>
              <a:t>д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10">
                <a:latin typeface="Tahoma"/>
                <a:cs typeface="Tahoma"/>
              </a:rPr>
              <a:t>њ</a:t>
            </a:r>
            <a:r>
              <a:rPr dirty="0" sz="900">
                <a:latin typeface="Tahoma"/>
                <a:cs typeface="Tahoma"/>
              </a:rPr>
              <a:t>е</a:t>
            </a:r>
            <a:r>
              <a:rPr dirty="0" sz="900" spc="-5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до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оле</a:t>
            </a:r>
            <a:r>
              <a:rPr dirty="0" sz="900" spc="-50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-5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 spc="1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,</a:t>
            </a:r>
            <a:r>
              <a:rPr dirty="0" sz="900">
                <a:latin typeface="Tahoma"/>
                <a:cs typeface="Tahoma"/>
              </a:rPr>
              <a:t> У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и</a:t>
            </a:r>
            <a:r>
              <a:rPr dirty="0" sz="900" spc="7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одбор</a:t>
            </a:r>
            <a:r>
              <a:rPr dirty="0" sz="900" spc="7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К</a:t>
            </a:r>
            <a:r>
              <a:rPr dirty="0" sz="900" spc="-5">
                <a:latin typeface="Tahoma"/>
                <a:cs typeface="Tahoma"/>
              </a:rPr>
              <a:t>С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7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од</a:t>
            </a:r>
            <a:r>
              <a:rPr dirty="0" sz="900" spc="5">
                <a:latin typeface="Tahoma"/>
                <a:cs typeface="Tahoma"/>
              </a:rPr>
              <a:t>р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5">
                <a:latin typeface="Tahoma"/>
                <a:cs typeface="Tahoma"/>
              </a:rPr>
              <a:t>ђ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 spc="5">
                <a:latin typeface="Tahoma"/>
                <a:cs typeface="Tahoma"/>
              </a:rPr>
              <a:t>ј</a:t>
            </a:r>
            <a:r>
              <a:rPr dirty="0" sz="900">
                <a:latin typeface="Tahoma"/>
                <a:cs typeface="Tahoma"/>
              </a:rPr>
              <a:t>е</a:t>
            </a:r>
            <a:r>
              <a:rPr dirty="0" sz="900" spc="7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м</a:t>
            </a:r>
            <a:r>
              <a:rPr dirty="0" sz="900" spc="-5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сто</a:t>
            </a:r>
            <a:r>
              <a:rPr dirty="0" sz="900" spc="7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њ</a:t>
            </a:r>
            <a:r>
              <a:rPr dirty="0" sz="900" spc="-5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га</a:t>
            </a:r>
            <a:r>
              <a:rPr dirty="0" sz="900" spc="70">
                <a:latin typeface="Tahoma"/>
                <a:cs typeface="Tahoma"/>
              </a:rPr>
              <a:t> </a:t>
            </a:r>
            <a:r>
              <a:rPr dirty="0" sz="900" spc="10">
                <a:latin typeface="Tahoma"/>
                <a:cs typeface="Tahoma"/>
              </a:rPr>
              <a:t>д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ги</a:t>
            </a:r>
            <a:r>
              <a:rPr dirty="0" sz="900" spc="8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л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б</a:t>
            </a:r>
            <a:r>
              <a:rPr dirty="0" sz="900" spc="70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оји</a:t>
            </a:r>
            <a:r>
              <a:rPr dirty="0" sz="900" spc="7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ћ</a:t>
            </a:r>
            <a:r>
              <a:rPr dirty="0" sz="900">
                <a:latin typeface="Tahoma"/>
                <a:cs typeface="Tahoma"/>
              </a:rPr>
              <a:t>е</a:t>
            </a:r>
            <a:r>
              <a:rPr dirty="0" sz="900" spc="7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>
                <a:latin typeface="Tahoma"/>
                <a:cs typeface="Tahoma"/>
              </a:rPr>
              <a:t>одн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10">
                <a:latin typeface="Tahoma"/>
                <a:cs typeface="Tahoma"/>
              </a:rPr>
              <a:t>т</a:t>
            </a:r>
            <a:r>
              <a:rPr dirty="0" sz="900">
                <a:latin typeface="Tahoma"/>
                <a:cs typeface="Tahoma"/>
              </a:rPr>
              <a:t>и</a:t>
            </a:r>
            <a:r>
              <a:rPr dirty="0" sz="900" spc="7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 spc="5">
                <a:latin typeface="Tahoma"/>
                <a:cs typeface="Tahoma"/>
              </a:rPr>
              <a:t>р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ја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70">
                <a:latin typeface="Tahoma"/>
                <a:cs typeface="Tahoma"/>
              </a:rPr>
              <a:t> </a:t>
            </a:r>
            <a:r>
              <a:rPr dirty="0" sz="900" spc="40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70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ч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ш</a:t>
            </a:r>
            <a:r>
              <a:rPr dirty="0" sz="900" spc="-5">
                <a:latin typeface="Tahoma"/>
                <a:cs typeface="Tahoma"/>
              </a:rPr>
              <a:t>ћ</a:t>
            </a:r>
            <a:r>
              <a:rPr dirty="0" sz="900">
                <a:latin typeface="Tahoma"/>
                <a:cs typeface="Tahoma"/>
              </a:rPr>
              <a:t>е</a:t>
            </a:r>
            <a:r>
              <a:rPr dirty="0" sz="900" spc="8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7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т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 spc="10">
                <a:latin typeface="Tahoma"/>
                <a:cs typeface="Tahoma"/>
              </a:rPr>
              <a:t>м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ч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њу,</a:t>
            </a:r>
            <a:r>
              <a:rPr dirty="0" sz="900" spc="7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одно</a:t>
            </a:r>
            <a:r>
              <a:rPr dirty="0" sz="900" spc="5">
                <a:latin typeface="Tahoma"/>
                <a:cs typeface="Tahoma"/>
              </a:rPr>
              <a:t>с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8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хт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в</a:t>
            </a:r>
            <a:r>
              <a:rPr dirty="0" sz="900" spc="8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70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и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д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5">
                <a:latin typeface="Tahoma"/>
                <a:cs typeface="Tahoma"/>
              </a:rPr>
              <a:t>в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ње</a:t>
            </a:r>
            <a:r>
              <a:rPr dirty="0" sz="900" spc="7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до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 spc="10">
                <a:latin typeface="Tahoma"/>
                <a:cs typeface="Tahoma"/>
              </a:rPr>
              <a:t>о</a:t>
            </a:r>
            <a:r>
              <a:rPr dirty="0" sz="900">
                <a:latin typeface="Tahoma"/>
                <a:cs typeface="Tahoma"/>
              </a:rPr>
              <a:t>ле</a:t>
            </a:r>
            <a:r>
              <a:rPr dirty="0" sz="900" spc="7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7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8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и</a:t>
            </a:r>
            <a:r>
              <a:rPr dirty="0" sz="900" spc="7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ост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ља</a:t>
            </a:r>
            <a:r>
              <a:rPr dirty="0" sz="900" spc="7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му</a:t>
            </a:r>
            <a:r>
              <a:rPr dirty="0" sz="900" spc="85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7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то</a:t>
            </a:r>
            <a:r>
              <a:rPr dirty="0" sz="90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м</a:t>
            </a:r>
            <a:r>
              <a:rPr dirty="0" sz="900" spc="5">
                <a:latin typeface="Tahoma"/>
                <a:cs typeface="Tahoma"/>
              </a:rPr>
              <a:t>е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5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и 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,</a:t>
            </a:r>
            <a:r>
              <a:rPr dirty="0" sz="900" spc="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од</a:t>
            </a:r>
            <a:r>
              <a:rPr dirty="0" sz="900" spc="-5">
                <a:latin typeface="Tahoma"/>
                <a:cs typeface="Tahoma"/>
              </a:rPr>
              <a:t>е</a:t>
            </a:r>
            <a:r>
              <a:rPr dirty="0" sz="900" spc="5">
                <a:latin typeface="Tahoma"/>
                <a:cs typeface="Tahoma"/>
              </a:rPr>
              <a:t>ћ</a:t>
            </a:r>
            <a:r>
              <a:rPr dirty="0" sz="900">
                <a:latin typeface="Tahoma"/>
                <a:cs typeface="Tahoma"/>
              </a:rPr>
              <a:t>и 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ч</a:t>
            </a:r>
            <a:r>
              <a:rPr dirty="0" sz="900" spc="5">
                <a:latin typeface="Tahoma"/>
                <a:cs typeface="Tahoma"/>
              </a:rPr>
              <a:t>у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5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р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досл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ду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л</a:t>
            </a:r>
            <a:r>
              <a:rPr dirty="0" sz="900" spc="5">
                <a:latin typeface="Tahoma"/>
                <a:cs typeface="Tahoma"/>
              </a:rPr>
              <a:t>у</a:t>
            </a:r>
            <a:r>
              <a:rPr dirty="0" sz="900" spc="-5">
                <a:latin typeface="Tahoma"/>
                <a:cs typeface="Tahoma"/>
              </a:rPr>
              <a:t>б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а у </a:t>
            </a:r>
            <a:r>
              <a:rPr dirty="0" sz="900" spc="5">
                <a:latin typeface="Tahoma"/>
                <a:cs typeface="Tahoma"/>
              </a:rPr>
              <a:t>п</a:t>
            </a:r>
            <a:r>
              <a:rPr dirty="0" sz="900" spc="5">
                <a:latin typeface="Tahoma"/>
                <a:cs typeface="Tahoma"/>
              </a:rPr>
              <a:t>р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тход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ој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т</a:t>
            </a:r>
            <a:r>
              <a:rPr dirty="0" sz="900" spc="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мич</a:t>
            </a:r>
            <a:r>
              <a:rPr dirty="0" sz="900" spc="5">
                <a:latin typeface="Tahoma"/>
                <a:cs typeface="Tahoma"/>
              </a:rPr>
              <a:t>а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ој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5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и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(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>
                <a:latin typeface="Tahoma"/>
                <a:cs typeface="Tahoma"/>
              </a:rPr>
              <a:t>л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см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н 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л</a:t>
            </a:r>
            <a:r>
              <a:rPr dirty="0" sz="900" spc="5">
                <a:latin typeface="Tahoma"/>
                <a:cs typeface="Tahoma"/>
              </a:rPr>
              <a:t>у</a:t>
            </a:r>
            <a:r>
              <a:rPr dirty="0" sz="900" spc="-5">
                <a:latin typeface="Tahoma"/>
                <a:cs typeface="Tahoma"/>
              </a:rPr>
              <a:t>б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а 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оји 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5">
                <a:latin typeface="Tahoma"/>
                <a:cs typeface="Tahoma"/>
              </a:rPr>
              <a:t>п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д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ју 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з </a:t>
            </a:r>
            <a:r>
              <a:rPr dirty="0" sz="900" spc="10">
                <a:latin typeface="Tahoma"/>
                <a:cs typeface="Tahoma"/>
              </a:rPr>
              <a:t>т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мич</a:t>
            </a:r>
            <a:r>
              <a:rPr dirty="0" sz="900" spc="-5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ња</a:t>
            </a:r>
            <a:r>
              <a:rPr dirty="0" sz="900" spc="6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и 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>
                <a:latin typeface="Tahoma"/>
                <a:cs typeface="Tahoma"/>
              </a:rPr>
              <a:t>л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см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н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л</a:t>
            </a:r>
            <a:r>
              <a:rPr dirty="0" sz="900" spc="5">
                <a:latin typeface="Tahoma"/>
                <a:cs typeface="Tahoma"/>
              </a:rPr>
              <a:t>у</a:t>
            </a:r>
            <a:r>
              <a:rPr dirty="0" sz="900" spc="-5">
                <a:latin typeface="Tahoma"/>
                <a:cs typeface="Tahoma"/>
              </a:rPr>
              <a:t>б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а 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з </a:t>
            </a:r>
            <a:r>
              <a:rPr dirty="0" sz="900" spc="5">
                <a:latin typeface="Tahoma"/>
                <a:cs typeface="Tahoma"/>
              </a:rPr>
              <a:t>п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ог 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10">
                <a:latin typeface="Tahoma"/>
                <a:cs typeface="Tahoma"/>
              </a:rPr>
              <a:t>ж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г 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га</a:t>
            </a:r>
            <a:r>
              <a:rPr dirty="0" sz="900">
                <a:latin typeface="Tahoma"/>
                <a:cs typeface="Tahoma"/>
              </a:rPr>
              <a:t> т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мич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ња),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 spc="10">
                <a:latin typeface="Tahoma"/>
                <a:cs typeface="Tahoma"/>
              </a:rPr>
              <a:t>м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>
                <a:latin typeface="Tahoma"/>
                <a:cs typeface="Tahoma"/>
              </a:rPr>
              <a:t>и у 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ојој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л</a:t>
            </a:r>
            <a:r>
              <a:rPr dirty="0" sz="900" spc="5">
                <a:latin typeface="Tahoma"/>
                <a:cs typeface="Tahoma"/>
              </a:rPr>
              <a:t>у</a:t>
            </a:r>
            <a:r>
              <a:rPr dirty="0" sz="900" spc="-5">
                <a:latin typeface="Tahoma"/>
                <a:cs typeface="Tahoma"/>
              </a:rPr>
              <a:t>б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и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 spc="10">
                <a:latin typeface="Tahoma"/>
                <a:cs typeface="Tahoma"/>
              </a:rPr>
              <a:t>њ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5">
                <a:latin typeface="Tahoma"/>
                <a:cs typeface="Tahoma"/>
              </a:rPr>
              <a:t>ј</a:t>
            </a:r>
            <a:r>
              <a:rPr dirty="0" sz="900">
                <a:latin typeface="Tahoma"/>
                <a:cs typeface="Tahoma"/>
              </a:rPr>
              <a:t>у 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е 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сло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е</a:t>
            </a:r>
            <a:r>
              <a:rPr dirty="0" sz="900" spc="-1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а 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ч</a:t>
            </a:r>
            <a:r>
              <a:rPr dirty="0" sz="900" spc="5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ш</a:t>
            </a:r>
            <a:r>
              <a:rPr dirty="0" sz="900" spc="-5">
                <a:latin typeface="Tahoma"/>
                <a:cs typeface="Tahoma"/>
              </a:rPr>
              <a:t>ћ</a:t>
            </a:r>
            <a:r>
              <a:rPr dirty="0" sz="900">
                <a:latin typeface="Tahoma"/>
                <a:cs typeface="Tahoma"/>
              </a:rPr>
              <a:t>е у т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 spc="10">
                <a:latin typeface="Tahoma"/>
                <a:cs typeface="Tahoma"/>
              </a:rPr>
              <a:t>м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ч</a:t>
            </a:r>
            <a:r>
              <a:rPr dirty="0" sz="900" spc="5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њу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и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5">
                <a:latin typeface="Tahoma"/>
                <a:cs typeface="Tahoma"/>
              </a:rPr>
              <a:t>п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 spc="10">
                <a:latin typeface="Tahoma"/>
                <a:cs typeface="Tahoma"/>
              </a:rPr>
              <a:t>д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м</a:t>
            </a:r>
            <a:r>
              <a:rPr dirty="0" sz="900" spc="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т</a:t>
            </a:r>
            <a:r>
              <a:rPr dirty="0" sz="900" spc="5">
                <a:latin typeface="Tahoma"/>
                <a:cs typeface="Tahoma"/>
              </a:rPr>
              <a:t>е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10">
                <a:latin typeface="Tahoma"/>
                <a:cs typeface="Tahoma"/>
              </a:rPr>
              <a:t>м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5">
                <a:latin typeface="Tahoma"/>
                <a:cs typeface="Tahoma"/>
              </a:rPr>
              <a:t>ш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5">
                <a:latin typeface="Tahoma"/>
                <a:cs typeface="Tahoma"/>
              </a:rPr>
              <a:t>к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5">
                <a:latin typeface="Tahoma"/>
                <a:cs typeface="Tahoma"/>
              </a:rPr>
              <a:t>ш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е</a:t>
            </a:r>
            <a:r>
              <a:rPr dirty="0" sz="900" spc="-15">
                <a:latin typeface="Tahoma"/>
                <a:cs typeface="Tahoma"/>
              </a:rPr>
              <a:t> </a:t>
            </a:r>
            <a:r>
              <a:rPr dirty="0" sz="900" spc="10">
                <a:latin typeface="Tahoma"/>
                <a:cs typeface="Tahoma"/>
              </a:rPr>
              <a:t>о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>
                <a:latin typeface="Tahoma"/>
                <a:cs typeface="Tahoma"/>
              </a:rPr>
              <a:t>г</a:t>
            </a:r>
            <a:r>
              <a:rPr dirty="0" sz="900" spc="-10">
                <a:latin typeface="Tahoma"/>
                <a:cs typeface="Tahoma"/>
              </a:rPr>
              <a:t>а</a:t>
            </a:r>
            <a:r>
              <a:rPr dirty="0" sz="900" spc="5">
                <a:latin typeface="Tahoma"/>
                <a:cs typeface="Tahoma"/>
              </a:rPr>
              <a:t>н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ц</a:t>
            </a:r>
            <a:r>
              <a:rPr dirty="0" sz="900" spc="10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је</a:t>
            </a:r>
            <a:r>
              <a:rPr dirty="0" sz="900" spc="5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ц</a:t>
            </a:r>
            <a:r>
              <a:rPr dirty="0" sz="900" spc="-5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л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и</a:t>
            </a:r>
            <a:endParaRPr sz="900">
              <a:latin typeface="Tahoma"/>
              <a:cs typeface="Tahoma"/>
            </a:endParaRPr>
          </a:p>
          <a:p>
            <a:pPr algn="just" marL="241300" marR="5080" indent="-228600">
              <a:lnSpc>
                <a:spcPct val="100400"/>
              </a:lnSpc>
              <a:spcBef>
                <a:spcPts val="610"/>
              </a:spcBef>
              <a:buFont typeface="Tahoma"/>
              <a:buAutoNum type="arabicPeriod"/>
              <a:tabLst>
                <a:tab pos="241300" algn="l"/>
              </a:tabLst>
            </a:pPr>
            <a:r>
              <a:rPr dirty="0" sz="900">
                <a:latin typeface="Tahoma"/>
                <a:cs typeface="Tahoma"/>
              </a:rPr>
              <a:t>Клуб</a:t>
            </a:r>
            <a:r>
              <a:rPr dirty="0" sz="900" spc="1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оји</a:t>
            </a:r>
            <a:r>
              <a:rPr dirty="0" sz="900" spc="2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се</a:t>
            </a:r>
            <a:r>
              <a:rPr dirty="0" sz="900" spc="2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20">
                <a:latin typeface="Tahoma"/>
                <a:cs typeface="Tahoma"/>
              </a:rPr>
              <a:t> 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10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2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>
                <a:latin typeface="Tahoma"/>
                <a:cs typeface="Tahoma"/>
              </a:rPr>
              <a:t>однош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ње</a:t>
            </a:r>
            <a:r>
              <a:rPr dirty="0" sz="900" spc="2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 spc="5">
                <a:latin typeface="Tahoma"/>
                <a:cs typeface="Tahoma"/>
              </a:rPr>
              <a:t>р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ја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е</a:t>
            </a:r>
            <a:r>
              <a:rPr dirty="0" sz="900" spc="2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2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ч</a:t>
            </a:r>
            <a:r>
              <a:rPr dirty="0" sz="900" spc="5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ш</a:t>
            </a:r>
            <a:r>
              <a:rPr dirty="0" sz="900" spc="5">
                <a:latin typeface="Tahoma"/>
                <a:cs typeface="Tahoma"/>
              </a:rPr>
              <a:t>ћ</a:t>
            </a:r>
            <a:r>
              <a:rPr dirty="0" sz="900">
                <a:latin typeface="Tahoma"/>
                <a:cs typeface="Tahoma"/>
              </a:rPr>
              <a:t>е</a:t>
            </a:r>
            <a:r>
              <a:rPr dirty="0" sz="900" spc="2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10">
                <a:latin typeface="Tahoma"/>
                <a:cs typeface="Tahoma"/>
              </a:rPr>
              <a:t> </a:t>
            </a:r>
            <a:r>
              <a:rPr dirty="0" sz="900" spc="10">
                <a:latin typeface="Tahoma"/>
                <a:cs typeface="Tahoma"/>
              </a:rPr>
              <a:t>т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мич</a:t>
            </a:r>
            <a:r>
              <a:rPr dirty="0" sz="900" spc="-5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њу,</a:t>
            </a:r>
            <a:r>
              <a:rPr dirty="0" sz="900" spc="2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одно</a:t>
            </a:r>
            <a:r>
              <a:rPr dirty="0" sz="900" spc="5">
                <a:latin typeface="Tahoma"/>
                <a:cs typeface="Tahoma"/>
              </a:rPr>
              <a:t>с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1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х</a:t>
            </a:r>
            <a:r>
              <a:rPr dirty="0" sz="900" spc="5">
                <a:latin typeface="Tahoma"/>
                <a:cs typeface="Tahoma"/>
              </a:rPr>
              <a:t>т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3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2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д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5">
                <a:latin typeface="Tahoma"/>
                <a:cs typeface="Tahoma"/>
              </a:rPr>
              <a:t>в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ње</a:t>
            </a:r>
            <a:r>
              <a:rPr dirty="0" sz="900" spc="2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до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оле</a:t>
            </a:r>
            <a:r>
              <a:rPr dirty="0" sz="900" spc="2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2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 spc="1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10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и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ј</a:t>
            </a:r>
            <a:r>
              <a:rPr dirty="0" sz="900" spc="-10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и</a:t>
            </a:r>
            <a:r>
              <a:rPr dirty="0" sz="900" spc="2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да</a:t>
            </a:r>
            <a:r>
              <a:rPr dirty="0" sz="900" spc="9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е</a:t>
            </a:r>
            <a:r>
              <a:rPr dirty="0" sz="900" spc="2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ж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ли</a:t>
            </a:r>
            <a:r>
              <a:rPr dirty="0" sz="900" spc="2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ч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10">
                <a:latin typeface="Tahoma"/>
                <a:cs typeface="Tahoma"/>
              </a:rPr>
              <a:t>т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ти</a:t>
            </a:r>
            <a:r>
              <a:rPr dirty="0" sz="900" spc="2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2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сл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д</a:t>
            </a:r>
            <a:r>
              <a:rPr dirty="0" sz="900" spc="-5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ћ</a:t>
            </a:r>
            <a:r>
              <a:rPr dirty="0" sz="900">
                <a:latin typeface="Tahoma"/>
                <a:cs typeface="Tahoma"/>
              </a:rPr>
              <a:t>ој</a:t>
            </a:r>
            <a:r>
              <a:rPr dirty="0" sz="900" spc="15">
                <a:latin typeface="Tahoma"/>
                <a:cs typeface="Tahoma"/>
              </a:rPr>
              <a:t> </a:t>
            </a:r>
            <a:r>
              <a:rPr dirty="0" sz="900" spc="10">
                <a:latin typeface="Tahoma"/>
                <a:cs typeface="Tahoma"/>
              </a:rPr>
              <a:t>т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мич</a:t>
            </a:r>
            <a:r>
              <a:rPr dirty="0" sz="900" spc="5">
                <a:latin typeface="Tahoma"/>
                <a:cs typeface="Tahoma"/>
              </a:rPr>
              <a:t>а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ој</a:t>
            </a:r>
            <a:r>
              <a:rPr dirty="0" sz="900">
                <a:latin typeface="Tahoma"/>
                <a:cs typeface="Tahoma"/>
              </a:rPr>
              <a:t> с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и</a:t>
            </a:r>
            <a:r>
              <a:rPr dirty="0" sz="900" spc="-5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ли</a:t>
            </a:r>
            <a:r>
              <a:rPr dirty="0" sz="900" spc="-5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5">
                <a:latin typeface="Tahoma"/>
                <a:cs typeface="Tahoma"/>
              </a:rPr>
              <a:t>ј</a:t>
            </a:r>
            <a:r>
              <a:rPr dirty="0" sz="900">
                <a:latin typeface="Tahoma"/>
                <a:cs typeface="Tahoma"/>
              </a:rPr>
              <a:t>е</a:t>
            </a:r>
            <a:r>
              <a:rPr dirty="0" sz="900" spc="-5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-50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п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 spc="10">
                <a:latin typeface="Tahoma"/>
                <a:cs typeface="Tahoma"/>
              </a:rPr>
              <a:t>о</a:t>
            </a:r>
            <a:r>
              <a:rPr dirty="0" sz="900">
                <a:latin typeface="Tahoma"/>
                <a:cs typeface="Tahoma"/>
              </a:rPr>
              <a:t>м</a:t>
            </a:r>
            <a:r>
              <a:rPr dirty="0" sz="900" spc="-55">
                <a:latin typeface="Tahoma"/>
                <a:cs typeface="Tahoma"/>
              </a:rPr>
              <a:t> 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-5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>
                <a:latin typeface="Tahoma"/>
                <a:cs typeface="Tahoma"/>
              </a:rPr>
              <a:t>одн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40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п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ја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-50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-5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ч</a:t>
            </a:r>
            <a:r>
              <a:rPr dirty="0" sz="900" spc="5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ш</a:t>
            </a:r>
            <a:r>
              <a:rPr dirty="0" sz="900" spc="-5">
                <a:latin typeface="Tahoma"/>
                <a:cs typeface="Tahoma"/>
              </a:rPr>
              <a:t>ћ</a:t>
            </a:r>
            <a:r>
              <a:rPr dirty="0" sz="900">
                <a:latin typeface="Tahoma"/>
                <a:cs typeface="Tahoma"/>
              </a:rPr>
              <a:t>е</a:t>
            </a:r>
            <a:r>
              <a:rPr dirty="0" sz="900" spc="-4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-60">
                <a:latin typeface="Tahoma"/>
                <a:cs typeface="Tahoma"/>
              </a:rPr>
              <a:t> </a:t>
            </a:r>
            <a:r>
              <a:rPr dirty="0" sz="900" spc="10">
                <a:latin typeface="Tahoma"/>
                <a:cs typeface="Tahoma"/>
              </a:rPr>
              <a:t>т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ми</a:t>
            </a:r>
            <a:r>
              <a:rPr dirty="0" sz="900" spc="10">
                <a:latin typeface="Tahoma"/>
                <a:cs typeface="Tahoma"/>
              </a:rPr>
              <a:t>ч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њу,</a:t>
            </a:r>
            <a:r>
              <a:rPr dirty="0" sz="900" spc="-5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одно</a:t>
            </a:r>
            <a:r>
              <a:rPr dirty="0" sz="900" spc="5">
                <a:latin typeface="Tahoma"/>
                <a:cs typeface="Tahoma"/>
              </a:rPr>
              <a:t>с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4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 spc="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хт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-3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-5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 spc="10">
                <a:latin typeface="Tahoma"/>
                <a:cs typeface="Tahoma"/>
              </a:rPr>
              <a:t>д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10">
                <a:latin typeface="Tahoma"/>
                <a:cs typeface="Tahoma"/>
              </a:rPr>
              <a:t>њ</a:t>
            </a:r>
            <a:r>
              <a:rPr dirty="0" sz="900">
                <a:latin typeface="Tahoma"/>
                <a:cs typeface="Tahoma"/>
              </a:rPr>
              <a:t>е</a:t>
            </a:r>
            <a:r>
              <a:rPr dirty="0" sz="900" spc="-5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до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оле</a:t>
            </a:r>
            <a:r>
              <a:rPr dirty="0" sz="900" spc="-50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-6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5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,</a:t>
            </a:r>
            <a:r>
              <a:rPr dirty="0" sz="900" spc="1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ли</a:t>
            </a:r>
            <a:r>
              <a:rPr dirty="0" sz="900" spc="-5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му</a:t>
            </a:r>
            <a:r>
              <a:rPr dirty="0" sz="900" spc="-50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ј</a:t>
            </a:r>
            <a:r>
              <a:rPr dirty="0" sz="900">
                <a:latin typeface="Tahoma"/>
                <a:cs typeface="Tahoma"/>
              </a:rPr>
              <a:t>е</a:t>
            </a:r>
            <a:r>
              <a:rPr dirty="0" sz="900" spc="-6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од</a:t>
            </a:r>
            <a:r>
              <a:rPr dirty="0" sz="900" spc="10">
                <a:latin typeface="Tahoma"/>
                <a:cs typeface="Tahoma"/>
              </a:rPr>
              <a:t>б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ј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-3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ја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-50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-5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ч</a:t>
            </a:r>
            <a:r>
              <a:rPr dirty="0" sz="900" spc="5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ш</a:t>
            </a:r>
            <a:r>
              <a:rPr dirty="0" sz="900" spc="5">
                <a:latin typeface="Tahoma"/>
                <a:cs typeface="Tahoma"/>
              </a:rPr>
              <a:t>ћ</a:t>
            </a:r>
            <a:r>
              <a:rPr dirty="0" sz="900">
                <a:latin typeface="Tahoma"/>
                <a:cs typeface="Tahoma"/>
              </a:rPr>
              <a:t>е</a:t>
            </a:r>
            <a:r>
              <a:rPr dirty="0" sz="900" spc="-5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-5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т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 spc="10">
                <a:latin typeface="Tahoma"/>
                <a:cs typeface="Tahoma"/>
              </a:rPr>
              <a:t>м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ч</a:t>
            </a:r>
            <a:r>
              <a:rPr dirty="0" sz="900" spc="5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њу,</a:t>
            </a:r>
            <a:r>
              <a:rPr dirty="0" sz="900">
                <a:latin typeface="Tahoma"/>
                <a:cs typeface="Tahoma"/>
              </a:rPr>
              <a:t> одно</a:t>
            </a:r>
            <a:r>
              <a:rPr dirty="0" sz="900" spc="5">
                <a:latin typeface="Tahoma"/>
                <a:cs typeface="Tahoma"/>
              </a:rPr>
              <a:t>с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3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хт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в</a:t>
            </a:r>
            <a:r>
              <a:rPr dirty="0" sz="900" spc="-2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-2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д</a:t>
            </a:r>
            <a:r>
              <a:rPr dirty="0" sz="900" spc="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ње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до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оле</a:t>
            </a:r>
            <a:r>
              <a:rPr dirty="0" sz="900" spc="-3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-2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10">
                <a:latin typeface="Tahoma"/>
                <a:cs typeface="Tahoma"/>
              </a:rPr>
              <a:t>н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,</a:t>
            </a:r>
            <a:r>
              <a:rPr dirty="0" sz="900" spc="-1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-3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сл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д</a:t>
            </a:r>
            <a:r>
              <a:rPr dirty="0" sz="900" spc="-5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ћ</a:t>
            </a:r>
            <a:r>
              <a:rPr dirty="0" sz="900" spc="10">
                <a:latin typeface="Tahoma"/>
                <a:cs typeface="Tahoma"/>
              </a:rPr>
              <a:t>о</a:t>
            </a:r>
            <a:r>
              <a:rPr dirty="0" sz="900">
                <a:latin typeface="Tahoma"/>
                <a:cs typeface="Tahoma"/>
              </a:rPr>
              <a:t>ј</a:t>
            </a:r>
            <a:r>
              <a:rPr dirty="0" sz="900" spc="-3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т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ми</a:t>
            </a:r>
            <a:r>
              <a:rPr dirty="0" sz="900" spc="10">
                <a:latin typeface="Tahoma"/>
                <a:cs typeface="Tahoma"/>
              </a:rPr>
              <a:t>ч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ој</a:t>
            </a:r>
            <a:r>
              <a:rPr dirty="0" sz="900" spc="-3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5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и</a:t>
            </a:r>
            <a:r>
              <a:rPr dirty="0" sz="900" spc="-3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може</a:t>
            </a:r>
            <a:r>
              <a:rPr dirty="0" sz="900" spc="-25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ч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ст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ти</a:t>
            </a:r>
            <a:r>
              <a:rPr dirty="0" sz="900" spc="-2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-3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д</a:t>
            </a:r>
            <a:r>
              <a:rPr dirty="0" sz="900" spc="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-3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ст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5">
                <a:latin typeface="Tahoma"/>
                <a:cs typeface="Tahoma"/>
              </a:rPr>
              <a:t>п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-2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 spc="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ж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м</a:t>
            </a:r>
            <a:r>
              <a:rPr dirty="0" sz="900" spc="-3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т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ми</a:t>
            </a:r>
            <a:r>
              <a:rPr dirty="0" sz="900" spc="10">
                <a:latin typeface="Tahoma"/>
                <a:cs typeface="Tahoma"/>
              </a:rPr>
              <a:t>ч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њу</a:t>
            </a:r>
            <a:r>
              <a:rPr dirty="0" sz="900" spc="-3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од</a:t>
            </a:r>
            <a:r>
              <a:rPr dirty="0" sz="900" spc="-3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ог</a:t>
            </a:r>
            <a:r>
              <a:rPr dirty="0" sz="900" spc="-3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од</a:t>
            </a:r>
            <a:r>
              <a:rPr dirty="0" sz="900" spc="-20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ој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г</a:t>
            </a:r>
            <a:r>
              <a:rPr dirty="0" sz="900" spc="-3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је</a:t>
            </a:r>
            <a:r>
              <a:rPr dirty="0" sz="900" spc="-3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одуст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35">
                <a:latin typeface="Tahoma"/>
                <a:cs typeface="Tahoma"/>
              </a:rPr>
              <a:t>о</a:t>
            </a:r>
            <a:r>
              <a:rPr dirty="0" sz="900">
                <a:latin typeface="Tahoma"/>
                <a:cs typeface="Tahoma"/>
              </a:rPr>
              <a:t>,</a:t>
            </a:r>
            <a:r>
              <a:rPr dirty="0" sz="900" spc="-3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одно</a:t>
            </a:r>
            <a:r>
              <a:rPr dirty="0" sz="900" spc="5">
                <a:latin typeface="Tahoma"/>
                <a:cs typeface="Tahoma"/>
              </a:rPr>
              <a:t>с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3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од</a:t>
            </a:r>
            <a:r>
              <a:rPr dirty="0" sz="900" spc="-3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ог</a:t>
            </a:r>
            <a:r>
              <a:rPr dirty="0" sz="900">
                <a:latin typeface="Tahoma"/>
                <a:cs typeface="Tahoma"/>
              </a:rPr>
              <a:t> од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ој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г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 spc="10">
                <a:latin typeface="Tahoma"/>
                <a:cs typeface="Tahoma"/>
              </a:rPr>
              <a:t>м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 spc="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је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одо</a:t>
            </a:r>
            <a:r>
              <a:rPr dirty="0" sz="900" spc="-5">
                <a:latin typeface="Tahoma"/>
                <a:cs typeface="Tahoma"/>
              </a:rPr>
              <a:t>б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ч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ш</a:t>
            </a:r>
            <a:r>
              <a:rPr dirty="0" sz="900" spc="5">
                <a:latin typeface="Tahoma"/>
                <a:cs typeface="Tahoma"/>
              </a:rPr>
              <a:t>ћ</a:t>
            </a:r>
            <a:r>
              <a:rPr dirty="0" sz="900" spc="5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.</a:t>
            </a:r>
            <a:endParaRPr sz="900">
              <a:latin typeface="Tahoma"/>
              <a:cs typeface="Tahoma"/>
            </a:endParaRPr>
          </a:p>
          <a:p>
            <a:pPr algn="just" marL="241300" marR="6985" indent="-228600">
              <a:lnSpc>
                <a:spcPct val="100499"/>
              </a:lnSpc>
              <a:spcBef>
                <a:spcPts val="605"/>
              </a:spcBef>
              <a:buFont typeface="Tahoma"/>
              <a:buAutoNum type="arabicPeriod"/>
              <a:tabLst>
                <a:tab pos="241300" algn="l"/>
              </a:tabLst>
            </a:pPr>
            <a:r>
              <a:rPr dirty="0" sz="900">
                <a:latin typeface="Tahoma"/>
                <a:cs typeface="Tahoma"/>
              </a:rPr>
              <a:t>Клуб</a:t>
            </a:r>
            <a:r>
              <a:rPr dirty="0" sz="900" spc="114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оји</a:t>
            </a:r>
            <a:r>
              <a:rPr dirty="0" sz="900" spc="12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ст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 spc="5">
                <a:latin typeface="Tahoma"/>
                <a:cs typeface="Tahoma"/>
              </a:rPr>
              <a:t>п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,</a:t>
            </a:r>
            <a:r>
              <a:rPr dirty="0" sz="900" spc="12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одно</a:t>
            </a:r>
            <a:r>
              <a:rPr dirty="0" sz="900" spc="5">
                <a:latin typeface="Tahoma"/>
                <a:cs typeface="Tahoma"/>
              </a:rPr>
              <a:t>с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125">
                <a:latin typeface="Tahoma"/>
                <a:cs typeface="Tahoma"/>
              </a:rPr>
              <a:t> </a:t>
            </a:r>
            <a:r>
              <a:rPr dirty="0" sz="900" spc="-10">
                <a:latin typeface="Tahoma"/>
                <a:cs typeface="Tahoma"/>
              </a:rPr>
              <a:t>о</a:t>
            </a:r>
            <a:r>
              <a:rPr dirty="0" sz="900">
                <a:latin typeface="Tahoma"/>
                <a:cs typeface="Tahoma"/>
              </a:rPr>
              <a:t>дуст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е</a:t>
            </a:r>
            <a:r>
              <a:rPr dirty="0" sz="900" spc="114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од</a:t>
            </a:r>
            <a:r>
              <a:rPr dirty="0" sz="900" spc="12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 spc="5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ћ</a:t>
            </a:r>
            <a:r>
              <a:rPr dirty="0" sz="900" spc="12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 spc="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>
                <a:latin typeface="Tahoma"/>
                <a:cs typeface="Tahoma"/>
              </a:rPr>
              <a:t>оч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тог</a:t>
            </a:r>
            <a:r>
              <a:rPr dirty="0" sz="900" spc="12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т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мич</a:t>
            </a:r>
            <a:r>
              <a:rPr dirty="0" sz="900" spc="-5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ња</a:t>
            </a:r>
            <a:r>
              <a:rPr dirty="0" sz="900" spc="12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(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>
                <a:latin typeface="Tahoma"/>
                <a:cs typeface="Tahoma"/>
              </a:rPr>
              <a:t>осле</a:t>
            </a:r>
            <a:r>
              <a:rPr dirty="0" sz="900" spc="114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ж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5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б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ња</a:t>
            </a:r>
            <a:r>
              <a:rPr dirty="0" sz="900" spc="13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т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мич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5">
                <a:latin typeface="Tahoma"/>
                <a:cs typeface="Tahoma"/>
              </a:rPr>
              <a:t>к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х</a:t>
            </a:r>
            <a:r>
              <a:rPr dirty="0" sz="900" spc="12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б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5">
                <a:latin typeface="Tahoma"/>
                <a:cs typeface="Tahoma"/>
              </a:rPr>
              <a:t>ј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4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12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12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5">
                <a:latin typeface="Tahoma"/>
                <a:cs typeface="Tahoma"/>
              </a:rPr>
              <a:t>е</a:t>
            </a:r>
            <a:r>
              <a:rPr dirty="0" sz="900" spc="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)</a:t>
            </a:r>
            <a:r>
              <a:rPr dirty="0" sz="900" spc="12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ли</a:t>
            </a:r>
            <a:r>
              <a:rPr dirty="0" sz="900" spc="12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б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де</a:t>
            </a:r>
            <a:r>
              <a:rPr dirty="0" sz="900" spc="12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 spc="10">
                <a:latin typeface="Tahoma"/>
                <a:cs typeface="Tahoma"/>
              </a:rPr>
              <a:t>љ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ч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н</a:t>
            </a:r>
            <a:r>
              <a:rPr dirty="0" sz="900" spc="120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з</a:t>
            </a:r>
            <a:r>
              <a:rPr dirty="0" sz="900" spc="13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т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мич</a:t>
            </a:r>
            <a:r>
              <a:rPr dirty="0" sz="900" spc="-5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ња</a:t>
            </a:r>
            <a:r>
              <a:rPr dirty="0" sz="900" spc="12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то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ом</a:t>
            </a:r>
            <a:r>
              <a:rPr dirty="0" sz="900" spc="12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е</a:t>
            </a:r>
            <a:r>
              <a:rPr dirty="0" sz="900" spc="114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(</a:t>
            </a:r>
            <a:r>
              <a:rPr dirty="0" sz="900" spc="5">
                <a:latin typeface="Tahoma"/>
                <a:cs typeface="Tahoma"/>
              </a:rPr>
              <a:t>п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 spc="5">
                <a:latin typeface="Tahoma"/>
                <a:cs typeface="Tahoma"/>
              </a:rPr>
              <a:t>р</a:t>
            </a:r>
            <a:r>
              <a:rPr dirty="0" sz="900" spc="-5">
                <a:latin typeface="Tahoma"/>
                <a:cs typeface="Tahoma"/>
              </a:rPr>
              <a:t>ш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10">
                <a:latin typeface="Tahoma"/>
                <a:cs typeface="Tahoma"/>
              </a:rPr>
              <a:t>т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-25">
                <a:latin typeface="Tahoma"/>
                <a:cs typeface="Tahoma"/>
              </a:rPr>
              <a:t> </a:t>
            </a:r>
            <a:r>
              <a:rPr dirty="0" sz="900" spc="10">
                <a:latin typeface="Tahoma"/>
                <a:cs typeface="Tahoma"/>
              </a:rPr>
              <a:t>т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ми</a:t>
            </a:r>
            <a:r>
              <a:rPr dirty="0" sz="900" spc="10">
                <a:latin typeface="Tahoma"/>
                <a:cs typeface="Tahoma"/>
              </a:rPr>
              <a:t>ч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ња)</a:t>
            </a:r>
            <a:r>
              <a:rPr dirty="0" sz="900" spc="-2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-2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 spc="15">
                <a:latin typeface="Tahoma"/>
                <a:cs typeface="Tahoma"/>
              </a:rPr>
              <a:t>л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ду</a:t>
            </a:r>
            <a:r>
              <a:rPr dirty="0" sz="900" spc="-2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са</a:t>
            </a:r>
            <a:r>
              <a:rPr dirty="0" sz="900" spc="-2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П</a:t>
            </a:r>
            <a:r>
              <a:rPr dirty="0" sz="900" spc="5">
                <a:latin typeface="Tahoma"/>
                <a:cs typeface="Tahoma"/>
              </a:rPr>
              <a:t>р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л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 spc="5">
                <a:latin typeface="Tahoma"/>
                <a:cs typeface="Tahoma"/>
              </a:rPr>
              <a:t>и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ом</a:t>
            </a:r>
            <a:r>
              <a:rPr dirty="0" sz="900" spc="-2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2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т</a:t>
            </a:r>
            <a:r>
              <a:rPr dirty="0" sz="900" spc="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м</a:t>
            </a:r>
            <a:r>
              <a:rPr dirty="0" sz="900" spc="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ч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њу</a:t>
            </a:r>
            <a:r>
              <a:rPr dirty="0" sz="900" spc="-2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и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ц</a:t>
            </a:r>
            <a:r>
              <a:rPr dirty="0" sz="900" spc="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ј</a:t>
            </a:r>
            <a:r>
              <a:rPr dirty="0" sz="900" spc="-10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ма</a:t>
            </a:r>
            <a:r>
              <a:rPr dirty="0" sz="900" spc="-1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т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 spc="10">
                <a:latin typeface="Tahoma"/>
                <a:cs typeface="Tahoma"/>
              </a:rPr>
              <a:t>м</a:t>
            </a:r>
            <a:r>
              <a:rPr dirty="0" sz="900" spc="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ч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ња,</a:t>
            </a:r>
            <a:r>
              <a:rPr dirty="0" sz="900" spc="-2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-2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сл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д</a:t>
            </a:r>
            <a:r>
              <a:rPr dirty="0" sz="900" spc="5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ћ</a:t>
            </a:r>
            <a:r>
              <a:rPr dirty="0" sz="900">
                <a:latin typeface="Tahoma"/>
                <a:cs typeface="Tahoma"/>
              </a:rPr>
              <a:t>ој</a:t>
            </a:r>
            <a:r>
              <a:rPr dirty="0" sz="900" spc="-2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т</a:t>
            </a:r>
            <a:r>
              <a:rPr dirty="0" sz="900" spc="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мич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ој</a:t>
            </a:r>
            <a:r>
              <a:rPr dirty="0" sz="900" spc="-2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и</a:t>
            </a:r>
            <a:r>
              <a:rPr dirty="0" sz="900" spc="-2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може</a:t>
            </a:r>
            <a:r>
              <a:rPr dirty="0" sz="900" spc="-1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ч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40">
                <a:latin typeface="Tahoma"/>
                <a:cs typeface="Tahoma"/>
              </a:rPr>
              <a:t>т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10">
                <a:latin typeface="Tahoma"/>
                <a:cs typeface="Tahoma"/>
              </a:rPr>
              <a:t>т</a:t>
            </a:r>
            <a:r>
              <a:rPr dirty="0" sz="900">
                <a:latin typeface="Tahoma"/>
                <a:cs typeface="Tahoma"/>
              </a:rPr>
              <a:t>и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-2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два</a:t>
            </a:r>
            <a:r>
              <a:rPr dirty="0" sz="900" spc="-1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ст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 spc="5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ж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м</a:t>
            </a:r>
            <a:r>
              <a:rPr dirty="0" sz="900" spc="-20">
                <a:latin typeface="Tahoma"/>
                <a:cs typeface="Tahoma"/>
              </a:rPr>
              <a:t> </a:t>
            </a:r>
            <a:r>
              <a:rPr dirty="0" sz="900" spc="10">
                <a:latin typeface="Tahoma"/>
                <a:cs typeface="Tahoma"/>
              </a:rPr>
              <a:t>т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ми</a:t>
            </a:r>
            <a:r>
              <a:rPr dirty="0" sz="900" spc="10">
                <a:latin typeface="Tahoma"/>
                <a:cs typeface="Tahoma"/>
              </a:rPr>
              <a:t>ч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њу</a:t>
            </a:r>
            <a:r>
              <a:rPr dirty="0" sz="900">
                <a:latin typeface="Tahoma"/>
                <a:cs typeface="Tahoma"/>
              </a:rPr>
              <a:t> од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ог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з 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ој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г је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ст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о,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 spc="10">
                <a:latin typeface="Tahoma"/>
                <a:cs typeface="Tahoma"/>
              </a:rPr>
              <a:t>о</a:t>
            </a:r>
            <a:r>
              <a:rPr dirty="0" sz="900">
                <a:latin typeface="Tahoma"/>
                <a:cs typeface="Tahoma"/>
              </a:rPr>
              <a:t>д</a:t>
            </a:r>
            <a:r>
              <a:rPr dirty="0" sz="900" spc="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ос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љ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ч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.</a:t>
            </a:r>
            <a:endParaRPr sz="900">
              <a:latin typeface="Tahoma"/>
              <a:cs typeface="Tahoma"/>
            </a:endParaRPr>
          </a:p>
          <a:p>
            <a:pPr algn="just" marL="241300" marR="13970" indent="-228600">
              <a:lnSpc>
                <a:spcPct val="101099"/>
              </a:lnSpc>
              <a:spcBef>
                <a:spcPts val="585"/>
              </a:spcBef>
              <a:buFont typeface="Tahoma"/>
              <a:buAutoNum type="arabicPeriod"/>
              <a:tabLst>
                <a:tab pos="241300" algn="l"/>
              </a:tabLst>
            </a:pP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-10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ол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>
                <a:latin typeface="Tahoma"/>
                <a:cs typeface="Tahoma"/>
              </a:rPr>
              <a:t>од</a:t>
            </a:r>
            <a:r>
              <a:rPr dirty="0" sz="900" spc="5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р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га</a:t>
            </a:r>
            <a:r>
              <a:rPr dirty="0" sz="900" spc="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т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 spc="10">
                <a:latin typeface="Tahoma"/>
                <a:cs typeface="Tahoma"/>
              </a:rPr>
              <a:t>м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ч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ња у</a:t>
            </a:r>
            <a:r>
              <a:rPr dirty="0" sz="900" spc="1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ој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м</a:t>
            </a:r>
            <a:r>
              <a:rPr dirty="0" sz="900" spc="1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је</a:t>
            </a:r>
            <a:r>
              <a:rPr dirty="0" sz="900" spc="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л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б</a:t>
            </a:r>
            <a:r>
              <a:rPr dirty="0" sz="900" spc="1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ч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ст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5">
                <a:latin typeface="Tahoma"/>
                <a:cs typeface="Tahoma"/>
              </a:rPr>
              <a:t>в</a:t>
            </a:r>
            <a:r>
              <a:rPr dirty="0" sz="900" spc="20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о,</a:t>
            </a:r>
            <a:r>
              <a:rPr dirty="0" sz="900" spc="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одно</a:t>
            </a:r>
            <a:r>
              <a:rPr dirty="0" sz="900" spc="5">
                <a:latin typeface="Tahoma"/>
                <a:cs typeface="Tahoma"/>
              </a:rPr>
              <a:t>с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т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б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5">
                <a:latin typeface="Tahoma"/>
                <a:cs typeface="Tahoma"/>
              </a:rPr>
              <a:t> </a:t>
            </a:r>
            <a:r>
              <a:rPr dirty="0" sz="900" spc="10">
                <a:latin typeface="Tahoma"/>
                <a:cs typeface="Tahoma"/>
              </a:rPr>
              <a:t>д</a:t>
            </a:r>
            <a:r>
              <a:rPr dirty="0" sz="900">
                <a:latin typeface="Tahoma"/>
                <a:cs typeface="Tahoma"/>
              </a:rPr>
              <a:t>а 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 spc="10">
                <a:latin typeface="Tahoma"/>
                <a:cs typeface="Tahoma"/>
              </a:rPr>
              <a:t>ч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ст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је</a:t>
            </a:r>
            <a:r>
              <a:rPr dirty="0" sz="900" spc="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е</a:t>
            </a:r>
            <a:r>
              <a:rPr dirty="0" sz="900" spc="1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>
                <a:latin typeface="Tahoma"/>
                <a:cs typeface="Tahoma"/>
              </a:rPr>
              <a:t>остоје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д</a:t>
            </a:r>
            <a:r>
              <a:rPr dirty="0" sz="900" spc="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а ст</a:t>
            </a:r>
            <a:r>
              <a:rPr dirty="0" sz="900" spc="5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1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жи </a:t>
            </a:r>
            <a:r>
              <a:rPr dirty="0" sz="900" spc="5">
                <a:latin typeface="Tahoma"/>
                <a:cs typeface="Tahoma"/>
              </a:rPr>
              <a:t>р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г</a:t>
            </a:r>
            <a:r>
              <a:rPr dirty="0" sz="900" spc="1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т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ми</a:t>
            </a:r>
            <a:r>
              <a:rPr dirty="0" sz="900" spc="10">
                <a:latin typeface="Tahoma"/>
                <a:cs typeface="Tahoma"/>
              </a:rPr>
              <a:t>ч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ња,</a:t>
            </a:r>
            <a:r>
              <a:rPr dirty="0" sz="900" spc="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л</a:t>
            </a:r>
            <a:r>
              <a:rPr dirty="0" sz="900" spc="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б</a:t>
            </a:r>
            <a:r>
              <a:rPr dirty="0" sz="900" spc="1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ма</a:t>
            </a:r>
            <a:r>
              <a:rPr dirty="0" sz="900" spc="1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 spc="10">
                <a:latin typeface="Tahoma"/>
                <a:cs typeface="Tahoma"/>
              </a:rPr>
              <a:t>ч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ш</a:t>
            </a:r>
            <a:r>
              <a:rPr dirty="0" sz="900" spc="5">
                <a:latin typeface="Tahoma"/>
                <a:cs typeface="Tahoma"/>
              </a:rPr>
              <a:t>ћ</a:t>
            </a:r>
            <a:r>
              <a:rPr dirty="0" sz="900">
                <a:latin typeface="Tahoma"/>
                <a:cs typeface="Tahoma"/>
              </a:rPr>
              <a:t>а у</a:t>
            </a:r>
            <a:r>
              <a:rPr dirty="0" sz="900" spc="1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 spc="5">
                <a:latin typeface="Tahoma"/>
                <a:cs typeface="Tahoma"/>
              </a:rPr>
              <a:t>в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10">
                <a:latin typeface="Tahoma"/>
                <a:cs typeface="Tahoma"/>
              </a:rPr>
              <a:t>ч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м</a:t>
            </a:r>
            <a:r>
              <a:rPr dirty="0" sz="900">
                <a:latin typeface="Tahoma"/>
                <a:cs typeface="Tahoma"/>
              </a:rPr>
              <a:t> т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мич</a:t>
            </a:r>
            <a:r>
              <a:rPr dirty="0" sz="900" spc="-5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њима у 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 spc="5">
                <a:latin typeface="Tahoma"/>
                <a:cs typeface="Tahoma"/>
              </a:rPr>
              <a:t>а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дној</a:t>
            </a:r>
            <a:r>
              <a:rPr dirty="0" sz="900" spc="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и</a:t>
            </a:r>
            <a:r>
              <a:rPr dirty="0" sz="900" spc="-5">
                <a:latin typeface="Tahoma"/>
                <a:cs typeface="Tahoma"/>
              </a:rPr>
              <a:t>,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ли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5">
                <a:latin typeface="Tahoma"/>
                <a:cs typeface="Tahoma"/>
              </a:rPr>
              <a:t>п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и одбор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К</a:t>
            </a:r>
            <a:r>
              <a:rPr dirty="0" sz="900" spc="-5">
                <a:latin typeface="Tahoma"/>
                <a:cs typeface="Tahoma"/>
              </a:rPr>
              <a:t>С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1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може</a:t>
            </a:r>
            <a:r>
              <a:rPr dirty="0" sz="900" spc="-1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5">
                <a:latin typeface="Tahoma"/>
                <a:cs typeface="Tahoma"/>
              </a:rPr>
              <a:t>п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 spc="10">
                <a:latin typeface="Tahoma"/>
                <a:cs typeface="Tahoma"/>
              </a:rPr>
              <a:t>д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м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сл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 spc="15">
                <a:latin typeface="Tahoma"/>
                <a:cs typeface="Tahoma"/>
              </a:rPr>
              <a:t>ч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5">
                <a:latin typeface="Tahoma"/>
                <a:cs typeface="Tahoma"/>
              </a:rPr>
              <a:t>ј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5">
                <a:latin typeface="Tahoma"/>
                <a:cs typeface="Tahoma"/>
              </a:rPr>
              <a:t>в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ма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до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ол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ти 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л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 spc="5">
                <a:latin typeface="Tahoma"/>
                <a:cs typeface="Tahoma"/>
              </a:rPr>
              <a:t>б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 spc="10">
                <a:latin typeface="Tahoma"/>
                <a:cs typeface="Tahoma"/>
              </a:rPr>
              <a:t>ч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ш</a:t>
            </a:r>
            <a:r>
              <a:rPr dirty="0" sz="900" spc="5">
                <a:latin typeface="Tahoma"/>
                <a:cs typeface="Tahoma"/>
              </a:rPr>
              <a:t>ћ</a:t>
            </a:r>
            <a:r>
              <a:rPr dirty="0" sz="900">
                <a:latin typeface="Tahoma"/>
                <a:cs typeface="Tahoma"/>
              </a:rPr>
              <a:t>е у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н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ј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10">
                <a:latin typeface="Tahoma"/>
                <a:cs typeface="Tahoma"/>
              </a:rPr>
              <a:t>ж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м</a:t>
            </a:r>
            <a:r>
              <a:rPr dirty="0" sz="900" spc="5">
                <a:latin typeface="Tahoma"/>
                <a:cs typeface="Tahoma"/>
              </a:rPr>
              <a:t> 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 spc="10">
                <a:latin typeface="Tahoma"/>
                <a:cs typeface="Tahoma"/>
              </a:rPr>
              <a:t>г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т</a:t>
            </a:r>
            <a:r>
              <a:rPr dirty="0" sz="900" spc="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мич</a:t>
            </a:r>
            <a:r>
              <a:rPr dirty="0" sz="900" spc="-5">
                <a:latin typeface="Tahoma"/>
                <a:cs typeface="Tahoma"/>
              </a:rPr>
              <a:t>е</a:t>
            </a:r>
            <a:r>
              <a:rPr dirty="0" sz="900" spc="10">
                <a:latin typeface="Tahoma"/>
                <a:cs typeface="Tahoma"/>
              </a:rPr>
              <a:t>њ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.</a:t>
            </a:r>
            <a:endParaRPr sz="900">
              <a:latin typeface="Tahoma"/>
              <a:cs typeface="Tahom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04800" y="307848"/>
            <a:ext cx="10084435" cy="0"/>
          </a:xfrm>
          <a:custGeom>
            <a:avLst/>
            <a:gdLst/>
            <a:ahLst/>
            <a:cxnLst/>
            <a:rect l="l" t="t" r="r" b="b"/>
            <a:pathLst>
              <a:path w="10084435" h="0">
                <a:moveTo>
                  <a:pt x="0" y="0"/>
                </a:moveTo>
                <a:lnTo>
                  <a:pt x="10084307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307847" y="310896"/>
            <a:ext cx="0" cy="6940550"/>
          </a:xfrm>
          <a:custGeom>
            <a:avLst/>
            <a:gdLst/>
            <a:ahLst/>
            <a:cxnLst/>
            <a:rect l="l" t="t" r="r" b="b"/>
            <a:pathLst>
              <a:path w="0" h="6940550">
                <a:moveTo>
                  <a:pt x="0" y="0"/>
                </a:moveTo>
                <a:lnTo>
                  <a:pt x="0" y="6940296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0386059" y="310896"/>
            <a:ext cx="0" cy="6940550"/>
          </a:xfrm>
          <a:custGeom>
            <a:avLst/>
            <a:gdLst/>
            <a:ahLst/>
            <a:cxnLst/>
            <a:rect l="l" t="t" r="r" b="b"/>
            <a:pathLst>
              <a:path w="0" h="6940550">
                <a:moveTo>
                  <a:pt x="0" y="0"/>
                </a:moveTo>
                <a:lnTo>
                  <a:pt x="0" y="6940296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04800" y="7254240"/>
            <a:ext cx="10084435" cy="0"/>
          </a:xfrm>
          <a:custGeom>
            <a:avLst/>
            <a:gdLst/>
            <a:ahLst/>
            <a:cxnLst/>
            <a:rect l="l" t="t" r="r" b="b"/>
            <a:pathLst>
              <a:path w="10084435" h="0">
                <a:moveTo>
                  <a:pt x="0" y="0"/>
                </a:moveTo>
                <a:lnTo>
                  <a:pt x="10084307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73100" y="464058"/>
            <a:ext cx="9577070" cy="6583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41300" indent="-228600">
              <a:lnSpc>
                <a:spcPct val="100000"/>
              </a:lnSpc>
              <a:buFont typeface="Tahoma"/>
              <a:buAutoNum type="arabicPeriod" startAt="13"/>
              <a:tabLst>
                <a:tab pos="241300" algn="l"/>
              </a:tabLst>
            </a:pPr>
            <a:r>
              <a:rPr dirty="0" sz="900">
                <a:latin typeface="Tahoma"/>
                <a:cs typeface="Tahoma"/>
              </a:rPr>
              <a:t>Клуб</a:t>
            </a:r>
            <a:r>
              <a:rPr dirty="0" sz="900" spc="-1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>
                <a:latin typeface="Tahoma"/>
                <a:cs typeface="Tahoma"/>
              </a:rPr>
              <a:t>одно</a:t>
            </a:r>
            <a:r>
              <a:rPr dirty="0" sz="900" spc="5">
                <a:latin typeface="Tahoma"/>
                <a:cs typeface="Tahoma"/>
              </a:rPr>
              <a:t>ш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њ</a:t>
            </a:r>
            <a:r>
              <a:rPr dirty="0" sz="900" spc="-5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м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з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хте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/</a:t>
            </a:r>
            <a:r>
              <a:rPr dirty="0" sz="900" spc="5">
                <a:latin typeface="Tahoma"/>
                <a:cs typeface="Tahoma"/>
              </a:rPr>
              <a:t>п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ја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е 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ј</a:t>
            </a:r>
            <a:r>
              <a:rPr dirty="0" sz="900" spc="-10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 spc="10">
                <a:latin typeface="Tahoma"/>
                <a:cs typeface="Tahoma"/>
              </a:rPr>
              <a:t>љ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ју 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ч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5">
                <a:latin typeface="Tahoma"/>
                <a:cs typeface="Tahoma"/>
              </a:rPr>
              <a:t>ш</a:t>
            </a:r>
            <a:r>
              <a:rPr dirty="0" sz="900" spc="-5">
                <a:latin typeface="Tahoma"/>
                <a:cs typeface="Tahoma"/>
              </a:rPr>
              <a:t>ћ</a:t>
            </a:r>
            <a:r>
              <a:rPr dirty="0" sz="900">
                <a:latin typeface="Tahoma"/>
                <a:cs typeface="Tahoma"/>
              </a:rPr>
              <a:t>е у</a:t>
            </a:r>
            <a:r>
              <a:rPr dirty="0" sz="900" spc="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т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мич</a:t>
            </a:r>
            <a:r>
              <a:rPr dirty="0" sz="900" spc="-5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њу у 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д</a:t>
            </a:r>
            <a:r>
              <a:rPr dirty="0" sz="900" spc="5">
                <a:latin typeface="Tahoma"/>
                <a:cs typeface="Tahoma"/>
              </a:rPr>
              <a:t>л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ж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ости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СС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у 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ој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м</a:t>
            </a:r>
            <a:r>
              <a:rPr dirty="0" sz="900" spc="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је 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а ос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у 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>
                <a:latin typeface="Tahoma"/>
                <a:cs typeface="Tahoma"/>
              </a:rPr>
              <a:t>л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см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ост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 spc="5">
                <a:latin typeface="Tahoma"/>
                <a:cs typeface="Tahoma"/>
              </a:rPr>
              <a:t>а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3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ч</a:t>
            </a:r>
            <a:r>
              <a:rPr dirty="0" sz="900" spc="5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ш</a:t>
            </a:r>
            <a:r>
              <a:rPr dirty="0" sz="900" spc="5">
                <a:latin typeface="Tahoma"/>
                <a:cs typeface="Tahoma"/>
              </a:rPr>
              <a:t>ћ</a:t>
            </a:r>
            <a:r>
              <a:rPr dirty="0" sz="900">
                <a:latin typeface="Tahoma"/>
                <a:cs typeface="Tahoma"/>
              </a:rPr>
              <a:t>а (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ст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).</a:t>
            </a:r>
            <a:endParaRPr sz="900">
              <a:latin typeface="Tahoma"/>
              <a:cs typeface="Tahoma"/>
            </a:endParaRPr>
          </a:p>
          <a:p>
            <a:pPr algn="just" marL="241300" marR="8255" indent="-228600">
              <a:lnSpc>
                <a:spcPct val="100000"/>
              </a:lnSpc>
              <a:spcBef>
                <a:spcPts val="615"/>
              </a:spcBef>
              <a:buFont typeface="Tahoma"/>
              <a:buAutoNum type="arabicPeriod" startAt="13"/>
              <a:tabLst>
                <a:tab pos="241300" algn="l"/>
              </a:tabLst>
            </a:pPr>
            <a:r>
              <a:rPr dirty="0" sz="900">
                <a:latin typeface="Tahoma"/>
                <a:cs typeface="Tahoma"/>
              </a:rPr>
              <a:t>Клуб</a:t>
            </a:r>
            <a:r>
              <a:rPr dirty="0" sz="900" spc="6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з</a:t>
            </a:r>
            <a:r>
              <a:rPr dirty="0" sz="900" spc="70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п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ја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7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>
                <a:latin typeface="Tahoma"/>
                <a:cs typeface="Tahoma"/>
              </a:rPr>
              <a:t>одно</a:t>
            </a:r>
            <a:r>
              <a:rPr dirty="0" sz="900" spc="5">
                <a:latin typeface="Tahoma"/>
                <a:cs typeface="Tahoma"/>
              </a:rPr>
              <a:t>с</a:t>
            </a:r>
            <a:r>
              <a:rPr dirty="0" sz="900">
                <a:latin typeface="Tahoma"/>
                <a:cs typeface="Tahoma"/>
              </a:rPr>
              <a:t>и</a:t>
            </a:r>
            <a:r>
              <a:rPr dirty="0" sz="900" spc="6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до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е</a:t>
            </a:r>
            <a:r>
              <a:rPr dirty="0" sz="900" spc="7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6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њ</a:t>
            </a:r>
            <a:r>
              <a:rPr dirty="0" sz="900" spc="5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ости</a:t>
            </a:r>
            <a:r>
              <a:rPr dirty="0" sz="900" spc="6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сло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60">
                <a:latin typeface="Tahoma"/>
                <a:cs typeface="Tahoma"/>
              </a:rPr>
              <a:t> </a:t>
            </a:r>
            <a:r>
              <a:rPr dirty="0" sz="900" spc="30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6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ч</a:t>
            </a:r>
            <a:r>
              <a:rPr dirty="0" sz="900" spc="5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ш</a:t>
            </a:r>
            <a:r>
              <a:rPr dirty="0" sz="900" spc="5">
                <a:latin typeface="Tahoma"/>
                <a:cs typeface="Tahoma"/>
              </a:rPr>
              <a:t>ћ</a:t>
            </a:r>
            <a:r>
              <a:rPr dirty="0" sz="900">
                <a:latin typeface="Tahoma"/>
                <a:cs typeface="Tahoma"/>
              </a:rPr>
              <a:t>е</a:t>
            </a:r>
            <a:r>
              <a:rPr dirty="0" sz="900" spc="6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7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т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ми</a:t>
            </a:r>
            <a:r>
              <a:rPr dirty="0" sz="900" spc="10">
                <a:latin typeface="Tahoma"/>
                <a:cs typeface="Tahoma"/>
              </a:rPr>
              <a:t>ч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њу</a:t>
            </a:r>
            <a:r>
              <a:rPr dirty="0" sz="900" spc="7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7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оје</a:t>
            </a:r>
            <a:r>
              <a:rPr dirty="0" sz="900" spc="5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се</a:t>
            </a:r>
            <a:r>
              <a:rPr dirty="0" sz="900" spc="7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ј</a:t>
            </a:r>
            <a:r>
              <a:rPr dirty="0" sz="900" spc="-10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 spc="10">
                <a:latin typeface="Tahoma"/>
                <a:cs typeface="Tahoma"/>
              </a:rPr>
              <a:t>љ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ј</a:t>
            </a:r>
            <a:r>
              <a:rPr dirty="0" sz="900" spc="5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,</a:t>
            </a:r>
            <a:r>
              <a:rPr dirty="0" sz="900" spc="8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и</a:t>
            </a:r>
            <a:r>
              <a:rPr dirty="0" sz="900" spc="6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до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з</a:t>
            </a:r>
            <a:r>
              <a:rPr dirty="0" sz="900" spc="7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8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>
                <a:latin typeface="Tahoma"/>
                <a:cs typeface="Tahoma"/>
              </a:rPr>
              <a:t>л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ћ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5">
                <a:latin typeface="Tahoma"/>
                <a:cs typeface="Tahoma"/>
              </a:rPr>
              <a:t>н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ој</a:t>
            </a:r>
            <a:r>
              <a:rPr dirty="0" sz="900" spc="6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т</a:t>
            </a:r>
            <a:r>
              <a:rPr dirty="0" sz="900" spc="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10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.</a:t>
            </a:r>
            <a:r>
              <a:rPr dirty="0" sz="900" spc="6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Комис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ја</a:t>
            </a:r>
            <a:r>
              <a:rPr dirty="0" sz="900" spc="55">
                <a:latin typeface="Tahoma"/>
                <a:cs typeface="Tahoma"/>
              </a:rPr>
              <a:t> </a:t>
            </a:r>
            <a:r>
              <a:rPr dirty="0" sz="900" spc="10">
                <a:latin typeface="Tahoma"/>
                <a:cs typeface="Tahoma"/>
              </a:rPr>
              <a:t>о</a:t>
            </a:r>
            <a:r>
              <a:rPr dirty="0" sz="900">
                <a:latin typeface="Tahoma"/>
                <a:cs typeface="Tahoma"/>
              </a:rPr>
              <a:t>д</a:t>
            </a:r>
            <a:r>
              <a:rPr dirty="0" sz="900" spc="5">
                <a:latin typeface="Tahoma"/>
                <a:cs typeface="Tahoma"/>
              </a:rPr>
              <a:t>л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ч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је</a:t>
            </a:r>
            <a:r>
              <a:rPr dirty="0" sz="900" spc="55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6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ос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6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>
                <a:latin typeface="Tahoma"/>
                <a:cs typeface="Tahoma"/>
              </a:rPr>
              <a:t>од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10">
                <a:latin typeface="Tahoma"/>
                <a:cs typeface="Tahoma"/>
              </a:rPr>
              <a:t>т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7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>
                <a:latin typeface="Tahoma"/>
                <a:cs typeface="Tahoma"/>
              </a:rPr>
              <a:t>одн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тог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з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хте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/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 spc="5">
                <a:latin typeface="Tahoma"/>
                <a:cs typeface="Tahoma"/>
              </a:rPr>
              <a:t>р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ј</a:t>
            </a:r>
            <a:r>
              <a:rPr dirty="0" sz="900" spc="-10">
                <a:latin typeface="Tahoma"/>
                <a:cs typeface="Tahoma"/>
              </a:rPr>
              <a:t>а</a:t>
            </a:r>
            <a:r>
              <a:rPr dirty="0" sz="900" spc="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е и дост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љ</a:t>
            </a:r>
            <a:r>
              <a:rPr dirty="0" sz="900" spc="-5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е до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м</a:t>
            </a:r>
            <a:r>
              <a:rPr dirty="0" sz="900" spc="-5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 spc="10">
                <a:latin typeface="Tahoma"/>
                <a:cs typeface="Tahoma"/>
              </a:rPr>
              <a:t>т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ци</a:t>
            </a:r>
            <a:r>
              <a:rPr dirty="0" sz="900" spc="5">
                <a:latin typeface="Tahoma"/>
                <a:cs typeface="Tahoma"/>
              </a:rPr>
              <a:t>ј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.</a:t>
            </a:r>
            <a:endParaRPr sz="900">
              <a:latin typeface="Tahoma"/>
              <a:cs typeface="Tahoma"/>
            </a:endParaRPr>
          </a:p>
          <a:p>
            <a:pPr algn="just" marL="241300" marR="5715" indent="-228600">
              <a:lnSpc>
                <a:spcPct val="100000"/>
              </a:lnSpc>
              <a:spcBef>
                <a:spcPts val="610"/>
              </a:spcBef>
              <a:buFont typeface="Tahoma"/>
              <a:buAutoNum type="arabicPeriod" startAt="13"/>
              <a:tabLst>
                <a:tab pos="241300" algn="l"/>
              </a:tabLst>
            </a:pPr>
            <a:r>
              <a:rPr dirty="0" sz="900">
                <a:latin typeface="Tahoma"/>
                <a:cs typeface="Tahoma"/>
              </a:rPr>
              <a:t>Комис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ја</a:t>
            </a:r>
            <a:r>
              <a:rPr dirty="0" sz="900" spc="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2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>
                <a:latin typeface="Tahoma"/>
                <a:cs typeface="Tahoma"/>
              </a:rPr>
              <a:t>ост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 spc="5">
                <a:latin typeface="Tahoma"/>
                <a:cs typeface="Tahoma"/>
              </a:rPr>
              <a:t>п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2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д</a:t>
            </a:r>
            <a:r>
              <a:rPr dirty="0" sz="900" spc="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 spc="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ња</a:t>
            </a:r>
            <a:r>
              <a:rPr dirty="0" sz="900" spc="1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до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оле</a:t>
            </a:r>
            <a:r>
              <a:rPr dirty="0" sz="900" spc="2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2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 spc="1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,</a:t>
            </a:r>
            <a:r>
              <a:rPr dirty="0" sz="900" spc="3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одно</a:t>
            </a:r>
            <a:r>
              <a:rPr dirty="0" sz="900" spc="5">
                <a:latin typeface="Tahoma"/>
                <a:cs typeface="Tahoma"/>
              </a:rPr>
              <a:t>с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1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одо</a:t>
            </a:r>
            <a:r>
              <a:rPr dirty="0" sz="900" spc="-5">
                <a:latin typeface="Tahoma"/>
                <a:cs typeface="Tahoma"/>
              </a:rPr>
              <a:t>б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ња</a:t>
            </a:r>
            <a:r>
              <a:rPr dirty="0" sz="900" spc="2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 spc="5">
                <a:latin typeface="Tahoma"/>
                <a:cs typeface="Tahoma"/>
              </a:rPr>
              <a:t>р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ја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е</a:t>
            </a:r>
            <a:r>
              <a:rPr dirty="0" sz="900" spc="2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2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ч</a:t>
            </a:r>
            <a:r>
              <a:rPr dirty="0" sz="900" spc="5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ш</a:t>
            </a:r>
            <a:r>
              <a:rPr dirty="0" sz="900" spc="-5">
                <a:latin typeface="Tahoma"/>
                <a:cs typeface="Tahoma"/>
              </a:rPr>
              <a:t>ћ</a:t>
            </a:r>
            <a:r>
              <a:rPr dirty="0" sz="900">
                <a:latin typeface="Tahoma"/>
                <a:cs typeface="Tahoma"/>
              </a:rPr>
              <a:t>е</a:t>
            </a:r>
            <a:r>
              <a:rPr dirty="0" sz="900" spc="2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4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т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 spc="10">
                <a:latin typeface="Tahoma"/>
                <a:cs typeface="Tahoma"/>
              </a:rPr>
              <a:t>м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ч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њу</a:t>
            </a:r>
            <a:r>
              <a:rPr dirty="0" sz="900" spc="3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 spc="5">
                <a:latin typeface="Tahoma"/>
                <a:cs typeface="Tahoma"/>
              </a:rPr>
              <a:t>р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м</a:t>
            </a:r>
            <a:r>
              <a:rPr dirty="0" sz="900" spc="-5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њу</a:t>
            </a:r>
            <a:r>
              <a:rPr dirty="0" sz="900" spc="5">
                <a:latin typeface="Tahoma"/>
                <a:cs typeface="Tahoma"/>
              </a:rPr>
              <a:t>ј</a:t>
            </a:r>
            <a:r>
              <a:rPr dirty="0" sz="900">
                <a:latin typeface="Tahoma"/>
                <a:cs typeface="Tahoma"/>
              </a:rPr>
              <a:t>е</a:t>
            </a:r>
            <a:r>
              <a:rPr dirty="0" sz="900" spc="2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м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т</a:t>
            </a:r>
            <a:r>
              <a:rPr dirty="0" sz="900" spc="5">
                <a:latin typeface="Tahoma"/>
                <a:cs typeface="Tahoma"/>
              </a:rPr>
              <a:t>е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5">
                <a:latin typeface="Tahoma"/>
                <a:cs typeface="Tahoma"/>
              </a:rPr>
              <a:t>ј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л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1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 spc="5">
                <a:latin typeface="Tahoma"/>
                <a:cs typeface="Tahoma"/>
              </a:rPr>
              <a:t>р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15">
                <a:latin typeface="Tahoma"/>
                <a:cs typeface="Tahoma"/>
              </a:rPr>
              <a:t> </a:t>
            </a:r>
            <a:r>
              <a:rPr dirty="0" sz="900" spc="10">
                <a:latin typeface="Tahoma"/>
                <a:cs typeface="Tahoma"/>
              </a:rPr>
              <a:t>(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е</a:t>
            </a:r>
            <a:r>
              <a:rPr dirty="0" sz="900" spc="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од</a:t>
            </a:r>
            <a:r>
              <a:rPr dirty="0" sz="900" spc="5">
                <a:latin typeface="Tahoma"/>
                <a:cs typeface="Tahoma"/>
              </a:rPr>
              <a:t>р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дбе</a:t>
            </a:r>
            <a:r>
              <a:rPr dirty="0" sz="900" spc="2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и</a:t>
            </a:r>
            <a:r>
              <a:rPr dirty="0" sz="900" spc="2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 spc="-5">
                <a:latin typeface="Tahoma"/>
                <a:cs typeface="Tahoma"/>
              </a:rPr>
              <a:t>ш</a:t>
            </a:r>
            <a:r>
              <a:rPr dirty="0" sz="900">
                <a:latin typeface="Tahoma"/>
                <a:cs typeface="Tahoma"/>
              </a:rPr>
              <a:t>та</a:t>
            </a:r>
            <a:r>
              <a:rPr dirty="0" sz="900" spc="20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та</a:t>
            </a:r>
            <a:r>
              <a:rPr dirty="0" sz="900" spc="5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К</a:t>
            </a:r>
            <a:r>
              <a:rPr dirty="0" sz="900" spc="-5">
                <a:latin typeface="Tahoma"/>
                <a:cs typeface="Tahoma"/>
              </a:rPr>
              <a:t>С</a:t>
            </a:r>
            <a:r>
              <a:rPr dirty="0" sz="900" spc="10">
                <a:latin typeface="Tahoma"/>
                <a:cs typeface="Tahoma"/>
              </a:rPr>
              <a:t>С</a:t>
            </a:r>
            <a:r>
              <a:rPr dirty="0" sz="900">
                <a:latin typeface="Tahoma"/>
                <a:cs typeface="Tahoma"/>
              </a:rPr>
              <a:t>)</a:t>
            </a:r>
            <a:r>
              <a:rPr dirty="0" sz="900" spc="1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>
                <a:latin typeface="Tahoma"/>
                <a:cs typeface="Tahoma"/>
              </a:rPr>
              <a:t> со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>
                <a:latin typeface="Tahoma"/>
                <a:cs typeface="Tahoma"/>
              </a:rPr>
              <a:t>ст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ој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оц</a:t>
            </a:r>
            <a:r>
              <a:rPr dirty="0" sz="900" spc="-5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и и 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је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в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 spc="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а 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10">
                <a:latin typeface="Tahoma"/>
                <a:cs typeface="Tahoma"/>
              </a:rPr>
              <a:t>д</a:t>
            </a:r>
            <a:r>
              <a:rPr dirty="0" sz="900">
                <a:latin typeface="Tahoma"/>
                <a:cs typeface="Tahoma"/>
              </a:rPr>
              <a:t>е</a:t>
            </a:r>
            <a:r>
              <a:rPr dirty="0" sz="900" spc="-1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>
                <a:latin typeface="Tahoma"/>
                <a:cs typeface="Tahoma"/>
              </a:rPr>
              <a:t>одно</a:t>
            </a:r>
            <a:r>
              <a:rPr dirty="0" sz="900" spc="5">
                <a:latin typeface="Tahoma"/>
                <a:cs typeface="Tahoma"/>
              </a:rPr>
              <a:t>с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оца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з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5">
                <a:latin typeface="Tahoma"/>
                <a:cs typeface="Tahoma"/>
              </a:rPr>
              <a:t>х</a:t>
            </a:r>
            <a:r>
              <a:rPr dirty="0" sz="900">
                <a:latin typeface="Tahoma"/>
                <a:cs typeface="Tahoma"/>
              </a:rPr>
              <a:t>т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а у 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>
                <a:latin typeface="Tahoma"/>
                <a:cs typeface="Tahoma"/>
              </a:rPr>
              <a:t>огл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ду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 spc="10">
                <a:latin typeface="Tahoma"/>
                <a:cs typeface="Tahoma"/>
              </a:rPr>
              <a:t>м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т</a:t>
            </a:r>
            <a:r>
              <a:rPr dirty="0" sz="900" spc="5">
                <a:latin typeface="Tahoma"/>
                <a:cs typeface="Tahoma"/>
              </a:rPr>
              <a:t>е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ј</a:t>
            </a:r>
            <a:r>
              <a:rPr dirty="0" sz="900" spc="-10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л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ог 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5">
                <a:latin typeface="Tahoma"/>
                <a:cs typeface="Tahoma"/>
              </a:rPr>
              <a:t>в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.</a:t>
            </a:r>
            <a:endParaRPr sz="900">
              <a:latin typeface="Tahoma"/>
              <a:cs typeface="Tahoma"/>
            </a:endParaRPr>
          </a:p>
          <a:p>
            <a:pPr algn="just" marL="241300" marR="6985" indent="-228600">
              <a:lnSpc>
                <a:spcPct val="100000"/>
              </a:lnSpc>
              <a:spcBef>
                <a:spcPts val="610"/>
              </a:spcBef>
              <a:buFont typeface="Tahoma"/>
              <a:buAutoNum type="arabicPeriod" startAt="13"/>
              <a:tabLst>
                <a:tab pos="241300" algn="l"/>
              </a:tabLst>
            </a:pPr>
            <a:r>
              <a:rPr dirty="0" sz="900">
                <a:latin typeface="Tahoma"/>
                <a:cs typeface="Tahoma"/>
              </a:rPr>
              <a:t>Клу</a:t>
            </a:r>
            <a:r>
              <a:rPr dirty="0" sz="900" spc="-10">
                <a:latin typeface="Tahoma"/>
                <a:cs typeface="Tahoma"/>
              </a:rPr>
              <a:t>б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и</a:t>
            </a:r>
            <a:r>
              <a:rPr dirty="0" sz="900" spc="-4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су</a:t>
            </a:r>
            <a:r>
              <a:rPr dirty="0" sz="900" spc="-5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дуж</a:t>
            </a:r>
            <a:r>
              <a:rPr dirty="0" sz="900" spc="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и</a:t>
            </a:r>
            <a:r>
              <a:rPr dirty="0" sz="900" spc="-4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да</a:t>
            </a:r>
            <a:r>
              <a:rPr dirty="0" sz="900" spc="-3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б</a:t>
            </a:r>
            <a:r>
              <a:rPr dirty="0" sz="900">
                <a:latin typeface="Tahoma"/>
                <a:cs typeface="Tahoma"/>
              </a:rPr>
              <a:t>л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говр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м</a:t>
            </a:r>
            <a:r>
              <a:rPr dirty="0" sz="900" spc="-5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40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и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су</a:t>
            </a:r>
            <a:r>
              <a:rPr dirty="0" sz="900" spc="-3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е</a:t>
            </a:r>
            <a:r>
              <a:rPr dirty="0" sz="900" spc="-5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ч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10">
                <a:latin typeface="Tahoma"/>
                <a:cs typeface="Tahoma"/>
              </a:rPr>
              <a:t>њ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це</a:t>
            </a:r>
            <a:r>
              <a:rPr dirty="0" sz="900" spc="-2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-5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ој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10">
                <a:latin typeface="Tahoma"/>
                <a:cs typeface="Tahoma"/>
              </a:rPr>
              <a:t>м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-50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з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 spc="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ју</a:t>
            </a:r>
            <a:r>
              <a:rPr dirty="0" sz="900" spc="-5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оје</a:t>
            </a:r>
            <a:r>
              <a:rPr dirty="0" sz="900" spc="-4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 spc="5">
                <a:latin typeface="Tahoma"/>
                <a:cs typeface="Tahoma"/>
              </a:rPr>
              <a:t>а</a:t>
            </a:r>
            <a:r>
              <a:rPr dirty="0" sz="900" spc="5">
                <a:latin typeface="Tahoma"/>
                <a:cs typeface="Tahoma"/>
              </a:rPr>
              <a:t>х</a:t>
            </a:r>
            <a:r>
              <a:rPr dirty="0" sz="900">
                <a:latin typeface="Tahoma"/>
                <a:cs typeface="Tahoma"/>
              </a:rPr>
              <a:t>т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е</a:t>
            </a:r>
            <a:r>
              <a:rPr dirty="0" sz="900" spc="-4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д</a:t>
            </a:r>
            <a:r>
              <a:rPr dirty="0" sz="900" spc="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ње</a:t>
            </a:r>
            <a:r>
              <a:rPr dirty="0" sz="900" spc="-3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до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оле</a:t>
            </a:r>
            <a:r>
              <a:rPr dirty="0" sz="900" spc="-50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-3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-5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и</a:t>
            </a:r>
            <a:r>
              <a:rPr dirty="0" sz="900" spc="-3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да</a:t>
            </a:r>
            <a:r>
              <a:rPr dirty="0" sz="900" spc="-4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>
                <a:latin typeface="Tahoma"/>
                <a:cs typeface="Tahoma"/>
              </a:rPr>
              <a:t>од</a:t>
            </a:r>
            <a:r>
              <a:rPr dirty="0" sz="900" spc="10">
                <a:latin typeface="Tahoma"/>
                <a:cs typeface="Tahoma"/>
              </a:rPr>
              <a:t>н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су</a:t>
            </a:r>
            <a:r>
              <a:rPr dirty="0" sz="900" spc="-5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до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е</a:t>
            </a:r>
            <a:r>
              <a:rPr dirty="0" sz="900" spc="-35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ој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ма</a:t>
            </a:r>
            <a:r>
              <a:rPr dirty="0" sz="900" spc="-4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се</a:t>
            </a:r>
            <a:r>
              <a:rPr dirty="0" sz="900" spc="-5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 spc="10">
                <a:latin typeface="Tahoma"/>
                <a:cs typeface="Tahoma"/>
              </a:rPr>
              <a:t>т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 spc="5">
                <a:latin typeface="Tahoma"/>
                <a:cs typeface="Tahoma"/>
              </a:rPr>
              <a:t>р</a:t>
            </a:r>
            <a:r>
              <a:rPr dirty="0" sz="900" spc="-5">
                <a:latin typeface="Tahoma"/>
                <a:cs typeface="Tahoma"/>
              </a:rPr>
              <a:t>ђ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ју</a:t>
            </a:r>
            <a:r>
              <a:rPr dirty="0" sz="900" spc="-4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те</a:t>
            </a:r>
            <a:r>
              <a:rPr dirty="0" sz="900" spc="-5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ч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10">
                <a:latin typeface="Tahoma"/>
                <a:cs typeface="Tahoma"/>
              </a:rPr>
              <a:t>њ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 spc="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ц</a:t>
            </a:r>
            <a:r>
              <a:rPr dirty="0" sz="900" spc="-5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.</a:t>
            </a:r>
            <a:r>
              <a:rPr dirty="0" sz="900">
                <a:latin typeface="Tahoma"/>
                <a:cs typeface="Tahoma"/>
              </a:rPr>
              <a:t> Које</a:t>
            </a:r>
            <a:r>
              <a:rPr dirty="0" sz="900" spc="-15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ћ</a:t>
            </a:r>
            <a:r>
              <a:rPr dirty="0" sz="900">
                <a:latin typeface="Tahoma"/>
                <a:cs typeface="Tahoma"/>
              </a:rPr>
              <a:t>е</a:t>
            </a:r>
            <a:r>
              <a:rPr dirty="0" sz="900" spc="-1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ч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10">
                <a:latin typeface="Tahoma"/>
                <a:cs typeface="Tahoma"/>
              </a:rPr>
              <a:t>њ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це 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 spc="5">
                <a:latin typeface="Tahoma"/>
                <a:cs typeface="Tahoma"/>
              </a:rPr>
              <a:t>з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ти 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1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до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е</a:t>
            </a:r>
            <a:r>
              <a:rPr dirty="0" sz="900" spc="-1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од</a:t>
            </a:r>
            <a:r>
              <a:rPr dirty="0" sz="900" spc="5">
                <a:latin typeface="Tahoma"/>
                <a:cs typeface="Tahoma"/>
              </a:rPr>
              <a:t>л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ч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је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Комис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ја</a:t>
            </a:r>
            <a:r>
              <a:rPr dirty="0" sz="900" spc="1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ос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сло</a:t>
            </a:r>
            <a:r>
              <a:rPr dirty="0" sz="900" spc="-5">
                <a:latin typeface="Tahoma"/>
                <a:cs typeface="Tahoma"/>
              </a:rPr>
              <a:t>б</a:t>
            </a:r>
            <a:r>
              <a:rPr dirty="0" sz="900">
                <a:latin typeface="Tahoma"/>
                <a:cs typeface="Tahoma"/>
              </a:rPr>
              <a:t>одне</a:t>
            </a:r>
            <a:r>
              <a:rPr dirty="0" sz="900" spc="-1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оц</a:t>
            </a:r>
            <a:r>
              <a:rPr dirty="0" sz="900" spc="5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е до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5">
                <a:latin typeface="Tahoma"/>
                <a:cs typeface="Tahoma"/>
              </a:rPr>
              <a:t>з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.</a:t>
            </a:r>
            <a:endParaRPr sz="900">
              <a:latin typeface="Tahoma"/>
              <a:cs typeface="Tahoma"/>
            </a:endParaRPr>
          </a:p>
          <a:p>
            <a:pPr algn="just" marL="241300" marR="10160" indent="-228600">
              <a:lnSpc>
                <a:spcPct val="100000"/>
              </a:lnSpc>
              <a:spcBef>
                <a:spcPts val="610"/>
              </a:spcBef>
              <a:buFont typeface="Tahoma"/>
              <a:buAutoNum type="arabicPeriod" startAt="13"/>
              <a:tabLst>
                <a:tab pos="241300" algn="l"/>
              </a:tabLst>
            </a:pPr>
            <a:r>
              <a:rPr dirty="0" sz="900">
                <a:latin typeface="Tahoma"/>
                <a:cs typeface="Tahoma"/>
              </a:rPr>
              <a:t>Клу</a:t>
            </a:r>
            <a:r>
              <a:rPr dirty="0" sz="900" spc="-10">
                <a:latin typeface="Tahoma"/>
                <a:cs typeface="Tahoma"/>
              </a:rPr>
              <a:t>б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и</a:t>
            </a:r>
            <a:r>
              <a:rPr dirty="0" sz="900" spc="-2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и</a:t>
            </a:r>
            <a:r>
              <a:rPr dirty="0" sz="900" spc="-2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ст</a:t>
            </a:r>
            <a:r>
              <a:rPr dirty="0" sz="900" spc="5">
                <a:latin typeface="Tahoma"/>
                <a:cs typeface="Tahoma"/>
              </a:rPr>
              <a:t>у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ци</a:t>
            </a:r>
            <a:r>
              <a:rPr dirty="0" sz="900" spc="-2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л</a:t>
            </a:r>
            <a:r>
              <a:rPr dirty="0" sz="900" spc="5">
                <a:latin typeface="Tahoma"/>
                <a:cs typeface="Tahoma"/>
              </a:rPr>
              <a:t>у</a:t>
            </a:r>
            <a:r>
              <a:rPr dirty="0" sz="900" spc="-5">
                <a:latin typeface="Tahoma"/>
                <a:cs typeface="Tahoma"/>
              </a:rPr>
              <a:t>б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-3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су</a:t>
            </a:r>
            <a:r>
              <a:rPr dirty="0" sz="900" spc="-2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дуж</a:t>
            </a:r>
            <a:r>
              <a:rPr dirty="0" sz="900" spc="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и</a:t>
            </a:r>
            <a:r>
              <a:rPr dirty="0" sz="900" spc="-2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да</a:t>
            </a:r>
            <a:r>
              <a:rPr dirty="0" sz="900" spc="-2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Комис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ји</a:t>
            </a:r>
            <a:r>
              <a:rPr dirty="0" sz="900" spc="-2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 spc="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осе</a:t>
            </a:r>
            <a:r>
              <a:rPr dirty="0" sz="900" spc="-3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ст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10">
                <a:latin typeface="Tahoma"/>
                <a:cs typeface="Tahoma"/>
              </a:rPr>
              <a:t>т</a:t>
            </a:r>
            <a:r>
              <a:rPr dirty="0" sz="900">
                <a:latin typeface="Tahoma"/>
                <a:cs typeface="Tahoma"/>
              </a:rPr>
              <a:t>е</a:t>
            </a:r>
            <a:r>
              <a:rPr dirty="0" sz="900" spc="-2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>
                <a:latin typeface="Tahoma"/>
                <a:cs typeface="Tahoma"/>
              </a:rPr>
              <a:t>од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т</a:t>
            </a:r>
            <a:r>
              <a:rPr dirty="0" sz="900" spc="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е</a:t>
            </a:r>
            <a:r>
              <a:rPr dirty="0" sz="900" spc="-2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и</a:t>
            </a:r>
            <a:r>
              <a:rPr dirty="0" sz="900" spc="-2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е</a:t>
            </a:r>
            <a:r>
              <a:rPr dirty="0" sz="900" spc="-2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см</a:t>
            </a:r>
            <a:r>
              <a:rPr dirty="0" sz="900" spc="-5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ју</a:t>
            </a:r>
            <a:r>
              <a:rPr dirty="0" sz="900" spc="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ло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>
                <a:latin typeface="Tahoma"/>
                <a:cs typeface="Tahoma"/>
              </a:rPr>
              <a:t>от</a:t>
            </a:r>
            <a:r>
              <a:rPr dirty="0" sz="900" spc="5">
                <a:latin typeface="Tahoma"/>
                <a:cs typeface="Tahoma"/>
              </a:rPr>
              <a:t>р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б</a:t>
            </a:r>
            <a:r>
              <a:rPr dirty="0" sz="900">
                <a:latin typeface="Tahoma"/>
                <a:cs typeface="Tahoma"/>
              </a:rPr>
              <a:t>љ</a:t>
            </a:r>
            <a:r>
              <a:rPr dirty="0" sz="900" spc="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ти</a:t>
            </a:r>
            <a:r>
              <a:rPr dirty="0" sz="900" spc="-25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п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-1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оја</a:t>
            </a:r>
            <a:r>
              <a:rPr dirty="0" sz="900" spc="-2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м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ју</a:t>
            </a:r>
            <a:r>
              <a:rPr dirty="0" sz="900" spc="-1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-2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>
                <a:latin typeface="Tahoma"/>
                <a:cs typeface="Tahoma"/>
              </a:rPr>
              <a:t>ост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-25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и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д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5">
                <a:latin typeface="Tahoma"/>
                <a:cs typeface="Tahoma"/>
              </a:rPr>
              <a:t>в</a:t>
            </a:r>
            <a:r>
              <a:rPr dirty="0" sz="900" spc="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ња</a:t>
            </a:r>
            <a:r>
              <a:rPr dirty="0" sz="900" spc="-3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до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оле</a:t>
            </a:r>
            <a:r>
              <a:rPr dirty="0" sz="900" spc="-2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-2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5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.</a:t>
            </a:r>
            <a:r>
              <a:rPr dirty="0" sz="900" spc="-2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Комис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ја</a:t>
            </a:r>
            <a:r>
              <a:rPr dirty="0" sz="900">
                <a:latin typeface="Tahoma"/>
                <a:cs typeface="Tahoma"/>
              </a:rPr>
              <a:t> је</a:t>
            </a:r>
            <a:r>
              <a:rPr dirty="0" sz="900" spc="-1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л</a:t>
            </a:r>
            <a:r>
              <a:rPr dirty="0" sz="900" spc="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ш</a:t>
            </a:r>
            <a:r>
              <a:rPr dirty="0" sz="900" spc="-5">
                <a:latin typeface="Tahoma"/>
                <a:cs typeface="Tahoma"/>
              </a:rPr>
              <a:t>ћ</a:t>
            </a:r>
            <a:r>
              <a:rPr dirty="0" sz="900" spc="5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 spc="10">
                <a:latin typeface="Tahoma"/>
                <a:cs typeface="Tahoma"/>
              </a:rPr>
              <a:t>д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одб</a:t>
            </a:r>
            <a:r>
              <a:rPr dirty="0" sz="900" spc="-10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ци 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ли 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д</a:t>
            </a:r>
            <a:r>
              <a:rPr dirty="0" sz="900" spc="5">
                <a:latin typeface="Tahoma"/>
                <a:cs typeface="Tahoma"/>
              </a:rPr>
              <a:t>р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ги 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ч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н от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ло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и 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10">
                <a:latin typeface="Tahoma"/>
                <a:cs typeface="Tahoma"/>
              </a:rPr>
              <a:t>д</a:t>
            </a:r>
            <a:r>
              <a:rPr dirty="0" sz="900">
                <a:latin typeface="Tahoma"/>
                <a:cs typeface="Tahoma"/>
              </a:rPr>
              <a:t>ње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л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 spc="-5">
                <a:latin typeface="Tahoma"/>
                <a:cs typeface="Tahoma"/>
              </a:rPr>
              <a:t>б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5">
                <a:latin typeface="Tahoma"/>
                <a:cs typeface="Tahoma"/>
              </a:rPr>
              <a:t>в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,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одно</a:t>
            </a:r>
            <a:r>
              <a:rPr dirty="0" sz="900" spc="5">
                <a:latin typeface="Tahoma"/>
                <a:cs typeface="Tahoma"/>
              </a:rPr>
              <a:t>с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ст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 spc="5">
                <a:latin typeface="Tahoma"/>
                <a:cs typeface="Tahoma"/>
              </a:rPr>
              <a:t>п</a:t>
            </a:r>
            <a:r>
              <a:rPr dirty="0" sz="900" spc="5">
                <a:latin typeface="Tahoma"/>
                <a:cs typeface="Tahoma"/>
              </a:rPr>
              <a:t>н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а 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л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 spc="-5">
                <a:latin typeface="Tahoma"/>
                <a:cs typeface="Tahoma"/>
              </a:rPr>
              <a:t>б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а у 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>
                <a:latin typeface="Tahoma"/>
                <a:cs typeface="Tahoma"/>
              </a:rPr>
              <a:t>ост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 spc="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5">
                <a:latin typeface="Tahoma"/>
                <a:cs typeface="Tahoma"/>
              </a:rPr>
              <a:t>ј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ма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се 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ло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>
                <a:latin typeface="Tahoma"/>
                <a:cs typeface="Tahoma"/>
              </a:rPr>
              <a:t>от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5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б</a:t>
            </a:r>
            <a:r>
              <a:rPr dirty="0" sz="900">
                <a:latin typeface="Tahoma"/>
                <a:cs typeface="Tahoma"/>
              </a:rPr>
              <a:t>љ</a:t>
            </a:r>
            <a:r>
              <a:rPr dirty="0" sz="900" spc="40">
                <a:latin typeface="Tahoma"/>
                <a:cs typeface="Tahoma"/>
              </a:rPr>
              <a:t>а</a:t>
            </a:r>
            <a:r>
              <a:rPr dirty="0" sz="900" spc="5">
                <a:latin typeface="Tahoma"/>
                <a:cs typeface="Tahoma"/>
              </a:rPr>
              <a:t>в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ју 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 spc="5">
                <a:latin typeface="Tahoma"/>
                <a:cs typeface="Tahoma"/>
              </a:rPr>
              <a:t>р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а 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оја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м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п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5">
                <a:latin typeface="Tahoma"/>
                <a:cs typeface="Tahoma"/>
              </a:rPr>
              <a:t>п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д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ј</a:t>
            </a:r>
            <a:r>
              <a:rPr dirty="0" sz="900" spc="-10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.</a:t>
            </a:r>
            <a:endParaRPr sz="900">
              <a:latin typeface="Tahoma"/>
              <a:cs typeface="Tahoma"/>
            </a:endParaRPr>
          </a:p>
          <a:p>
            <a:pPr algn="just" marL="241300" marR="8255" indent="-228600">
              <a:lnSpc>
                <a:spcPct val="100000"/>
              </a:lnSpc>
              <a:spcBef>
                <a:spcPts val="610"/>
              </a:spcBef>
              <a:buFont typeface="Tahoma"/>
              <a:buAutoNum type="arabicPeriod" startAt="13"/>
              <a:tabLst>
                <a:tab pos="241300" algn="l"/>
              </a:tabLst>
            </a:pPr>
            <a:r>
              <a:rPr dirty="0" sz="900">
                <a:latin typeface="Tahoma"/>
                <a:cs typeface="Tahoma"/>
              </a:rPr>
              <a:t>Клу</a:t>
            </a:r>
            <a:r>
              <a:rPr dirty="0" sz="900" spc="-10">
                <a:latin typeface="Tahoma"/>
                <a:cs typeface="Tahoma"/>
              </a:rPr>
              <a:t>б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е</a:t>
            </a:r>
            <a:r>
              <a:rPr dirty="0" sz="900" spc="4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4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>
                <a:latin typeface="Tahoma"/>
                <a:cs typeface="Tahoma"/>
              </a:rPr>
              <a:t>ост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 spc="5">
                <a:latin typeface="Tahoma"/>
                <a:cs typeface="Tahoma"/>
              </a:rPr>
              <a:t>п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55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и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д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5">
                <a:latin typeface="Tahoma"/>
                <a:cs typeface="Tahoma"/>
              </a:rPr>
              <a:t>в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ња</a:t>
            </a:r>
            <a:r>
              <a:rPr dirty="0" sz="900" spc="5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до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оле</a:t>
            </a:r>
            <a:r>
              <a:rPr dirty="0" sz="900" spc="4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4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5">
                <a:latin typeface="Tahoma"/>
                <a:cs typeface="Tahoma"/>
              </a:rPr>
              <a:t>н</a:t>
            </a:r>
            <a:r>
              <a:rPr dirty="0" sz="900" spc="10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,</a:t>
            </a:r>
            <a:r>
              <a:rPr dirty="0" sz="900" spc="5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одно</a:t>
            </a:r>
            <a:r>
              <a:rPr dirty="0" sz="900" spc="5">
                <a:latin typeface="Tahoma"/>
                <a:cs typeface="Tahoma"/>
              </a:rPr>
              <a:t>с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5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одо</a:t>
            </a:r>
            <a:r>
              <a:rPr dirty="0" sz="900" spc="-5">
                <a:latin typeface="Tahoma"/>
                <a:cs typeface="Tahoma"/>
              </a:rPr>
              <a:t>б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ња</a:t>
            </a:r>
            <a:r>
              <a:rPr dirty="0" sz="900" spc="5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5">
                <a:latin typeface="Tahoma"/>
                <a:cs typeface="Tahoma"/>
              </a:rPr>
              <a:t>ј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е</a:t>
            </a:r>
            <a:r>
              <a:rPr dirty="0" sz="900" spc="4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6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ч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5">
                <a:latin typeface="Tahoma"/>
                <a:cs typeface="Tahoma"/>
              </a:rPr>
              <a:t>ш</a:t>
            </a:r>
            <a:r>
              <a:rPr dirty="0" sz="900" spc="-5">
                <a:latin typeface="Tahoma"/>
                <a:cs typeface="Tahoma"/>
              </a:rPr>
              <a:t>ћ</a:t>
            </a:r>
            <a:r>
              <a:rPr dirty="0" sz="900">
                <a:latin typeface="Tahoma"/>
                <a:cs typeface="Tahoma"/>
              </a:rPr>
              <a:t>е</a:t>
            </a:r>
            <a:r>
              <a:rPr dirty="0" sz="900" spc="4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4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т</a:t>
            </a:r>
            <a:r>
              <a:rPr dirty="0" sz="900" spc="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мич</a:t>
            </a:r>
            <a:r>
              <a:rPr dirty="0" sz="900" spc="-5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њу</a:t>
            </a:r>
            <a:r>
              <a:rPr dirty="0" sz="900" spc="8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ст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 spc="5">
                <a:latin typeface="Tahoma"/>
                <a:cs typeface="Tahoma"/>
              </a:rPr>
              <a:t>п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ју</a:t>
            </a:r>
            <a:r>
              <a:rPr dirty="0" sz="900" spc="45">
                <a:latin typeface="Tahoma"/>
                <a:cs typeface="Tahoma"/>
              </a:rPr>
              <a:t> </a:t>
            </a:r>
            <a:r>
              <a:rPr dirty="0" sz="900" spc="10">
                <a:latin typeface="Tahoma"/>
                <a:cs typeface="Tahoma"/>
              </a:rPr>
              <a:t>њ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хови</a:t>
            </a:r>
            <a:r>
              <a:rPr dirty="0" sz="900" spc="4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 spc="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,</a:t>
            </a:r>
            <a:r>
              <a:rPr dirty="0" sz="900" spc="5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одно</a:t>
            </a:r>
            <a:r>
              <a:rPr dirty="0" sz="900" spc="5">
                <a:latin typeface="Tahoma"/>
                <a:cs typeface="Tahoma"/>
              </a:rPr>
              <a:t>с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5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ст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т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т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и</a:t>
            </a:r>
            <a:r>
              <a:rPr dirty="0" sz="900" spc="5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ст</a:t>
            </a:r>
            <a:r>
              <a:rPr dirty="0" sz="900" spc="5">
                <a:latin typeface="Tahoma"/>
                <a:cs typeface="Tahoma"/>
              </a:rPr>
              <a:t>у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ци,</a:t>
            </a:r>
            <a:r>
              <a:rPr dirty="0" sz="900" spc="55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у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и</a:t>
            </a:r>
            <a:r>
              <a:rPr dirty="0" sz="900" spc="5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д</a:t>
            </a:r>
            <a:r>
              <a:rPr dirty="0" sz="900" spc="5">
                <a:latin typeface="Tahoma"/>
                <a:cs typeface="Tahoma"/>
              </a:rPr>
              <a:t>л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ж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и 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5">
                <a:latin typeface="Tahoma"/>
                <a:cs typeface="Tahoma"/>
              </a:rPr>
              <a:t>г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ст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>
                <a:latin typeface="Tahoma"/>
                <a:cs typeface="Tahoma"/>
              </a:rPr>
              <a:t>.</a:t>
            </a:r>
            <a:endParaRPr sz="900">
              <a:latin typeface="Tahoma"/>
              <a:cs typeface="Tahoma"/>
            </a:endParaRPr>
          </a:p>
          <a:p>
            <a:pPr algn="just" marL="241300" marR="5715" indent="-228600">
              <a:lnSpc>
                <a:spcPct val="98900"/>
              </a:lnSpc>
              <a:spcBef>
                <a:spcPts val="625"/>
              </a:spcBef>
              <a:buFont typeface="Tahoma"/>
              <a:buAutoNum type="arabicPeriod" startAt="13"/>
              <a:tabLst>
                <a:tab pos="241300" algn="l"/>
              </a:tabLst>
            </a:pPr>
            <a:r>
              <a:rPr dirty="0" sz="900">
                <a:latin typeface="Tahoma"/>
                <a:cs typeface="Tahoma"/>
              </a:rPr>
              <a:t>Н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д</a:t>
            </a:r>
            <a:r>
              <a:rPr dirty="0" sz="900" spc="5">
                <a:latin typeface="Tahoma"/>
                <a:cs typeface="Tahoma"/>
              </a:rPr>
              <a:t>л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ж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-5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Комис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5">
                <a:latin typeface="Tahoma"/>
                <a:cs typeface="Tahoma"/>
              </a:rPr>
              <a:t>ј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-35">
                <a:latin typeface="Tahoma"/>
                <a:cs typeface="Tahoma"/>
              </a:rPr>
              <a:t> 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м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т</a:t>
            </a:r>
            <a:r>
              <a:rPr dirty="0" sz="900" spc="5">
                <a:latin typeface="Tahoma"/>
                <a:cs typeface="Tahoma"/>
              </a:rPr>
              <a:t>р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-3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мо</a:t>
            </a:r>
            <a:r>
              <a:rPr dirty="0" sz="900" spc="-40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п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5">
                <a:latin typeface="Tahoma"/>
                <a:cs typeface="Tahoma"/>
              </a:rPr>
              <a:t>ј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5">
                <a:latin typeface="Tahoma"/>
                <a:cs typeface="Tahoma"/>
              </a:rPr>
              <a:t>в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/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х</a:t>
            </a:r>
            <a:r>
              <a:rPr dirty="0" sz="900" spc="5">
                <a:latin typeface="Tahoma"/>
                <a:cs typeface="Tahoma"/>
              </a:rPr>
              <a:t>т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е</a:t>
            </a:r>
            <a:r>
              <a:rPr dirty="0" sz="900" spc="-4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и</a:t>
            </a:r>
            <a:r>
              <a:rPr dirty="0" sz="900" spc="-3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дост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љ</a:t>
            </a:r>
            <a:r>
              <a:rPr dirty="0" sz="900" spc="-5">
                <a:latin typeface="Tahoma"/>
                <a:cs typeface="Tahoma"/>
              </a:rPr>
              <a:t>е</a:t>
            </a:r>
            <a:r>
              <a:rPr dirty="0" sz="900" spc="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-3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до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м</a:t>
            </a:r>
            <a:r>
              <a:rPr dirty="0" sz="900" spc="-5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 spc="10">
                <a:latin typeface="Tahoma"/>
                <a:cs typeface="Tahoma"/>
              </a:rPr>
              <a:t>т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ци</a:t>
            </a:r>
            <a:r>
              <a:rPr dirty="0" sz="900" spc="-5">
                <a:latin typeface="Tahoma"/>
                <a:cs typeface="Tahoma"/>
              </a:rPr>
              <a:t>ј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-2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оји</a:t>
            </a:r>
            <a:r>
              <a:rPr dirty="0" sz="900" spc="-3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су</a:t>
            </a:r>
            <a:r>
              <a:rPr dirty="0" sz="900" spc="-5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>
                <a:latin typeface="Tahoma"/>
                <a:cs typeface="Tahoma"/>
              </a:rPr>
              <a:t>од</a:t>
            </a:r>
            <a:r>
              <a:rPr dirty="0" sz="900" spc="5">
                <a:latin typeface="Tahoma"/>
                <a:cs typeface="Tahoma"/>
              </a:rPr>
              <a:t>н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ти</a:t>
            </a:r>
            <a:r>
              <a:rPr dirty="0" sz="900" spc="-3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-35">
                <a:latin typeface="Tahoma"/>
                <a:cs typeface="Tahoma"/>
              </a:rPr>
              <a:t> </a:t>
            </a:r>
            <a:r>
              <a:rPr dirty="0" sz="900" spc="40">
                <a:latin typeface="Tahoma"/>
                <a:cs typeface="Tahoma"/>
              </a:rPr>
              <a:t>п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ом</a:t>
            </a:r>
            <a:r>
              <a:rPr dirty="0" sz="900" spc="-30">
                <a:latin typeface="Tahoma"/>
                <a:cs typeface="Tahoma"/>
              </a:rPr>
              <a:t> 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-3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-3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дост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5">
                <a:latin typeface="Tahoma"/>
                <a:cs typeface="Tahoma"/>
              </a:rPr>
              <a:t>в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.</a:t>
            </a:r>
            <a:r>
              <a:rPr dirty="0" sz="900" spc="-3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По</a:t>
            </a:r>
            <a:r>
              <a:rPr dirty="0" sz="900" spc="-3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5">
                <a:latin typeface="Tahoma"/>
                <a:cs typeface="Tahoma"/>
              </a:rPr>
              <a:t>ј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му</a:t>
            </a:r>
            <a:r>
              <a:rPr dirty="0" sz="900" spc="-3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до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 spc="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м</a:t>
            </a:r>
            <a:r>
              <a:rPr dirty="0" sz="900" spc="-5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т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ци</a:t>
            </a:r>
            <a:r>
              <a:rPr dirty="0" sz="900" spc="5">
                <a:latin typeface="Tahoma"/>
                <a:cs typeface="Tahoma"/>
              </a:rPr>
              <a:t>ј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,</a:t>
            </a:r>
            <a:r>
              <a:rPr dirty="0" sz="900" spc="-4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Комис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5">
                <a:latin typeface="Tahoma"/>
                <a:cs typeface="Tahoma"/>
              </a:rPr>
              <a:t>ј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-3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5">
                <a:latin typeface="Tahoma"/>
                <a:cs typeface="Tahoma"/>
              </a:rPr>
              <a:t>в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5">
                <a:latin typeface="Tahoma"/>
                <a:cs typeface="Tahoma"/>
              </a:rPr>
              <a:t>р</a:t>
            </a:r>
            <a:r>
              <a:rPr dirty="0" sz="900" spc="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 да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ли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је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>
                <a:latin typeface="Tahoma"/>
                <a:cs typeface="Tahoma"/>
              </a:rPr>
              <a:t>одно</a:t>
            </a:r>
            <a:r>
              <a:rPr dirty="0" sz="900" spc="5">
                <a:latin typeface="Tahoma"/>
                <a:cs typeface="Tahoma"/>
              </a:rPr>
              <a:t>с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л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ц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х</a:t>
            </a:r>
            <a:r>
              <a:rPr dirty="0" sz="900" spc="5">
                <a:latin typeface="Tahoma"/>
                <a:cs typeface="Tahoma"/>
              </a:rPr>
              <a:t>т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1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>
                <a:latin typeface="Tahoma"/>
                <a:cs typeface="Tahoma"/>
              </a:rPr>
              <a:t>одн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омпл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т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у до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м</a:t>
            </a:r>
            <a:r>
              <a:rPr dirty="0" sz="900" spc="5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т</a:t>
            </a:r>
            <a:r>
              <a:rPr dirty="0" sz="900" spc="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ци</a:t>
            </a:r>
            <a:r>
              <a:rPr dirty="0" sz="900" spc="-5">
                <a:latin typeface="Tahoma"/>
                <a:cs typeface="Tahoma"/>
              </a:rPr>
              <a:t>ј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и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 spc="10">
                <a:latin typeface="Tahoma"/>
                <a:cs typeface="Tahoma"/>
              </a:rPr>
              <a:t>д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ли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то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ч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10">
                <a:latin typeface="Tahoma"/>
                <a:cs typeface="Tahoma"/>
              </a:rPr>
              <a:t>њ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у 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 spc="5">
                <a:latin typeface="Tahoma"/>
                <a:cs typeface="Tahoma"/>
              </a:rPr>
              <a:t>р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ом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.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У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ол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>
                <a:latin typeface="Tahoma"/>
                <a:cs typeface="Tahoma"/>
              </a:rPr>
              <a:t>одн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та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до</a:t>
            </a:r>
            <a:r>
              <a:rPr dirty="0" sz="900" spc="5">
                <a:latin typeface="Tahoma"/>
                <a:cs typeface="Tahoma"/>
              </a:rPr>
              <a:t>к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м</a:t>
            </a:r>
            <a:r>
              <a:rPr dirty="0" sz="900" spc="-5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 spc="10">
                <a:latin typeface="Tahoma"/>
                <a:cs typeface="Tahoma"/>
              </a:rPr>
              <a:t>т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ци</a:t>
            </a:r>
            <a:r>
              <a:rPr dirty="0" sz="900" spc="30">
                <a:latin typeface="Tahoma"/>
                <a:cs typeface="Tahoma"/>
              </a:rPr>
              <a:t>ј</a:t>
            </a:r>
            <a:r>
              <a:rPr dirty="0" sz="900">
                <a:latin typeface="Tahoma"/>
                <a:cs typeface="Tahoma"/>
              </a:rPr>
              <a:t>а 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5">
                <a:latin typeface="Tahoma"/>
                <a:cs typeface="Tahoma"/>
              </a:rPr>
              <a:t>ј</a:t>
            </a:r>
            <a:r>
              <a:rPr dirty="0" sz="900">
                <a:latin typeface="Tahoma"/>
                <a:cs typeface="Tahoma"/>
              </a:rPr>
              <a:t>е</a:t>
            </a:r>
            <a:r>
              <a:rPr dirty="0" sz="900" spc="-1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10">
                <a:latin typeface="Tahoma"/>
                <a:cs typeface="Tahoma"/>
              </a:rPr>
              <a:t>м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>
                <a:latin typeface="Tahoma"/>
                <a:cs typeface="Tahoma"/>
              </a:rPr>
              <a:t>л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т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,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>
                <a:latin typeface="Tahoma"/>
                <a:cs typeface="Tahoma"/>
              </a:rPr>
              <a:t>одно</a:t>
            </a:r>
            <a:r>
              <a:rPr dirty="0" sz="900" spc="5">
                <a:latin typeface="Tahoma"/>
                <a:cs typeface="Tahoma"/>
              </a:rPr>
              <a:t>с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оцу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з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хт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а се</a:t>
            </a:r>
            <a:r>
              <a:rPr dirty="0" sz="900">
                <a:latin typeface="Tahoma"/>
                <a:cs typeface="Tahoma"/>
              </a:rPr>
              <a:t> ост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ља</a:t>
            </a:r>
            <a:r>
              <a:rPr dirty="0" sz="900" spc="95">
                <a:latin typeface="Tahoma"/>
                <a:cs typeface="Tahoma"/>
              </a:rPr>
              <a:t> 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>
                <a:latin typeface="Tahoma"/>
                <a:cs typeface="Tahoma"/>
              </a:rPr>
              <a:t>ок</a:t>
            </a:r>
            <a:r>
              <a:rPr dirty="0" sz="900" spc="9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од</a:t>
            </a:r>
            <a:r>
              <a:rPr dirty="0" sz="900" spc="10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ос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м</a:t>
            </a:r>
            <a:r>
              <a:rPr dirty="0" sz="900" spc="1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д</a:t>
            </a:r>
            <a:r>
              <a:rPr dirty="0" sz="900" spc="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95">
                <a:latin typeface="Tahoma"/>
                <a:cs typeface="Tahoma"/>
              </a:rPr>
              <a:t> </a:t>
            </a:r>
            <a:r>
              <a:rPr dirty="0" sz="900" spc="10">
                <a:latin typeface="Tahoma"/>
                <a:cs typeface="Tahoma"/>
              </a:rPr>
              <a:t>д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9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до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и</a:t>
            </a:r>
            <a:r>
              <a:rPr dirty="0" sz="900" spc="10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до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м</a:t>
            </a:r>
            <a:r>
              <a:rPr dirty="0" sz="900" spc="-5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 spc="10">
                <a:latin typeface="Tahoma"/>
                <a:cs typeface="Tahoma"/>
              </a:rPr>
              <a:t>т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ци</a:t>
            </a:r>
            <a:r>
              <a:rPr dirty="0" sz="900" spc="-5">
                <a:latin typeface="Tahoma"/>
                <a:cs typeface="Tahoma"/>
              </a:rPr>
              <a:t>ј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.</a:t>
            </a:r>
            <a:r>
              <a:rPr dirty="0" sz="900" spc="12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ол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10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хте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/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5">
                <a:latin typeface="Tahoma"/>
                <a:cs typeface="Tahoma"/>
              </a:rPr>
              <a:t>ј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10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5">
                <a:latin typeface="Tahoma"/>
                <a:cs typeface="Tahoma"/>
              </a:rPr>
              <a:t>ј</a:t>
            </a:r>
            <a:r>
              <a:rPr dirty="0" sz="900">
                <a:latin typeface="Tahoma"/>
                <a:cs typeface="Tahoma"/>
              </a:rPr>
              <a:t>е</a:t>
            </a:r>
            <a:r>
              <a:rPr dirty="0" sz="900" spc="95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п</a:t>
            </a:r>
            <a:r>
              <a:rPr dirty="0" sz="900">
                <a:latin typeface="Tahoma"/>
                <a:cs typeface="Tahoma"/>
              </a:rPr>
              <a:t>одн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т</a:t>
            </a:r>
            <a:r>
              <a:rPr dirty="0" sz="900" spc="10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95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п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ом</a:t>
            </a:r>
            <a:r>
              <a:rPr dirty="0" sz="900" spc="110">
                <a:latin typeface="Tahoma"/>
                <a:cs typeface="Tahoma"/>
              </a:rPr>
              <a:t> 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10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ли</a:t>
            </a:r>
            <a:r>
              <a:rPr dirty="0" sz="900" spc="9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дост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ј</a:t>
            </a:r>
            <a:r>
              <a:rPr dirty="0" sz="900" spc="5">
                <a:latin typeface="Tahoma"/>
                <a:cs typeface="Tahoma"/>
              </a:rPr>
              <a:t>у</a:t>
            </a:r>
            <a:r>
              <a:rPr dirty="0" sz="900" spc="-5">
                <a:latin typeface="Tahoma"/>
                <a:cs typeface="Tahoma"/>
              </a:rPr>
              <a:t>ћ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9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до</a:t>
            </a:r>
            <a:r>
              <a:rPr dirty="0" sz="900" spc="5">
                <a:latin typeface="Tahoma"/>
                <a:cs typeface="Tahoma"/>
              </a:rPr>
              <a:t>к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м</a:t>
            </a:r>
            <a:r>
              <a:rPr dirty="0" sz="900" spc="-5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 spc="10">
                <a:latin typeface="Tahoma"/>
                <a:cs typeface="Tahoma"/>
              </a:rPr>
              <a:t>т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ци</a:t>
            </a:r>
            <a:r>
              <a:rPr dirty="0" sz="900" spc="5">
                <a:latin typeface="Tahoma"/>
                <a:cs typeface="Tahoma"/>
              </a:rPr>
              <a:t>ј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9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5">
                <a:latin typeface="Tahoma"/>
                <a:cs typeface="Tahoma"/>
              </a:rPr>
              <a:t>ј</a:t>
            </a:r>
            <a:r>
              <a:rPr dirty="0" sz="900">
                <a:latin typeface="Tahoma"/>
                <a:cs typeface="Tahoma"/>
              </a:rPr>
              <a:t>е</a:t>
            </a:r>
            <a:r>
              <a:rPr dirty="0" sz="900" spc="9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дост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љ</a:t>
            </a:r>
            <a:r>
              <a:rPr dirty="0" sz="900" spc="5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9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10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 spc="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10">
                <a:latin typeface="Tahoma"/>
                <a:cs typeface="Tahoma"/>
              </a:rPr>
              <a:t>д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>
                <a:latin typeface="Tahoma"/>
                <a:cs typeface="Tahoma"/>
              </a:rPr>
              <a:t> ост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љ</a:t>
            </a:r>
            <a:r>
              <a:rPr dirty="0" sz="900" spc="-5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ом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,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см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т</a:t>
            </a:r>
            <a:r>
              <a:rPr dirty="0" sz="900" spc="5">
                <a:latin typeface="Tahoma"/>
                <a:cs typeface="Tahoma"/>
              </a:rPr>
              <a:t>р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се да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хте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/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ј</a:t>
            </a:r>
            <a:r>
              <a:rPr dirty="0" sz="900" spc="-10">
                <a:latin typeface="Tahoma"/>
                <a:cs typeface="Tahoma"/>
              </a:rPr>
              <a:t>а</a:t>
            </a:r>
            <a:r>
              <a:rPr dirty="0" sz="900" spc="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5">
                <a:latin typeface="Tahoma"/>
                <a:cs typeface="Tahoma"/>
              </a:rPr>
              <a:t>ј</a:t>
            </a:r>
            <a:r>
              <a:rPr dirty="0" sz="900">
                <a:latin typeface="Tahoma"/>
                <a:cs typeface="Tahoma"/>
              </a:rPr>
              <a:t>е</a:t>
            </a:r>
            <a:r>
              <a:rPr dirty="0" sz="900" spc="-1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и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 spc="10">
                <a:latin typeface="Tahoma"/>
                <a:cs typeface="Tahoma"/>
              </a:rPr>
              <a:t>о</a:t>
            </a:r>
            <a:r>
              <a:rPr dirty="0" sz="900">
                <a:latin typeface="Tahoma"/>
                <a:cs typeface="Tahoma"/>
              </a:rPr>
              <a:t>дн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т.</a:t>
            </a:r>
            <a:r>
              <a:rPr dirty="0" sz="900" spc="10">
                <a:latin typeface="Tahoma"/>
                <a:cs typeface="Tahoma"/>
              </a:rPr>
              <a:t> </a:t>
            </a:r>
            <a:r>
              <a:rPr dirty="0" sz="900">
                <a:latin typeface="Times New Roman"/>
                <a:cs typeface="Times New Roman"/>
              </a:rPr>
              <a:t>А</a:t>
            </a:r>
            <a:r>
              <a:rPr dirty="0" sz="900" spc="-10">
                <a:latin typeface="Times New Roman"/>
                <a:cs typeface="Times New Roman"/>
              </a:rPr>
              <a:t>к</a:t>
            </a:r>
            <a:r>
              <a:rPr dirty="0" sz="900">
                <a:latin typeface="Times New Roman"/>
                <a:cs typeface="Times New Roman"/>
              </a:rPr>
              <a:t>о</a:t>
            </a:r>
            <a:r>
              <a:rPr dirty="0" sz="900" spc="5">
                <a:latin typeface="Times New Roman"/>
                <a:cs typeface="Times New Roman"/>
              </a:rPr>
              <a:t> </a:t>
            </a:r>
            <a:r>
              <a:rPr dirty="0" sz="900">
                <a:latin typeface="Times New Roman"/>
                <a:cs typeface="Times New Roman"/>
              </a:rPr>
              <a:t>у</a:t>
            </a:r>
            <a:r>
              <a:rPr dirty="0" sz="900" spc="-20">
                <a:latin typeface="Times New Roman"/>
                <a:cs typeface="Times New Roman"/>
              </a:rPr>
              <a:t> </a:t>
            </a:r>
            <a:r>
              <a:rPr dirty="0" sz="900">
                <a:latin typeface="Times New Roman"/>
                <a:cs typeface="Times New Roman"/>
              </a:rPr>
              <a:t>т</a:t>
            </a:r>
            <a:r>
              <a:rPr dirty="0" sz="900" spc="5">
                <a:latin typeface="Times New Roman"/>
                <a:cs typeface="Times New Roman"/>
              </a:rPr>
              <a:t>р</a:t>
            </a:r>
            <a:r>
              <a:rPr dirty="0" sz="900" spc="-5">
                <a:latin typeface="Times New Roman"/>
                <a:cs typeface="Times New Roman"/>
              </a:rPr>
              <a:t>е</a:t>
            </a:r>
            <a:r>
              <a:rPr dirty="0" sz="900" spc="5">
                <a:latin typeface="Times New Roman"/>
                <a:cs typeface="Times New Roman"/>
              </a:rPr>
              <a:t>н</a:t>
            </a:r>
            <a:r>
              <a:rPr dirty="0" sz="900" spc="-20">
                <a:latin typeface="Times New Roman"/>
                <a:cs typeface="Times New Roman"/>
              </a:rPr>
              <a:t>у</a:t>
            </a:r>
            <a:r>
              <a:rPr dirty="0" sz="900">
                <a:latin typeface="Times New Roman"/>
                <a:cs typeface="Times New Roman"/>
              </a:rPr>
              <a:t>т</a:t>
            </a:r>
            <a:r>
              <a:rPr dirty="0" sz="900" spc="5">
                <a:latin typeface="Times New Roman"/>
                <a:cs typeface="Times New Roman"/>
              </a:rPr>
              <a:t>к</a:t>
            </a:r>
            <a:r>
              <a:rPr dirty="0" sz="900">
                <a:latin typeface="Times New Roman"/>
                <a:cs typeface="Times New Roman"/>
              </a:rPr>
              <a:t>у</a:t>
            </a:r>
            <a:r>
              <a:rPr dirty="0" sz="900" spc="-20">
                <a:latin typeface="Times New Roman"/>
                <a:cs typeface="Times New Roman"/>
              </a:rPr>
              <a:t> </a:t>
            </a:r>
            <a:r>
              <a:rPr dirty="0" sz="900">
                <a:latin typeface="Times New Roman"/>
                <a:cs typeface="Times New Roman"/>
              </a:rPr>
              <a:t>под</a:t>
            </a:r>
            <a:r>
              <a:rPr dirty="0" sz="900" spc="-5">
                <a:latin typeface="Times New Roman"/>
                <a:cs typeface="Times New Roman"/>
              </a:rPr>
              <a:t>н</a:t>
            </a:r>
            <a:r>
              <a:rPr dirty="0" sz="900" spc="5">
                <a:latin typeface="Times New Roman"/>
                <a:cs typeface="Times New Roman"/>
              </a:rPr>
              <a:t>о</a:t>
            </a:r>
            <a:r>
              <a:rPr dirty="0" sz="900">
                <a:latin typeface="Times New Roman"/>
                <a:cs typeface="Times New Roman"/>
              </a:rPr>
              <a:t>ш</a:t>
            </a:r>
            <a:r>
              <a:rPr dirty="0" sz="900" spc="-5">
                <a:latin typeface="Times New Roman"/>
                <a:cs typeface="Times New Roman"/>
              </a:rPr>
              <a:t>е</a:t>
            </a:r>
            <a:r>
              <a:rPr dirty="0" sz="900">
                <a:latin typeface="Times New Roman"/>
                <a:cs typeface="Times New Roman"/>
              </a:rPr>
              <a:t>ња</a:t>
            </a:r>
            <a:r>
              <a:rPr dirty="0" sz="900" spc="-5">
                <a:latin typeface="Times New Roman"/>
                <a:cs typeface="Times New Roman"/>
              </a:rPr>
              <a:t> </a:t>
            </a:r>
            <a:r>
              <a:rPr dirty="0" sz="900">
                <a:latin typeface="Times New Roman"/>
                <a:cs typeface="Times New Roman"/>
              </a:rPr>
              <a:t>приј</a:t>
            </a:r>
            <a:r>
              <a:rPr dirty="0" sz="900" spc="-5">
                <a:latin typeface="Times New Roman"/>
                <a:cs typeface="Times New Roman"/>
              </a:rPr>
              <a:t>а</a:t>
            </a:r>
            <a:r>
              <a:rPr dirty="0" sz="900" spc="-5">
                <a:latin typeface="Times New Roman"/>
                <a:cs typeface="Times New Roman"/>
              </a:rPr>
              <a:t>в</a:t>
            </a:r>
            <a:r>
              <a:rPr dirty="0" sz="900" spc="-5">
                <a:latin typeface="Times New Roman"/>
                <a:cs typeface="Times New Roman"/>
              </a:rPr>
              <a:t>е</a:t>
            </a:r>
            <a:r>
              <a:rPr dirty="0" sz="900">
                <a:latin typeface="Times New Roman"/>
                <a:cs typeface="Times New Roman"/>
              </a:rPr>
              <a:t>/</a:t>
            </a:r>
            <a:r>
              <a:rPr dirty="0" sz="900" spc="5">
                <a:latin typeface="Times New Roman"/>
                <a:cs typeface="Times New Roman"/>
              </a:rPr>
              <a:t>з</a:t>
            </a:r>
            <a:r>
              <a:rPr dirty="0" sz="900" spc="-5">
                <a:latin typeface="Times New Roman"/>
                <a:cs typeface="Times New Roman"/>
              </a:rPr>
              <a:t>а</a:t>
            </a:r>
            <a:r>
              <a:rPr dirty="0" sz="900" spc="-10">
                <a:latin typeface="Times New Roman"/>
                <a:cs typeface="Times New Roman"/>
              </a:rPr>
              <a:t>х</a:t>
            </a:r>
            <a:r>
              <a:rPr dirty="0" sz="900">
                <a:latin typeface="Times New Roman"/>
                <a:cs typeface="Times New Roman"/>
              </a:rPr>
              <a:t>те</a:t>
            </a:r>
            <a:r>
              <a:rPr dirty="0" sz="900" spc="5">
                <a:latin typeface="Times New Roman"/>
                <a:cs typeface="Times New Roman"/>
              </a:rPr>
              <a:t>в</a:t>
            </a:r>
            <a:r>
              <a:rPr dirty="0" sz="900">
                <a:latin typeface="Times New Roman"/>
                <a:cs typeface="Times New Roman"/>
              </a:rPr>
              <a:t>а</a:t>
            </a:r>
            <a:r>
              <a:rPr dirty="0" sz="900" spc="-5">
                <a:latin typeface="Times New Roman"/>
                <a:cs typeface="Times New Roman"/>
              </a:rPr>
              <a:t> </a:t>
            </a:r>
            <a:r>
              <a:rPr dirty="0" sz="900">
                <a:latin typeface="Times New Roman"/>
                <a:cs typeface="Times New Roman"/>
              </a:rPr>
              <a:t>по</a:t>
            </a:r>
            <a:r>
              <a:rPr dirty="0" sz="900" spc="-5">
                <a:latin typeface="Times New Roman"/>
                <a:cs typeface="Times New Roman"/>
              </a:rPr>
              <a:t>с</a:t>
            </a:r>
            <a:r>
              <a:rPr dirty="0" sz="900">
                <a:latin typeface="Times New Roman"/>
                <a:cs typeface="Times New Roman"/>
              </a:rPr>
              <a:t>т</a:t>
            </a:r>
            <a:r>
              <a:rPr dirty="0" sz="900" spc="5">
                <a:latin typeface="Times New Roman"/>
                <a:cs typeface="Times New Roman"/>
              </a:rPr>
              <a:t>о</a:t>
            </a:r>
            <a:r>
              <a:rPr dirty="0" sz="900">
                <a:latin typeface="Times New Roman"/>
                <a:cs typeface="Times New Roman"/>
              </a:rPr>
              <a:t>је д</a:t>
            </a:r>
            <a:r>
              <a:rPr dirty="0" sz="900" spc="-20">
                <a:latin typeface="Times New Roman"/>
                <a:cs typeface="Times New Roman"/>
              </a:rPr>
              <a:t>у</a:t>
            </a:r>
            <a:r>
              <a:rPr dirty="0" sz="900">
                <a:latin typeface="Times New Roman"/>
                <a:cs typeface="Times New Roman"/>
              </a:rPr>
              <a:t>г</a:t>
            </a:r>
            <a:r>
              <a:rPr dirty="0" sz="900" spc="5">
                <a:latin typeface="Times New Roman"/>
                <a:cs typeface="Times New Roman"/>
              </a:rPr>
              <a:t>о</a:t>
            </a:r>
            <a:r>
              <a:rPr dirty="0" sz="900" spc="15">
                <a:latin typeface="Times New Roman"/>
                <a:cs typeface="Times New Roman"/>
              </a:rPr>
              <a:t>в</a:t>
            </a:r>
            <a:r>
              <a:rPr dirty="0" sz="900" spc="-5">
                <a:latin typeface="Times New Roman"/>
                <a:cs typeface="Times New Roman"/>
              </a:rPr>
              <a:t>а</a:t>
            </a:r>
            <a:r>
              <a:rPr dirty="0" sz="900">
                <a:latin typeface="Times New Roman"/>
                <a:cs typeface="Times New Roman"/>
              </a:rPr>
              <a:t>ња</a:t>
            </a:r>
            <a:r>
              <a:rPr dirty="0" sz="900" spc="-5">
                <a:latin typeface="Times New Roman"/>
                <a:cs typeface="Times New Roman"/>
              </a:rPr>
              <a:t> </a:t>
            </a:r>
            <a:r>
              <a:rPr dirty="0" sz="900">
                <a:latin typeface="Times New Roman"/>
                <a:cs typeface="Times New Roman"/>
              </a:rPr>
              <a:t>пр</a:t>
            </a:r>
            <a:r>
              <a:rPr dirty="0" sz="900" spc="-5">
                <a:latin typeface="Times New Roman"/>
                <a:cs typeface="Times New Roman"/>
              </a:rPr>
              <a:t>е</a:t>
            </a:r>
            <a:r>
              <a:rPr dirty="0" sz="900" spc="-10">
                <a:latin typeface="Times New Roman"/>
                <a:cs typeface="Times New Roman"/>
              </a:rPr>
              <a:t>м</a:t>
            </a:r>
            <a:r>
              <a:rPr dirty="0" sz="900">
                <a:latin typeface="Times New Roman"/>
                <a:cs typeface="Times New Roman"/>
              </a:rPr>
              <a:t>а</a:t>
            </a:r>
            <a:r>
              <a:rPr dirty="0" sz="900" spc="-5">
                <a:latin typeface="Times New Roman"/>
                <a:cs typeface="Times New Roman"/>
              </a:rPr>
              <a:t> </a:t>
            </a:r>
            <a:r>
              <a:rPr dirty="0" sz="900">
                <a:latin typeface="Times New Roman"/>
                <a:cs typeface="Times New Roman"/>
              </a:rPr>
              <a:t>КСС и</a:t>
            </a:r>
            <a:r>
              <a:rPr dirty="0" sz="900" spc="-10">
                <a:latin typeface="Times New Roman"/>
                <a:cs typeface="Times New Roman"/>
              </a:rPr>
              <a:t> </a:t>
            </a:r>
            <a:r>
              <a:rPr dirty="0" sz="900" spc="10">
                <a:latin typeface="Times New Roman"/>
                <a:cs typeface="Times New Roman"/>
              </a:rPr>
              <a:t>Р</a:t>
            </a:r>
            <a:r>
              <a:rPr dirty="0" sz="900">
                <a:latin typeface="Times New Roman"/>
                <a:cs typeface="Times New Roman"/>
              </a:rPr>
              <a:t>КС </a:t>
            </a:r>
            <a:r>
              <a:rPr dirty="0" sz="900" spc="-10">
                <a:latin typeface="Times New Roman"/>
                <a:cs typeface="Times New Roman"/>
              </a:rPr>
              <a:t>(</a:t>
            </a:r>
            <a:r>
              <a:rPr dirty="0" sz="900">
                <a:latin typeface="Times New Roman"/>
                <a:cs typeface="Times New Roman"/>
              </a:rPr>
              <a:t>ч</a:t>
            </a:r>
            <a:r>
              <a:rPr dirty="0" sz="900" spc="-10">
                <a:latin typeface="Times New Roman"/>
                <a:cs typeface="Times New Roman"/>
              </a:rPr>
              <a:t>л</a:t>
            </a:r>
            <a:r>
              <a:rPr dirty="0" sz="900" spc="-5">
                <a:latin typeface="Times New Roman"/>
                <a:cs typeface="Times New Roman"/>
              </a:rPr>
              <a:t>а</a:t>
            </a:r>
            <a:r>
              <a:rPr dirty="0" sz="900">
                <a:latin typeface="Times New Roman"/>
                <a:cs typeface="Times New Roman"/>
              </a:rPr>
              <a:t>н</a:t>
            </a:r>
            <a:r>
              <a:rPr dirty="0" sz="900" spc="-10">
                <a:latin typeface="Times New Roman"/>
                <a:cs typeface="Times New Roman"/>
              </a:rPr>
              <a:t>а</a:t>
            </a:r>
            <a:r>
              <a:rPr dirty="0" sz="900" spc="5">
                <a:latin typeface="Times New Roman"/>
                <a:cs typeface="Times New Roman"/>
              </a:rPr>
              <a:t>р</a:t>
            </a:r>
            <a:r>
              <a:rPr dirty="0" sz="900">
                <a:latin typeface="Times New Roman"/>
                <a:cs typeface="Times New Roman"/>
              </a:rPr>
              <a:t>и</a:t>
            </a:r>
            <a:r>
              <a:rPr dirty="0" sz="900" spc="-5">
                <a:latin typeface="Times New Roman"/>
                <a:cs typeface="Times New Roman"/>
              </a:rPr>
              <a:t>н</a:t>
            </a:r>
            <a:r>
              <a:rPr dirty="0" sz="900">
                <a:latin typeface="Times New Roman"/>
                <a:cs typeface="Times New Roman"/>
              </a:rPr>
              <a:t>а</a:t>
            </a:r>
            <a:r>
              <a:rPr dirty="0" sz="900" spc="-5">
                <a:latin typeface="Times New Roman"/>
                <a:cs typeface="Times New Roman"/>
              </a:rPr>
              <a:t> </a:t>
            </a:r>
            <a:r>
              <a:rPr dirty="0" sz="900">
                <a:latin typeface="Times New Roman"/>
                <a:cs typeface="Times New Roman"/>
              </a:rPr>
              <a:t>и др</a:t>
            </a:r>
            <a:r>
              <a:rPr dirty="0" sz="900" spc="-20">
                <a:latin typeface="Times New Roman"/>
                <a:cs typeface="Times New Roman"/>
              </a:rPr>
              <a:t>у</a:t>
            </a:r>
            <a:r>
              <a:rPr dirty="0" sz="900">
                <a:latin typeface="Times New Roman"/>
                <a:cs typeface="Times New Roman"/>
              </a:rPr>
              <a:t>г</a:t>
            </a:r>
            <a:r>
              <a:rPr dirty="0" sz="900" spc="5">
                <a:latin typeface="Times New Roman"/>
                <a:cs typeface="Times New Roman"/>
              </a:rPr>
              <a:t>о</a:t>
            </a:r>
            <a:r>
              <a:rPr dirty="0" sz="900">
                <a:latin typeface="Times New Roman"/>
                <a:cs typeface="Times New Roman"/>
              </a:rPr>
              <a:t>), а</a:t>
            </a:r>
            <a:r>
              <a:rPr dirty="0" sz="900" spc="-5">
                <a:latin typeface="Times New Roman"/>
                <a:cs typeface="Times New Roman"/>
              </a:rPr>
              <a:t> </a:t>
            </a:r>
            <a:r>
              <a:rPr dirty="0" sz="900">
                <a:latin typeface="Times New Roman"/>
                <a:cs typeface="Times New Roman"/>
              </a:rPr>
              <a:t>н</a:t>
            </a:r>
            <a:r>
              <a:rPr dirty="0" sz="900" spc="-10">
                <a:latin typeface="Times New Roman"/>
                <a:cs typeface="Times New Roman"/>
              </a:rPr>
              <a:t>е</a:t>
            </a:r>
            <a:r>
              <a:rPr dirty="0" sz="900">
                <a:latin typeface="Times New Roman"/>
                <a:cs typeface="Times New Roman"/>
              </a:rPr>
              <a:t>до</a:t>
            </a:r>
            <a:r>
              <a:rPr dirty="0" sz="900" spc="-5">
                <a:latin typeface="Times New Roman"/>
                <a:cs typeface="Times New Roman"/>
              </a:rPr>
              <a:t>с</a:t>
            </a:r>
            <a:r>
              <a:rPr dirty="0" sz="900">
                <a:latin typeface="Times New Roman"/>
                <a:cs typeface="Times New Roman"/>
              </a:rPr>
              <a:t>таци</a:t>
            </a:r>
            <a:r>
              <a:rPr dirty="0" sz="900" spc="-5">
                <a:latin typeface="Times New Roman"/>
                <a:cs typeface="Times New Roman"/>
              </a:rPr>
              <a:t> </a:t>
            </a:r>
            <a:r>
              <a:rPr dirty="0" sz="900">
                <a:latin typeface="Times New Roman"/>
                <a:cs typeface="Times New Roman"/>
              </a:rPr>
              <a:t>не</a:t>
            </a:r>
            <a:r>
              <a:rPr dirty="0" sz="900" spc="-20">
                <a:latin typeface="Times New Roman"/>
                <a:cs typeface="Times New Roman"/>
              </a:rPr>
              <a:t> </a:t>
            </a:r>
            <a:r>
              <a:rPr dirty="0" sz="900">
                <a:latin typeface="Times New Roman"/>
                <a:cs typeface="Times New Roman"/>
              </a:rPr>
              <a:t>б</a:t>
            </a:r>
            <a:r>
              <a:rPr dirty="0" sz="900" spc="-10">
                <a:latin typeface="Times New Roman"/>
                <a:cs typeface="Times New Roman"/>
              </a:rPr>
              <a:t>у</a:t>
            </a:r>
            <a:r>
              <a:rPr dirty="0" sz="900" spc="5">
                <a:latin typeface="Times New Roman"/>
                <a:cs typeface="Times New Roman"/>
              </a:rPr>
              <a:t>д</a:t>
            </a:r>
            <a:r>
              <a:rPr dirty="0" sz="900">
                <a:latin typeface="Times New Roman"/>
                <a:cs typeface="Times New Roman"/>
              </a:rPr>
              <a:t>у</a:t>
            </a:r>
            <a:r>
              <a:rPr dirty="0" sz="900">
                <a:latin typeface="Times New Roman"/>
                <a:cs typeface="Times New Roman"/>
              </a:rPr>
              <a:t> </a:t>
            </a:r>
            <a:r>
              <a:rPr dirty="0" sz="900" spc="5">
                <a:latin typeface="Times New Roman"/>
                <a:cs typeface="Times New Roman"/>
              </a:rPr>
              <a:t>о</a:t>
            </a:r>
            <a:r>
              <a:rPr dirty="0" sz="900">
                <a:latin typeface="Times New Roman"/>
                <a:cs typeface="Times New Roman"/>
              </a:rPr>
              <a:t>т</a:t>
            </a:r>
            <a:r>
              <a:rPr dirty="0" sz="900" spc="-5">
                <a:latin typeface="Times New Roman"/>
                <a:cs typeface="Times New Roman"/>
              </a:rPr>
              <a:t>к</a:t>
            </a:r>
            <a:r>
              <a:rPr dirty="0" sz="900" spc="-10">
                <a:latin typeface="Times New Roman"/>
                <a:cs typeface="Times New Roman"/>
              </a:rPr>
              <a:t>л</a:t>
            </a:r>
            <a:r>
              <a:rPr dirty="0" sz="900" spc="5">
                <a:latin typeface="Times New Roman"/>
                <a:cs typeface="Times New Roman"/>
              </a:rPr>
              <a:t>о</a:t>
            </a:r>
            <a:r>
              <a:rPr dirty="0" sz="900">
                <a:latin typeface="Times New Roman"/>
                <a:cs typeface="Times New Roman"/>
              </a:rPr>
              <a:t>њ</a:t>
            </a:r>
            <a:r>
              <a:rPr dirty="0" sz="900" spc="-10">
                <a:latin typeface="Times New Roman"/>
                <a:cs typeface="Times New Roman"/>
              </a:rPr>
              <a:t>е</a:t>
            </a:r>
            <a:r>
              <a:rPr dirty="0" sz="900">
                <a:latin typeface="Times New Roman"/>
                <a:cs typeface="Times New Roman"/>
              </a:rPr>
              <a:t>ни</a:t>
            </a:r>
            <a:r>
              <a:rPr dirty="0" sz="900" spc="-5">
                <a:latin typeface="Times New Roman"/>
                <a:cs typeface="Times New Roman"/>
              </a:rPr>
              <a:t> </a:t>
            </a:r>
            <a:r>
              <a:rPr dirty="0" sz="900">
                <a:latin typeface="Times New Roman"/>
                <a:cs typeface="Times New Roman"/>
              </a:rPr>
              <a:t>ни</a:t>
            </a:r>
            <a:r>
              <a:rPr dirty="0" sz="900" spc="10">
                <a:latin typeface="Times New Roman"/>
                <a:cs typeface="Times New Roman"/>
              </a:rPr>
              <a:t> </a:t>
            </a:r>
            <a:r>
              <a:rPr dirty="0" sz="900">
                <a:latin typeface="Times New Roman"/>
                <a:cs typeface="Times New Roman"/>
              </a:rPr>
              <a:t>у</a:t>
            </a:r>
            <a:r>
              <a:rPr dirty="0" sz="900" spc="-20">
                <a:latin typeface="Times New Roman"/>
                <a:cs typeface="Times New Roman"/>
              </a:rPr>
              <a:t> </a:t>
            </a:r>
            <a:r>
              <a:rPr dirty="0" sz="900">
                <a:latin typeface="Times New Roman"/>
                <a:cs typeface="Times New Roman"/>
              </a:rPr>
              <a:t>н</a:t>
            </a:r>
            <a:r>
              <a:rPr dirty="0" sz="900" spc="-10">
                <a:latin typeface="Times New Roman"/>
                <a:cs typeface="Times New Roman"/>
              </a:rPr>
              <a:t>а</a:t>
            </a:r>
            <a:r>
              <a:rPr dirty="0" sz="900" spc="5">
                <a:latin typeface="Times New Roman"/>
                <a:cs typeface="Times New Roman"/>
              </a:rPr>
              <a:t>к</a:t>
            </a:r>
            <a:r>
              <a:rPr dirty="0" sz="900">
                <a:latin typeface="Times New Roman"/>
                <a:cs typeface="Times New Roman"/>
              </a:rPr>
              <a:t>н</a:t>
            </a:r>
            <a:r>
              <a:rPr dirty="0" sz="900" spc="-10">
                <a:latin typeface="Times New Roman"/>
                <a:cs typeface="Times New Roman"/>
              </a:rPr>
              <a:t>а</a:t>
            </a:r>
            <a:r>
              <a:rPr dirty="0" sz="900">
                <a:latin typeface="Times New Roman"/>
                <a:cs typeface="Times New Roman"/>
              </a:rPr>
              <a:t>д</a:t>
            </a:r>
            <a:r>
              <a:rPr dirty="0" sz="900" spc="-5">
                <a:latin typeface="Times New Roman"/>
                <a:cs typeface="Times New Roman"/>
              </a:rPr>
              <a:t>н</a:t>
            </a:r>
            <a:r>
              <a:rPr dirty="0" sz="900" spc="5">
                <a:latin typeface="Times New Roman"/>
                <a:cs typeface="Times New Roman"/>
              </a:rPr>
              <a:t>о</a:t>
            </a:r>
            <a:r>
              <a:rPr dirty="0" sz="900">
                <a:latin typeface="Times New Roman"/>
                <a:cs typeface="Times New Roman"/>
              </a:rPr>
              <a:t>м</a:t>
            </a:r>
            <a:r>
              <a:rPr dirty="0" sz="900" spc="-5">
                <a:latin typeface="Times New Roman"/>
                <a:cs typeface="Times New Roman"/>
              </a:rPr>
              <a:t> </a:t>
            </a:r>
            <a:r>
              <a:rPr dirty="0" sz="900" spc="5">
                <a:latin typeface="Times New Roman"/>
                <a:cs typeface="Times New Roman"/>
              </a:rPr>
              <a:t>р</a:t>
            </a:r>
            <a:r>
              <a:rPr dirty="0" sz="900" spc="5">
                <a:latin typeface="Times New Roman"/>
                <a:cs typeface="Times New Roman"/>
              </a:rPr>
              <a:t>о</a:t>
            </a:r>
            <a:r>
              <a:rPr dirty="0" sz="900" spc="-10">
                <a:latin typeface="Times New Roman"/>
                <a:cs typeface="Times New Roman"/>
              </a:rPr>
              <a:t>к</a:t>
            </a:r>
            <a:r>
              <a:rPr dirty="0" sz="900">
                <a:latin typeface="Times New Roman"/>
                <a:cs typeface="Times New Roman"/>
              </a:rPr>
              <a:t>у</a:t>
            </a:r>
            <a:r>
              <a:rPr dirty="0" sz="900" spc="-5">
                <a:latin typeface="Times New Roman"/>
                <a:cs typeface="Times New Roman"/>
              </a:rPr>
              <a:t> </a:t>
            </a:r>
            <a:r>
              <a:rPr dirty="0" sz="900" spc="-10">
                <a:latin typeface="Times New Roman"/>
                <a:cs typeface="Times New Roman"/>
              </a:rPr>
              <a:t>к</a:t>
            </a:r>
            <a:r>
              <a:rPr dirty="0" sz="900" spc="5">
                <a:latin typeface="Times New Roman"/>
                <a:cs typeface="Times New Roman"/>
              </a:rPr>
              <a:t>о</a:t>
            </a:r>
            <a:r>
              <a:rPr dirty="0" sz="900">
                <a:latin typeface="Times New Roman"/>
                <a:cs typeface="Times New Roman"/>
              </a:rPr>
              <a:t>ји </a:t>
            </a:r>
            <a:r>
              <a:rPr dirty="0" sz="900" spc="5">
                <a:latin typeface="Times New Roman"/>
                <a:cs typeface="Times New Roman"/>
              </a:rPr>
              <a:t>о</a:t>
            </a:r>
            <a:r>
              <a:rPr dirty="0" sz="900" spc="-5">
                <a:latin typeface="Times New Roman"/>
                <a:cs typeface="Times New Roman"/>
              </a:rPr>
              <a:t>с</a:t>
            </a:r>
            <a:r>
              <a:rPr dirty="0" sz="900">
                <a:latin typeface="Times New Roman"/>
                <a:cs typeface="Times New Roman"/>
              </a:rPr>
              <a:t>та</a:t>
            </a:r>
            <a:r>
              <a:rPr dirty="0" sz="900" spc="-10">
                <a:latin typeface="Times New Roman"/>
                <a:cs typeface="Times New Roman"/>
              </a:rPr>
              <a:t>в</a:t>
            </a:r>
            <a:r>
              <a:rPr dirty="0" sz="900">
                <a:latin typeface="Times New Roman"/>
                <a:cs typeface="Times New Roman"/>
              </a:rPr>
              <a:t>и К</a:t>
            </a:r>
            <a:r>
              <a:rPr dirty="0" sz="900" spc="5">
                <a:latin typeface="Times New Roman"/>
                <a:cs typeface="Times New Roman"/>
              </a:rPr>
              <a:t>о</a:t>
            </a:r>
            <a:r>
              <a:rPr dirty="0" sz="900" spc="-10">
                <a:latin typeface="Times New Roman"/>
                <a:cs typeface="Times New Roman"/>
              </a:rPr>
              <a:t>м</a:t>
            </a:r>
            <a:r>
              <a:rPr dirty="0" sz="900">
                <a:latin typeface="Times New Roman"/>
                <a:cs typeface="Times New Roman"/>
              </a:rPr>
              <a:t>и</a:t>
            </a:r>
            <a:r>
              <a:rPr dirty="0" sz="900" spc="-10">
                <a:latin typeface="Times New Roman"/>
                <a:cs typeface="Times New Roman"/>
              </a:rPr>
              <a:t>с</a:t>
            </a:r>
            <a:r>
              <a:rPr dirty="0" sz="900">
                <a:latin typeface="Times New Roman"/>
                <a:cs typeface="Times New Roman"/>
              </a:rPr>
              <a:t>иј</a:t>
            </a:r>
            <a:r>
              <a:rPr dirty="0" sz="900" spc="-5">
                <a:latin typeface="Times New Roman"/>
                <a:cs typeface="Times New Roman"/>
              </a:rPr>
              <a:t>а</a:t>
            </a:r>
            <a:r>
              <a:rPr dirty="0" sz="900">
                <a:latin typeface="Times New Roman"/>
                <a:cs typeface="Times New Roman"/>
              </a:rPr>
              <a:t>, </a:t>
            </a:r>
            <a:r>
              <a:rPr dirty="0" sz="900" spc="-5">
                <a:latin typeface="Times New Roman"/>
                <a:cs typeface="Times New Roman"/>
              </a:rPr>
              <a:t>с</a:t>
            </a:r>
            <a:r>
              <a:rPr dirty="0" sz="900" spc="-10">
                <a:latin typeface="Times New Roman"/>
                <a:cs typeface="Times New Roman"/>
              </a:rPr>
              <a:t>м</a:t>
            </a:r>
            <a:r>
              <a:rPr dirty="0" sz="900" spc="-5">
                <a:latin typeface="Times New Roman"/>
                <a:cs typeface="Times New Roman"/>
              </a:rPr>
              <a:t>а</a:t>
            </a:r>
            <a:r>
              <a:rPr dirty="0" sz="900">
                <a:latin typeface="Times New Roman"/>
                <a:cs typeface="Times New Roman"/>
              </a:rPr>
              <a:t>т</a:t>
            </a:r>
            <a:r>
              <a:rPr dirty="0" sz="900" spc="5">
                <a:latin typeface="Times New Roman"/>
                <a:cs typeface="Times New Roman"/>
              </a:rPr>
              <a:t>р</a:t>
            </a:r>
            <a:r>
              <a:rPr dirty="0" sz="900">
                <a:latin typeface="Times New Roman"/>
                <a:cs typeface="Times New Roman"/>
              </a:rPr>
              <a:t>а</a:t>
            </a:r>
            <a:r>
              <a:rPr dirty="0" sz="900" spc="10">
                <a:latin typeface="Times New Roman"/>
                <a:cs typeface="Times New Roman"/>
              </a:rPr>
              <a:t> </a:t>
            </a:r>
            <a:r>
              <a:rPr dirty="0" sz="900" spc="-5">
                <a:latin typeface="Times New Roman"/>
                <a:cs typeface="Times New Roman"/>
              </a:rPr>
              <a:t>с</a:t>
            </a:r>
            <a:r>
              <a:rPr dirty="0" sz="900">
                <a:latin typeface="Times New Roman"/>
                <a:cs typeface="Times New Roman"/>
              </a:rPr>
              <a:t>е</a:t>
            </a:r>
            <a:r>
              <a:rPr dirty="0" sz="900" spc="-5">
                <a:latin typeface="Times New Roman"/>
                <a:cs typeface="Times New Roman"/>
              </a:rPr>
              <a:t> </a:t>
            </a:r>
            <a:r>
              <a:rPr dirty="0" sz="900">
                <a:latin typeface="Times New Roman"/>
                <a:cs typeface="Times New Roman"/>
              </a:rPr>
              <a:t>да</a:t>
            </a:r>
            <a:r>
              <a:rPr dirty="0" sz="900" spc="-5">
                <a:latin typeface="Times New Roman"/>
                <a:cs typeface="Times New Roman"/>
              </a:rPr>
              <a:t> </a:t>
            </a:r>
            <a:r>
              <a:rPr dirty="0" sz="900">
                <a:latin typeface="Times New Roman"/>
                <a:cs typeface="Times New Roman"/>
              </a:rPr>
              <a:t>је з</a:t>
            </a:r>
            <a:r>
              <a:rPr dirty="0" sz="900" spc="-5">
                <a:latin typeface="Times New Roman"/>
                <a:cs typeface="Times New Roman"/>
              </a:rPr>
              <a:t>а</a:t>
            </a:r>
            <a:r>
              <a:rPr dirty="0" sz="900" spc="-10">
                <a:latin typeface="Times New Roman"/>
                <a:cs typeface="Times New Roman"/>
              </a:rPr>
              <a:t>х</a:t>
            </a:r>
            <a:r>
              <a:rPr dirty="0" sz="900">
                <a:latin typeface="Times New Roman"/>
                <a:cs typeface="Times New Roman"/>
              </a:rPr>
              <a:t>те</a:t>
            </a:r>
            <a:r>
              <a:rPr dirty="0" sz="900" spc="-10">
                <a:latin typeface="Times New Roman"/>
                <a:cs typeface="Times New Roman"/>
              </a:rPr>
              <a:t>в</a:t>
            </a:r>
            <a:r>
              <a:rPr dirty="0" sz="900">
                <a:latin typeface="Times New Roman"/>
                <a:cs typeface="Times New Roman"/>
              </a:rPr>
              <a:t>/п</a:t>
            </a:r>
            <a:r>
              <a:rPr dirty="0" sz="900" spc="5">
                <a:latin typeface="Times New Roman"/>
                <a:cs typeface="Times New Roman"/>
              </a:rPr>
              <a:t>р</a:t>
            </a:r>
            <a:r>
              <a:rPr dirty="0" sz="900">
                <a:latin typeface="Times New Roman"/>
                <a:cs typeface="Times New Roman"/>
              </a:rPr>
              <a:t>иј</a:t>
            </a:r>
            <a:r>
              <a:rPr dirty="0" sz="900" spc="-5">
                <a:latin typeface="Times New Roman"/>
                <a:cs typeface="Times New Roman"/>
              </a:rPr>
              <a:t>а</a:t>
            </a:r>
            <a:r>
              <a:rPr dirty="0" sz="900" spc="5">
                <a:latin typeface="Times New Roman"/>
                <a:cs typeface="Times New Roman"/>
              </a:rPr>
              <a:t>в</a:t>
            </a:r>
            <a:r>
              <a:rPr dirty="0" sz="900">
                <a:latin typeface="Times New Roman"/>
                <a:cs typeface="Times New Roman"/>
              </a:rPr>
              <a:t>а</a:t>
            </a:r>
            <a:r>
              <a:rPr dirty="0" sz="900" spc="-5">
                <a:latin typeface="Times New Roman"/>
                <a:cs typeface="Times New Roman"/>
              </a:rPr>
              <a:t> </a:t>
            </a:r>
            <a:r>
              <a:rPr dirty="0" sz="900">
                <a:latin typeface="Times New Roman"/>
                <a:cs typeface="Times New Roman"/>
              </a:rPr>
              <a:t>по</a:t>
            </a:r>
            <a:r>
              <a:rPr dirty="0" sz="900" spc="5">
                <a:latin typeface="Times New Roman"/>
                <a:cs typeface="Times New Roman"/>
              </a:rPr>
              <a:t>в</a:t>
            </a:r>
            <a:r>
              <a:rPr dirty="0" sz="900" spc="-20">
                <a:latin typeface="Times New Roman"/>
                <a:cs typeface="Times New Roman"/>
              </a:rPr>
              <a:t>у</a:t>
            </a:r>
            <a:r>
              <a:rPr dirty="0" sz="900">
                <a:latin typeface="Times New Roman"/>
                <a:cs typeface="Times New Roman"/>
              </a:rPr>
              <a:t>ч</a:t>
            </a:r>
            <a:r>
              <a:rPr dirty="0" sz="900" spc="-5">
                <a:latin typeface="Times New Roman"/>
                <a:cs typeface="Times New Roman"/>
              </a:rPr>
              <a:t>е</a:t>
            </a:r>
            <a:r>
              <a:rPr dirty="0" sz="900" spc="5">
                <a:latin typeface="Times New Roman"/>
                <a:cs typeface="Times New Roman"/>
              </a:rPr>
              <a:t>н</a:t>
            </a:r>
            <a:r>
              <a:rPr dirty="0" sz="900" spc="-5">
                <a:latin typeface="Times New Roman"/>
                <a:cs typeface="Times New Roman"/>
              </a:rPr>
              <a:t>а</a:t>
            </a:r>
            <a:r>
              <a:rPr dirty="0" sz="900">
                <a:latin typeface="Times New Roman"/>
                <a:cs typeface="Times New Roman"/>
              </a:rPr>
              <a:t>.</a:t>
            </a:r>
            <a:endParaRPr sz="900">
              <a:latin typeface="Times New Roman"/>
              <a:cs typeface="Times New Roman"/>
            </a:endParaRPr>
          </a:p>
          <a:p>
            <a:pPr algn="just" marL="241300" marR="6985" indent="-228600">
              <a:lnSpc>
                <a:spcPct val="100600"/>
              </a:lnSpc>
              <a:spcBef>
                <a:spcPts val="630"/>
              </a:spcBef>
              <a:buFont typeface="Tahoma"/>
              <a:buAutoNum type="arabicPeriod" startAt="13"/>
              <a:tabLst>
                <a:tab pos="241300" algn="l"/>
              </a:tabLst>
            </a:pPr>
            <a:r>
              <a:rPr dirty="0" sz="900">
                <a:latin typeface="Tahoma"/>
                <a:cs typeface="Tahoma"/>
              </a:rPr>
              <a:t>Комис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ја</a:t>
            </a:r>
            <a:r>
              <a:rPr dirty="0" sz="900" spc="-5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-50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и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д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5">
                <a:latin typeface="Tahoma"/>
                <a:cs typeface="Tahoma"/>
              </a:rPr>
              <a:t>в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ње</a:t>
            </a:r>
            <a:r>
              <a:rPr dirty="0" sz="900" spc="-4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до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оле</a:t>
            </a:r>
            <a:r>
              <a:rPr dirty="0" sz="900" spc="-5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-5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5">
                <a:latin typeface="Tahoma"/>
                <a:cs typeface="Tahoma"/>
              </a:rPr>
              <a:t>н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,</a:t>
            </a:r>
            <a:r>
              <a:rPr dirty="0" sz="900" spc="-4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одно</a:t>
            </a:r>
            <a:r>
              <a:rPr dirty="0" sz="900" spc="5">
                <a:latin typeface="Tahoma"/>
                <a:cs typeface="Tahoma"/>
              </a:rPr>
              <a:t>с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4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-5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одо</a:t>
            </a:r>
            <a:r>
              <a:rPr dirty="0" sz="900" spc="-5">
                <a:latin typeface="Tahoma"/>
                <a:cs typeface="Tahoma"/>
              </a:rPr>
              <a:t>б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5">
                <a:latin typeface="Tahoma"/>
                <a:cs typeface="Tahoma"/>
              </a:rPr>
              <a:t>в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ње</a:t>
            </a:r>
            <a:r>
              <a:rPr dirty="0" sz="900" spc="-4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ч</a:t>
            </a:r>
            <a:r>
              <a:rPr dirty="0" sz="900" spc="5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ш</a:t>
            </a:r>
            <a:r>
              <a:rPr dirty="0" sz="900" spc="-5">
                <a:latin typeface="Tahoma"/>
                <a:cs typeface="Tahoma"/>
              </a:rPr>
              <a:t>ћ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-3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-5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т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 spc="10">
                <a:latin typeface="Tahoma"/>
                <a:cs typeface="Tahoma"/>
              </a:rPr>
              <a:t>м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ч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њу </a:t>
            </a:r>
            <a:r>
              <a:rPr dirty="0" sz="900" spc="-7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ћ</a:t>
            </a:r>
            <a:r>
              <a:rPr dirty="0" sz="900">
                <a:latin typeface="Tahoma"/>
                <a:cs typeface="Tahoma"/>
              </a:rPr>
              <a:t>е</a:t>
            </a:r>
            <a:r>
              <a:rPr dirty="0" sz="900" spc="-5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см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т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10">
                <a:latin typeface="Tahoma"/>
                <a:cs typeface="Tahoma"/>
              </a:rPr>
              <a:t>т</a:t>
            </a:r>
            <a:r>
              <a:rPr dirty="0" sz="900">
                <a:latin typeface="Tahoma"/>
                <a:cs typeface="Tahoma"/>
              </a:rPr>
              <a:t>и</a:t>
            </a:r>
            <a:r>
              <a:rPr dirty="0" sz="900" spc="-4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да</a:t>
            </a:r>
            <a:r>
              <a:rPr dirty="0" sz="900" spc="-4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су</a:t>
            </a:r>
            <a:r>
              <a:rPr dirty="0" sz="900" spc="-50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п</a:t>
            </a:r>
            <a:r>
              <a:rPr dirty="0" sz="900" spc="20">
                <a:latin typeface="Tahoma"/>
                <a:cs typeface="Tahoma"/>
              </a:rPr>
              <a:t>р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и</a:t>
            </a:r>
            <a:r>
              <a:rPr dirty="0" sz="900" spc="-3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 spc="-5">
                <a:latin typeface="Tahoma"/>
                <a:cs typeface="Tahoma"/>
              </a:rPr>
              <a:t>ш</a:t>
            </a:r>
            <a:r>
              <a:rPr dirty="0" sz="900">
                <a:latin typeface="Tahoma"/>
                <a:cs typeface="Tahoma"/>
              </a:rPr>
              <a:t>ти</a:t>
            </a:r>
            <a:r>
              <a:rPr dirty="0" sz="900" spc="-4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сло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и</a:t>
            </a:r>
            <a:r>
              <a:rPr dirty="0" sz="900" spc="-4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-5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одо</a:t>
            </a:r>
            <a:r>
              <a:rPr dirty="0" sz="900" spc="-5">
                <a:latin typeface="Tahoma"/>
                <a:cs typeface="Tahoma"/>
              </a:rPr>
              <a:t>б</a:t>
            </a:r>
            <a:r>
              <a:rPr dirty="0" sz="900" spc="5">
                <a:latin typeface="Tahoma"/>
                <a:cs typeface="Tahoma"/>
              </a:rPr>
              <a:t>р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ње</a:t>
            </a:r>
            <a:r>
              <a:rPr dirty="0" sz="900" spc="-45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п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ја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е</a:t>
            </a:r>
            <a:r>
              <a:rPr dirty="0" sz="900" spc="-50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-5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ч</a:t>
            </a:r>
            <a:r>
              <a:rPr dirty="0" sz="900" spc="5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ш</a:t>
            </a:r>
            <a:r>
              <a:rPr dirty="0" sz="900" spc="-5">
                <a:latin typeface="Tahoma"/>
                <a:cs typeface="Tahoma"/>
              </a:rPr>
              <a:t>ћ</a:t>
            </a:r>
            <a:r>
              <a:rPr dirty="0" sz="900">
                <a:latin typeface="Tahoma"/>
                <a:cs typeface="Tahoma"/>
              </a:rPr>
              <a:t>е</a:t>
            </a:r>
            <a:r>
              <a:rPr dirty="0" sz="900" spc="-3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-5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т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 spc="10">
                <a:latin typeface="Tahoma"/>
                <a:cs typeface="Tahoma"/>
              </a:rPr>
              <a:t>м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ч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10">
                <a:latin typeface="Tahoma"/>
                <a:cs typeface="Tahoma"/>
              </a:rPr>
              <a:t>њ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 (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сло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и</a:t>
            </a:r>
            <a:r>
              <a:rPr dirty="0" sz="900" spc="-4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-3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б</a:t>
            </a:r>
            <a:r>
              <a:rPr dirty="0" sz="900" spc="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љ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ње</a:t>
            </a:r>
            <a:r>
              <a:rPr dirty="0" sz="900" spc="-3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>
                <a:latin typeface="Tahoma"/>
                <a:cs typeface="Tahoma"/>
              </a:rPr>
              <a:t>т</a:t>
            </a:r>
            <a:r>
              <a:rPr dirty="0" sz="900" spc="15">
                <a:latin typeface="Tahoma"/>
                <a:cs typeface="Tahoma"/>
              </a:rPr>
              <a:t>с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х</a:t>
            </a:r>
            <a:r>
              <a:rPr dirty="0" sz="900" spc="-3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 spc="10">
                <a:latin typeface="Tahoma"/>
                <a:cs typeface="Tahoma"/>
              </a:rPr>
              <a:t>т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ости</a:t>
            </a:r>
            <a:r>
              <a:rPr dirty="0" sz="900" spc="-3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и</a:t>
            </a:r>
            <a:r>
              <a:rPr dirty="0" sz="900" spc="-3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д</a:t>
            </a:r>
            <a:r>
              <a:rPr dirty="0" sz="900" spc="-5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л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т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ости</a:t>
            </a:r>
            <a:r>
              <a:rPr dirty="0" sz="900" spc="-2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з</a:t>
            </a:r>
            <a:r>
              <a:rPr dirty="0" sz="900" spc="-5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чл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-5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38.</a:t>
            </a:r>
            <a:r>
              <a:rPr dirty="0" sz="900" spc="-3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ст.</a:t>
            </a:r>
            <a:r>
              <a:rPr dirty="0" sz="900" spc="-4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1.</a:t>
            </a:r>
            <a:r>
              <a:rPr dirty="0" sz="900" spc="-40">
                <a:latin typeface="Tahoma"/>
                <a:cs typeface="Tahoma"/>
              </a:rPr>
              <a:t> </a:t>
            </a:r>
            <a:r>
              <a:rPr dirty="0" sz="900" spc="10">
                <a:latin typeface="Tahoma"/>
                <a:cs typeface="Tahoma"/>
              </a:rPr>
              <a:t>т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ч.</a:t>
            </a:r>
            <a:r>
              <a:rPr dirty="0" sz="900" spc="-40">
                <a:latin typeface="Tahoma"/>
                <a:cs typeface="Tahoma"/>
              </a:rPr>
              <a:t> </a:t>
            </a:r>
            <a:r>
              <a:rPr dirty="0" sz="900" spc="25">
                <a:latin typeface="Tahoma"/>
                <a:cs typeface="Tahoma"/>
              </a:rPr>
              <a:t>1</a:t>
            </a:r>
            <a:r>
              <a:rPr dirty="0" sz="900" spc="-5">
                <a:latin typeface="Tahoma"/>
                <a:cs typeface="Tahoma"/>
              </a:rPr>
              <a:t>-</a:t>
            </a:r>
            <a:r>
              <a:rPr dirty="0" sz="900">
                <a:latin typeface="Tahoma"/>
                <a:cs typeface="Tahoma"/>
              </a:rPr>
              <a:t>5)</a:t>
            </a:r>
            <a:r>
              <a:rPr dirty="0" sz="900" spc="-3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П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л</a:t>
            </a:r>
            <a:r>
              <a:rPr dirty="0" sz="900" spc="5">
                <a:latin typeface="Tahoma"/>
                <a:cs typeface="Tahoma"/>
              </a:rPr>
              <a:t>н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-3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3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т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ми</a:t>
            </a:r>
            <a:r>
              <a:rPr dirty="0" sz="900" spc="10">
                <a:latin typeface="Tahoma"/>
                <a:cs typeface="Tahoma"/>
              </a:rPr>
              <a:t>ч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њу</a:t>
            </a:r>
            <a:r>
              <a:rPr dirty="0" sz="900" spc="-3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К</a:t>
            </a:r>
            <a:r>
              <a:rPr dirty="0" sz="900" spc="-5">
                <a:latin typeface="Tahoma"/>
                <a:cs typeface="Tahoma"/>
              </a:rPr>
              <a:t>С</a:t>
            </a:r>
            <a:r>
              <a:rPr dirty="0" sz="900">
                <a:latin typeface="Tahoma"/>
                <a:cs typeface="Tahoma"/>
              </a:rPr>
              <a:t>С)</a:t>
            </a:r>
            <a:r>
              <a:rPr dirty="0" sz="900" spc="-3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 spc="10">
                <a:latin typeface="Tahoma"/>
                <a:cs typeface="Tahoma"/>
              </a:rPr>
              <a:t>њ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и</a:t>
            </a:r>
            <a:r>
              <a:rPr dirty="0" sz="900" spc="-3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(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 spc="5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ћ</a:t>
            </a:r>
            <a:r>
              <a:rPr dirty="0" sz="900">
                <a:latin typeface="Tahoma"/>
                <a:cs typeface="Tahoma"/>
              </a:rPr>
              <a:t>е</a:t>
            </a:r>
            <a:r>
              <a:rPr dirty="0" sz="900" spc="-40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п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 spc="5">
                <a:latin typeface="Tahoma"/>
                <a:cs typeface="Tahoma"/>
              </a:rPr>
              <a:t>е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5">
                <a:latin typeface="Tahoma"/>
                <a:cs typeface="Tahoma"/>
              </a:rPr>
              <a:t>в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10">
                <a:latin typeface="Tahoma"/>
                <a:cs typeface="Tahoma"/>
              </a:rPr>
              <a:t>т</a:t>
            </a:r>
            <a:r>
              <a:rPr dirty="0" sz="900">
                <a:latin typeface="Tahoma"/>
                <a:cs typeface="Tahoma"/>
              </a:rPr>
              <a:t>и</a:t>
            </a:r>
            <a:r>
              <a:rPr dirty="0" sz="900" spc="-4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њихо</a:t>
            </a:r>
            <a:r>
              <a:rPr dirty="0" sz="900" spc="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-3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њ</a:t>
            </a:r>
            <a:r>
              <a:rPr dirty="0" sz="900" spc="-5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ост)</a:t>
            </a:r>
            <a:r>
              <a:rPr dirty="0" sz="900" spc="-3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ол</a:t>
            </a:r>
            <a:r>
              <a:rPr dirty="0" sz="900" spc="5">
                <a:latin typeface="Tahoma"/>
                <a:cs typeface="Tahoma"/>
              </a:rPr>
              <a:t>и</a:t>
            </a:r>
            <a:r>
              <a:rPr dirty="0" sz="900" spc="-20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>
                <a:latin typeface="Tahoma"/>
                <a:cs typeface="Tahoma"/>
              </a:rPr>
              <a:t> је</a:t>
            </a:r>
            <a:r>
              <a:rPr dirty="0" sz="900" spc="-15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н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д</a:t>
            </a:r>
            <a:r>
              <a:rPr dirty="0" sz="900" spc="5">
                <a:latin typeface="Tahoma"/>
                <a:cs typeface="Tahoma"/>
              </a:rPr>
              <a:t>л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ж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и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>
                <a:latin typeface="Tahoma"/>
                <a:cs typeface="Tahoma"/>
              </a:rPr>
              <a:t>тс</a:t>
            </a:r>
            <a:r>
              <a:rPr dirty="0" sz="900" spc="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и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и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1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тор</a:t>
            </a:r>
            <a:r>
              <a:rPr dirty="0" sz="900" spc="-15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р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ш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10">
                <a:latin typeface="Tahoma"/>
                <a:cs typeface="Tahoma"/>
              </a:rPr>
              <a:t>њ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м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 spc="10">
                <a:latin typeface="Tahoma"/>
                <a:cs typeface="Tahoma"/>
              </a:rPr>
              <a:t>т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>
                <a:latin typeface="Tahoma"/>
                <a:cs typeface="Tahoma"/>
              </a:rPr>
              <a:t>дио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 spc="10">
                <a:latin typeface="Tahoma"/>
                <a:cs typeface="Tahoma"/>
              </a:rPr>
              <a:t>д</a:t>
            </a:r>
            <a:r>
              <a:rPr dirty="0" sz="900">
                <a:latin typeface="Tahoma"/>
                <a:cs typeface="Tahoma"/>
              </a:rPr>
              <a:t>а 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л</a:t>
            </a:r>
            <a:r>
              <a:rPr dirty="0" sz="900" spc="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б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њ</a:t>
            </a:r>
            <a:r>
              <a:rPr dirty="0" sz="900" spc="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а 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сло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е</a:t>
            </a:r>
            <a:r>
              <a:rPr dirty="0" sz="900" spc="-15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5">
                <a:latin typeface="Tahoma"/>
                <a:cs typeface="Tahoma"/>
              </a:rPr>
              <a:t>б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 spc="10">
                <a:latin typeface="Tahoma"/>
                <a:cs typeface="Tahoma"/>
              </a:rPr>
              <a:t>љ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ње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>
                <a:latin typeface="Tahoma"/>
                <a:cs typeface="Tahoma"/>
              </a:rPr>
              <a:t>тс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 spc="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х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т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5">
                <a:latin typeface="Tahoma"/>
                <a:cs typeface="Tahoma"/>
              </a:rPr>
              <a:t>в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ости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и д</a:t>
            </a:r>
            <a:r>
              <a:rPr dirty="0" sz="900" spc="-5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л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т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ост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,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л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ду са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 spc="10">
                <a:latin typeface="Tahoma"/>
                <a:cs typeface="Tahoma"/>
              </a:rPr>
              <a:t>З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 spc="1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ом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>
                <a:latin typeface="Tahoma"/>
                <a:cs typeface="Tahoma"/>
              </a:rPr>
              <a:t>т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.</a:t>
            </a:r>
            <a:endParaRPr sz="900">
              <a:latin typeface="Tahoma"/>
              <a:cs typeface="Tahoma"/>
            </a:endParaRPr>
          </a:p>
          <a:p>
            <a:pPr algn="just" marL="241300" marR="5715" indent="-228600">
              <a:lnSpc>
                <a:spcPct val="101200"/>
              </a:lnSpc>
              <a:spcBef>
                <a:spcPts val="585"/>
              </a:spcBef>
              <a:buFont typeface="Tahoma"/>
              <a:buAutoNum type="arabicPeriod" startAt="13"/>
              <a:tabLst>
                <a:tab pos="241300" algn="l"/>
              </a:tabLst>
            </a:pPr>
            <a:r>
              <a:rPr dirty="0" sz="900">
                <a:latin typeface="Tahoma"/>
                <a:cs typeface="Tahoma"/>
              </a:rPr>
              <a:t>Комис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ја</a:t>
            </a:r>
            <a:r>
              <a:rPr dirty="0" sz="900" spc="4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може</a:t>
            </a:r>
            <a:r>
              <a:rPr dirty="0" sz="900" spc="4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6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то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6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>
                <a:latin typeface="Tahoma"/>
                <a:cs typeface="Tahoma"/>
              </a:rPr>
              <a:t>оц</a:t>
            </a:r>
            <a:r>
              <a:rPr dirty="0" sz="900" spc="5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са</a:t>
            </a:r>
            <a:r>
              <a:rPr dirty="0" sz="900" spc="4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т</a:t>
            </a:r>
            <a:r>
              <a:rPr dirty="0" sz="900" spc="5">
                <a:latin typeface="Tahoma"/>
                <a:cs typeface="Tahoma"/>
              </a:rPr>
              <a:t>в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-5">
                <a:latin typeface="Tahoma"/>
                <a:cs typeface="Tahoma"/>
              </a:rPr>
              <a:t>ђ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5">
                <a:latin typeface="Tahoma"/>
                <a:cs typeface="Tahoma"/>
              </a:rPr>
              <a:t>в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ња</a:t>
            </a:r>
            <a:r>
              <a:rPr dirty="0" sz="900" spc="6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њ</a:t>
            </a:r>
            <a:r>
              <a:rPr dirty="0" sz="900" spc="-5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ости</a:t>
            </a:r>
            <a:r>
              <a:rPr dirty="0" sz="900" spc="6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сло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4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5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 spc="10">
                <a:latin typeface="Tahoma"/>
                <a:cs typeface="Tahoma"/>
              </a:rPr>
              <a:t>д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10">
                <a:latin typeface="Tahoma"/>
                <a:cs typeface="Tahoma"/>
              </a:rPr>
              <a:t>њ</a:t>
            </a:r>
            <a:r>
              <a:rPr dirty="0" sz="900">
                <a:latin typeface="Tahoma"/>
                <a:cs typeface="Tahoma"/>
              </a:rPr>
              <a:t>е</a:t>
            </a:r>
            <a:r>
              <a:rPr dirty="0" sz="900" spc="4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до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15">
                <a:latin typeface="Tahoma"/>
                <a:cs typeface="Tahoma"/>
              </a:rPr>
              <a:t>л</a:t>
            </a:r>
            <a:r>
              <a:rPr dirty="0" sz="900">
                <a:latin typeface="Tahoma"/>
                <a:cs typeface="Tahoma"/>
              </a:rPr>
              <a:t>е</a:t>
            </a:r>
            <a:r>
              <a:rPr dirty="0" sz="900" spc="45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4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5">
                <a:latin typeface="Tahoma"/>
                <a:cs typeface="Tahoma"/>
              </a:rPr>
              <a:t>н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,</a:t>
            </a:r>
            <a:r>
              <a:rPr dirty="0" sz="900" spc="5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одно</a:t>
            </a:r>
            <a:r>
              <a:rPr dirty="0" sz="900" spc="5">
                <a:latin typeface="Tahoma"/>
                <a:cs typeface="Tahoma"/>
              </a:rPr>
              <a:t>с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5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одо</a:t>
            </a:r>
            <a:r>
              <a:rPr dirty="0" sz="900" spc="-5">
                <a:latin typeface="Tahoma"/>
                <a:cs typeface="Tahoma"/>
              </a:rPr>
              <a:t>б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5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ња</a:t>
            </a:r>
            <a:r>
              <a:rPr dirty="0" sz="900" spc="5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ч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5">
                <a:latin typeface="Tahoma"/>
                <a:cs typeface="Tahoma"/>
              </a:rPr>
              <a:t>ш</a:t>
            </a:r>
            <a:r>
              <a:rPr dirty="0" sz="900" spc="-5">
                <a:latin typeface="Tahoma"/>
                <a:cs typeface="Tahoma"/>
              </a:rPr>
              <a:t>ћ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5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45">
                <a:latin typeface="Tahoma"/>
                <a:cs typeface="Tahoma"/>
              </a:rPr>
              <a:t> </a:t>
            </a:r>
            <a:r>
              <a:rPr dirty="0" sz="900" spc="10">
                <a:latin typeface="Tahoma"/>
                <a:cs typeface="Tahoma"/>
              </a:rPr>
              <a:t>т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мич</a:t>
            </a:r>
            <a:r>
              <a:rPr dirty="0" sz="900" spc="-5">
                <a:latin typeface="Tahoma"/>
                <a:cs typeface="Tahoma"/>
              </a:rPr>
              <a:t>е</a:t>
            </a:r>
            <a:r>
              <a:rPr dirty="0" sz="900" spc="10">
                <a:latin typeface="Tahoma"/>
                <a:cs typeface="Tahoma"/>
              </a:rPr>
              <a:t>њ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114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да</a:t>
            </a:r>
            <a:r>
              <a:rPr dirty="0" sz="900" spc="7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од</a:t>
            </a:r>
            <a:r>
              <a:rPr dirty="0" sz="900" spc="5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5">
                <a:latin typeface="Tahoma"/>
                <a:cs typeface="Tahoma"/>
              </a:rPr>
              <a:t>д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ос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оца</a:t>
            </a:r>
            <a:r>
              <a:rPr dirty="0" sz="900" spc="4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хте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/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 spc="5">
                <a:latin typeface="Tahoma"/>
                <a:cs typeface="Tahoma"/>
              </a:rPr>
              <a:t>р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5">
                <a:latin typeface="Tahoma"/>
                <a:cs typeface="Tahoma"/>
              </a:rPr>
              <a:t>ј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 т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жи</a:t>
            </a:r>
            <a:r>
              <a:rPr dirty="0" sz="900" spc="6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дод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т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е</a:t>
            </a:r>
            <a:r>
              <a:rPr dirty="0" sz="900" spc="5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ф</a:t>
            </a:r>
            <a:r>
              <a:rPr dirty="0" sz="900" spc="10">
                <a:latin typeface="Tahoma"/>
                <a:cs typeface="Tahoma"/>
              </a:rPr>
              <a:t>о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>
                <a:latin typeface="Tahoma"/>
                <a:cs typeface="Tahoma"/>
              </a:rPr>
              <a:t>м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ци</a:t>
            </a:r>
            <a:r>
              <a:rPr dirty="0" sz="900" spc="5">
                <a:latin typeface="Tahoma"/>
                <a:cs typeface="Tahoma"/>
              </a:rPr>
              <a:t>ј</a:t>
            </a:r>
            <a:r>
              <a:rPr dirty="0" sz="900">
                <a:latin typeface="Tahoma"/>
                <a:cs typeface="Tahoma"/>
              </a:rPr>
              <a:t>е</a:t>
            </a:r>
            <a:r>
              <a:rPr dirty="0" sz="900" spc="5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и</a:t>
            </a:r>
            <a:r>
              <a:rPr dirty="0" sz="900" spc="60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р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ја</a:t>
            </a:r>
            <a:r>
              <a:rPr dirty="0" sz="900" spc="-5">
                <a:latin typeface="Tahoma"/>
                <a:cs typeface="Tahoma"/>
              </a:rPr>
              <a:t>ш</a:t>
            </a:r>
            <a:r>
              <a:rPr dirty="0" sz="900">
                <a:latin typeface="Tahoma"/>
                <a:cs typeface="Tahoma"/>
              </a:rPr>
              <a:t>њ</a:t>
            </a:r>
            <a:r>
              <a:rPr dirty="0" sz="900" spc="-5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ња</a:t>
            </a:r>
            <a:r>
              <a:rPr dirty="0" sz="900" spc="6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>
                <a:latin typeface="Tahoma"/>
                <a:cs typeface="Tahoma"/>
              </a:rPr>
              <a:t>остој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5">
                <a:latin typeface="Tahoma"/>
                <a:cs typeface="Tahoma"/>
              </a:rPr>
              <a:t>ћ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х</a:t>
            </a:r>
            <a:r>
              <a:rPr dirty="0" sz="900" spc="60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п</a:t>
            </a:r>
            <a:r>
              <a:rPr dirty="0" sz="900">
                <a:latin typeface="Tahoma"/>
                <a:cs typeface="Tahoma"/>
              </a:rPr>
              <a:t>од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т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,</a:t>
            </a:r>
            <a:r>
              <a:rPr dirty="0" sz="900" spc="6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6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и</a:t>
            </a:r>
            <a:r>
              <a:rPr dirty="0" sz="900" spc="6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да</a:t>
            </a:r>
            <a:r>
              <a:rPr dirty="0" sz="900" spc="60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в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-5">
                <a:latin typeface="Tahoma"/>
                <a:cs typeface="Tahoma"/>
              </a:rPr>
              <a:t>ш</a:t>
            </a:r>
            <a:r>
              <a:rPr dirty="0" sz="900">
                <a:latin typeface="Tahoma"/>
                <a:cs typeface="Tahoma"/>
              </a:rPr>
              <a:t>и</a:t>
            </a:r>
            <a:r>
              <a:rPr dirty="0" sz="900" spc="60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н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5">
                <a:latin typeface="Tahoma"/>
                <a:cs typeface="Tahoma"/>
              </a:rPr>
              <a:t>п</a:t>
            </a:r>
            <a:r>
              <a:rPr dirty="0" sz="900">
                <a:latin typeface="Tahoma"/>
                <a:cs typeface="Tahoma"/>
              </a:rPr>
              <a:t>ос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дни</a:t>
            </a:r>
            <a:r>
              <a:rPr dirty="0" sz="900" spc="6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д</a:t>
            </a:r>
            <a:r>
              <a:rPr dirty="0" sz="900" spc="6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од</a:t>
            </a:r>
            <a:r>
              <a:rPr dirty="0" sz="900" spc="6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>
                <a:latin typeface="Tahoma"/>
                <a:cs typeface="Tahoma"/>
              </a:rPr>
              <a:t>одно</a:t>
            </a:r>
            <a:r>
              <a:rPr dirty="0" sz="900" spc="5">
                <a:latin typeface="Tahoma"/>
                <a:cs typeface="Tahoma"/>
              </a:rPr>
              <a:t>с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оца</a:t>
            </a:r>
            <a:r>
              <a:rPr dirty="0" sz="900" spc="45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з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хте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/</a:t>
            </a:r>
            <a:r>
              <a:rPr dirty="0" sz="900" spc="5">
                <a:latin typeface="Tahoma"/>
                <a:cs typeface="Tahoma"/>
              </a:rPr>
              <a:t>п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ја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.  </a:t>
            </a:r>
            <a:r>
              <a:rPr dirty="0" sz="900" spc="-9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То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ом</a:t>
            </a:r>
            <a:r>
              <a:rPr dirty="0" sz="900" spc="6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ост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5">
                <a:latin typeface="Tahoma"/>
                <a:cs typeface="Tahoma"/>
              </a:rPr>
              <a:t>и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ња</a:t>
            </a:r>
            <a:r>
              <a:rPr dirty="0" sz="900" spc="60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н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>
                <a:latin typeface="Tahoma"/>
                <a:cs typeface="Tahoma"/>
              </a:rPr>
              <a:t>ос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дног</a:t>
            </a:r>
            <a:r>
              <a:rPr dirty="0" sz="900" spc="60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у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 spc="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да</a:t>
            </a:r>
            <a:r>
              <a:rPr dirty="0" sz="900">
                <a:latin typeface="Tahoma"/>
                <a:cs typeface="Tahoma"/>
              </a:rPr>
              <a:t> може</a:t>
            </a:r>
            <a:r>
              <a:rPr dirty="0" sz="900" spc="-1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се</a:t>
            </a:r>
            <a:r>
              <a:rPr dirty="0" sz="900" spc="-1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 spc="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 spc="5">
                <a:latin typeface="Tahoma"/>
                <a:cs typeface="Tahoma"/>
              </a:rPr>
              <a:t>р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ти фото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и </a:t>
            </a:r>
            <a:r>
              <a:rPr dirty="0" sz="900" spc="5">
                <a:latin typeface="Tahoma"/>
                <a:cs typeface="Tahoma"/>
              </a:rPr>
              <a:t>в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д</a:t>
            </a:r>
            <a:r>
              <a:rPr dirty="0" sz="900" spc="-5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до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м</a:t>
            </a:r>
            <a:r>
              <a:rPr dirty="0" sz="900" spc="5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т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ци</a:t>
            </a:r>
            <a:r>
              <a:rPr dirty="0" sz="900" spc="5">
                <a:latin typeface="Tahoma"/>
                <a:cs typeface="Tahoma"/>
              </a:rPr>
              <a:t>ј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ст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њу</a:t>
            </a:r>
            <a:r>
              <a:rPr dirty="0" sz="900" spc="1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 spc="10">
                <a:latin typeface="Tahoma"/>
                <a:cs typeface="Tahoma"/>
              </a:rPr>
              <a:t>т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5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у 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ли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у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10">
                <a:latin typeface="Tahoma"/>
                <a:cs typeface="Tahoma"/>
              </a:rPr>
              <a:t>т</a:t>
            </a:r>
            <a:r>
              <a:rPr dirty="0" sz="900">
                <a:latin typeface="Tahoma"/>
                <a:cs typeface="Tahoma"/>
              </a:rPr>
              <a:t>и</a:t>
            </a:r>
            <a:r>
              <a:rPr dirty="0" sz="900" spc="1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1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ј</a:t>
            </a:r>
            <a:r>
              <a:rPr dirty="0" sz="900" spc="-10">
                <a:latin typeface="Tahoma"/>
                <a:cs typeface="Tahoma"/>
              </a:rPr>
              <a:t>а</a:t>
            </a:r>
            <a:r>
              <a:rPr dirty="0" sz="900" spc="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од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од</a:t>
            </a:r>
            <a:r>
              <a:rPr dirty="0" sz="900" spc="5">
                <a:latin typeface="Tahoma"/>
                <a:cs typeface="Tahoma"/>
              </a:rPr>
              <a:t>р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5">
                <a:latin typeface="Tahoma"/>
                <a:cs typeface="Tahoma"/>
              </a:rPr>
              <a:t>ђ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х л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ц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.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 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 spc="5">
                <a:latin typeface="Tahoma"/>
                <a:cs typeface="Tahoma"/>
              </a:rPr>
              <a:t>в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5">
                <a:latin typeface="Tahoma"/>
                <a:cs typeface="Tahoma"/>
              </a:rPr>
              <a:t>ш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ом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у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ду се</a:t>
            </a:r>
            <a:r>
              <a:rPr dirty="0" sz="900" spc="-1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ч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њ</a:t>
            </a:r>
            <a:r>
              <a:rPr dirty="0" sz="900" spc="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и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 spc="5">
                <a:latin typeface="Tahoma"/>
                <a:cs typeface="Tahoma"/>
              </a:rPr>
              <a:t>в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ш</a:t>
            </a:r>
            <a:r>
              <a:rPr dirty="0" sz="900">
                <a:latin typeface="Tahoma"/>
                <a:cs typeface="Tahoma"/>
              </a:rPr>
              <a:t>т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ј.</a:t>
            </a:r>
            <a:endParaRPr sz="900">
              <a:latin typeface="Tahoma"/>
              <a:cs typeface="Tahoma"/>
            </a:endParaRPr>
          </a:p>
          <a:p>
            <a:pPr marL="241300" indent="-228600">
              <a:lnSpc>
                <a:spcPct val="100000"/>
              </a:lnSpc>
              <a:spcBef>
                <a:spcPts val="600"/>
              </a:spcBef>
              <a:buFont typeface="Tahoma"/>
              <a:buAutoNum type="arabicPeriod" startAt="13"/>
              <a:tabLst>
                <a:tab pos="241300" algn="l"/>
              </a:tabLst>
            </a:pP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>
                <a:latin typeface="Tahoma"/>
                <a:cs typeface="Tahoma"/>
              </a:rPr>
              <a:t>ост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 spc="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и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д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10">
                <a:latin typeface="Tahoma"/>
                <a:cs typeface="Tahoma"/>
              </a:rPr>
              <a:t>њ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до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15">
                <a:latin typeface="Tahoma"/>
                <a:cs typeface="Tahoma"/>
              </a:rPr>
              <a:t>л</a:t>
            </a:r>
            <a:r>
              <a:rPr dirty="0" sz="900">
                <a:latin typeface="Tahoma"/>
                <a:cs typeface="Tahoma"/>
              </a:rPr>
              <a:t>е</a:t>
            </a:r>
            <a:r>
              <a:rPr dirty="0" sz="900" spc="-15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5">
                <a:latin typeface="Tahoma"/>
                <a:cs typeface="Tahoma"/>
              </a:rPr>
              <a:t>н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,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одно</a:t>
            </a:r>
            <a:r>
              <a:rPr dirty="0" sz="900" spc="5">
                <a:latin typeface="Tahoma"/>
                <a:cs typeface="Tahoma"/>
              </a:rPr>
              <a:t>с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одо</a:t>
            </a:r>
            <a:r>
              <a:rPr dirty="0" sz="900" spc="-5">
                <a:latin typeface="Tahoma"/>
                <a:cs typeface="Tahoma"/>
              </a:rPr>
              <a:t>б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5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ња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л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5">
                <a:latin typeface="Tahoma"/>
                <a:cs typeface="Tahoma"/>
              </a:rPr>
              <a:t>ш</a:t>
            </a:r>
            <a:r>
              <a:rPr dirty="0" sz="900" spc="-5">
                <a:latin typeface="Tahoma"/>
                <a:cs typeface="Tahoma"/>
              </a:rPr>
              <a:t>ћ</a:t>
            </a:r>
            <a:r>
              <a:rPr dirty="0" sz="900">
                <a:latin typeface="Tahoma"/>
                <a:cs typeface="Tahoma"/>
              </a:rPr>
              <a:t>а у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 spc="10">
                <a:latin typeface="Tahoma"/>
                <a:cs typeface="Tahoma"/>
              </a:rPr>
              <a:t>т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ми</a:t>
            </a:r>
            <a:r>
              <a:rPr dirty="0" sz="900" spc="10">
                <a:latin typeface="Tahoma"/>
                <a:cs typeface="Tahoma"/>
              </a:rPr>
              <a:t>ч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њу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 spc="10">
                <a:latin typeface="Tahoma"/>
                <a:cs typeface="Tahoma"/>
              </a:rPr>
              <a:t>т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5">
                <a:latin typeface="Tahoma"/>
                <a:cs typeface="Tahoma"/>
              </a:rPr>
              <a:t>р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т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до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 spc="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5">
                <a:latin typeface="Tahoma"/>
                <a:cs typeface="Tahoma"/>
              </a:rPr>
              <a:t>в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ња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5">
                <a:latin typeface="Tahoma"/>
                <a:cs typeface="Tahoma"/>
              </a:rPr>
              <a:t>п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њ</a:t>
            </a:r>
            <a:r>
              <a:rPr dirty="0" sz="900" spc="-5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ости 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 spc="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х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сло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а је</a:t>
            </a:r>
            <a:r>
              <a:rPr dirty="0" sz="900" spc="4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а 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л</a:t>
            </a:r>
            <a:r>
              <a:rPr dirty="0" sz="900" spc="5">
                <a:latin typeface="Tahoma"/>
                <a:cs typeface="Tahoma"/>
              </a:rPr>
              <a:t>у</a:t>
            </a:r>
            <a:r>
              <a:rPr dirty="0" sz="900" spc="-5">
                <a:latin typeface="Tahoma"/>
                <a:cs typeface="Tahoma"/>
              </a:rPr>
              <a:t>б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>
                <a:latin typeface="Tahoma"/>
                <a:cs typeface="Tahoma"/>
              </a:rPr>
              <a:t>одно</a:t>
            </a:r>
            <a:r>
              <a:rPr dirty="0" sz="900" spc="5">
                <a:latin typeface="Tahoma"/>
                <a:cs typeface="Tahoma"/>
              </a:rPr>
              <a:t>с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оцу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з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хте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/</a:t>
            </a:r>
            <a:r>
              <a:rPr dirty="0" sz="900" spc="5">
                <a:latin typeface="Tahoma"/>
                <a:cs typeface="Tahoma"/>
              </a:rPr>
              <a:t>п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ја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.</a:t>
            </a:r>
            <a:endParaRPr sz="900">
              <a:latin typeface="Tahoma"/>
              <a:cs typeface="Tahoma"/>
            </a:endParaRPr>
          </a:p>
          <a:p>
            <a:pPr algn="just" marL="241300" marR="5715" indent="-228600">
              <a:lnSpc>
                <a:spcPct val="100600"/>
              </a:lnSpc>
              <a:spcBef>
                <a:spcPts val="605"/>
              </a:spcBef>
              <a:buFont typeface="Tahoma"/>
              <a:buAutoNum type="arabicPeriod" startAt="13"/>
              <a:tabLst>
                <a:tab pos="241300" algn="l"/>
              </a:tabLst>
            </a:pPr>
            <a:r>
              <a:rPr dirty="0" sz="900">
                <a:latin typeface="Tahoma"/>
                <a:cs typeface="Tahoma"/>
              </a:rPr>
              <a:t>Комис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ја</a:t>
            </a:r>
            <a:r>
              <a:rPr dirty="0" sz="900" spc="70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8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д</a:t>
            </a:r>
            <a:r>
              <a:rPr dirty="0" sz="900" spc="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ње</a:t>
            </a:r>
            <a:r>
              <a:rPr dirty="0" sz="900" spc="9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до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 spc="10">
                <a:latin typeface="Tahoma"/>
                <a:cs typeface="Tahoma"/>
              </a:rPr>
              <a:t>о</a:t>
            </a:r>
            <a:r>
              <a:rPr dirty="0" sz="900">
                <a:latin typeface="Tahoma"/>
                <a:cs typeface="Tahoma"/>
              </a:rPr>
              <a:t>ла</a:t>
            </a:r>
            <a:r>
              <a:rPr dirty="0" sz="900" spc="7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8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5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 spc="5">
                <a:latin typeface="Tahoma"/>
                <a:cs typeface="Tahoma"/>
              </a:rPr>
              <a:t>у</a:t>
            </a:r>
            <a:r>
              <a:rPr dirty="0" sz="900" spc="-5">
                <a:latin typeface="Tahoma"/>
                <a:cs typeface="Tahoma"/>
              </a:rPr>
              <a:t>,</a:t>
            </a:r>
            <a:r>
              <a:rPr dirty="0" sz="900" spc="8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одно</a:t>
            </a:r>
            <a:r>
              <a:rPr dirty="0" sz="900" spc="5">
                <a:latin typeface="Tahoma"/>
                <a:cs typeface="Tahoma"/>
              </a:rPr>
              <a:t>с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8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одо</a:t>
            </a:r>
            <a:r>
              <a:rPr dirty="0" sz="900" spc="-5">
                <a:latin typeface="Tahoma"/>
                <a:cs typeface="Tahoma"/>
              </a:rPr>
              <a:t>б</a:t>
            </a:r>
            <a:r>
              <a:rPr dirty="0" sz="900" spc="5">
                <a:latin typeface="Tahoma"/>
                <a:cs typeface="Tahoma"/>
              </a:rPr>
              <a:t>р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ња</a:t>
            </a:r>
            <a:r>
              <a:rPr dirty="0" sz="900" spc="8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5">
                <a:latin typeface="Tahoma"/>
                <a:cs typeface="Tahoma"/>
              </a:rPr>
              <a:t>ј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е</a:t>
            </a:r>
            <a:r>
              <a:rPr dirty="0" sz="900" spc="8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8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ч</a:t>
            </a:r>
            <a:r>
              <a:rPr dirty="0" sz="900" spc="5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ш</a:t>
            </a:r>
            <a:r>
              <a:rPr dirty="0" sz="900" spc="5">
                <a:latin typeface="Tahoma"/>
                <a:cs typeface="Tahoma"/>
              </a:rPr>
              <a:t>ћ</a:t>
            </a:r>
            <a:r>
              <a:rPr dirty="0" sz="900">
                <a:latin typeface="Tahoma"/>
                <a:cs typeface="Tahoma"/>
              </a:rPr>
              <a:t>е</a:t>
            </a:r>
            <a:r>
              <a:rPr dirty="0" sz="900" spc="8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70">
                <a:latin typeface="Tahoma"/>
                <a:cs typeface="Tahoma"/>
              </a:rPr>
              <a:t> </a:t>
            </a:r>
            <a:r>
              <a:rPr dirty="0" sz="900" spc="10">
                <a:latin typeface="Tahoma"/>
                <a:cs typeface="Tahoma"/>
              </a:rPr>
              <a:t>т</a:t>
            </a:r>
            <a:r>
              <a:rPr dirty="0" sz="900" spc="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мич</a:t>
            </a:r>
            <a:r>
              <a:rPr dirty="0" sz="900" spc="-5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њу</a:t>
            </a:r>
            <a:r>
              <a:rPr dirty="0" sz="900" spc="10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е</a:t>
            </a:r>
            <a:r>
              <a:rPr dirty="0" sz="900" spc="7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до</a:t>
            </a:r>
            <a:r>
              <a:rPr dirty="0" sz="900" spc="5">
                <a:latin typeface="Tahoma"/>
                <a:cs typeface="Tahoma"/>
              </a:rPr>
              <a:t>к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м</a:t>
            </a:r>
            <a:r>
              <a:rPr dirty="0" sz="900" spc="-5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 spc="10">
                <a:latin typeface="Tahoma"/>
                <a:cs typeface="Tahoma"/>
              </a:rPr>
              <a:t>т</a:t>
            </a:r>
            <a:r>
              <a:rPr dirty="0" sz="900">
                <a:latin typeface="Tahoma"/>
                <a:cs typeface="Tahoma"/>
              </a:rPr>
              <a:t>е</a:t>
            </a:r>
            <a:r>
              <a:rPr dirty="0" sz="900" spc="9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дост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ља</a:t>
            </a:r>
            <a:r>
              <a:rPr dirty="0" sz="900" spc="7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л</a:t>
            </a:r>
            <a:r>
              <a:rPr dirty="0" sz="900" spc="5">
                <a:latin typeface="Tahoma"/>
                <a:cs typeface="Tahoma"/>
              </a:rPr>
              <a:t>у</a:t>
            </a:r>
            <a:r>
              <a:rPr dirty="0" sz="900" spc="-5">
                <a:latin typeface="Tahoma"/>
                <a:cs typeface="Tahoma"/>
              </a:rPr>
              <a:t>б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ма</a:t>
            </a:r>
            <a:r>
              <a:rPr dirty="0" sz="900" spc="8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>
                <a:latin typeface="Tahoma"/>
                <a:cs typeface="Tahoma"/>
              </a:rPr>
              <a:t>одно</a:t>
            </a:r>
            <a:r>
              <a:rPr dirty="0" sz="900" spc="5">
                <a:latin typeface="Tahoma"/>
                <a:cs typeface="Tahoma"/>
              </a:rPr>
              <a:t>с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оцима</a:t>
            </a:r>
            <a:r>
              <a:rPr dirty="0" sz="900" spc="70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з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хте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 spc="1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/</a:t>
            </a:r>
            <a:r>
              <a:rPr dirty="0" sz="900" spc="5">
                <a:latin typeface="Tahoma"/>
                <a:cs typeface="Tahoma"/>
              </a:rPr>
              <a:t>п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ја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е</a:t>
            </a:r>
            <a:r>
              <a:rPr dirty="0" sz="900" spc="8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 spc="10">
                <a:latin typeface="Tahoma"/>
                <a:cs typeface="Tahoma"/>
              </a:rPr>
              <a:t>т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м</a:t>
            </a:r>
            <a:r>
              <a:rPr dirty="0" sz="900">
                <a:latin typeface="Tahoma"/>
                <a:cs typeface="Tahoma"/>
              </a:rPr>
              <a:t> т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л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ф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,</a:t>
            </a:r>
            <a:r>
              <a:rPr dirty="0" sz="900" spc="55">
                <a:latin typeface="Tahoma"/>
                <a:cs typeface="Tahoma"/>
              </a:rPr>
              <a:t> 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л</a:t>
            </a:r>
            <a:r>
              <a:rPr dirty="0" sz="900" spc="5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т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е</a:t>
            </a:r>
            <a:r>
              <a:rPr dirty="0" sz="900" spc="4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5">
                <a:latin typeface="Tahoma"/>
                <a:cs typeface="Tahoma"/>
              </a:rPr>
              <a:t>ш</a:t>
            </a:r>
            <a:r>
              <a:rPr dirty="0" sz="900">
                <a:latin typeface="Tahoma"/>
                <a:cs typeface="Tahoma"/>
              </a:rPr>
              <a:t>те</a:t>
            </a:r>
            <a:r>
              <a:rPr dirty="0" sz="900" spc="3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(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45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з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ч</a:t>
            </a:r>
            <a:r>
              <a:rPr dirty="0" sz="900" spc="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35">
                <a:latin typeface="Tahoma"/>
                <a:cs typeface="Tahoma"/>
              </a:rPr>
              <a:t> </a:t>
            </a:r>
            <a:r>
              <a:rPr dirty="0" sz="900" spc="10">
                <a:latin typeface="Tahoma"/>
                <a:cs typeface="Tahoma"/>
              </a:rPr>
              <a:t>м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јл</a:t>
            </a:r>
            <a:r>
              <a:rPr dirty="0" sz="900" spc="4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ш</a:t>
            </a:r>
            <a:r>
              <a:rPr dirty="0" sz="900" spc="10">
                <a:latin typeface="Tahoma"/>
                <a:cs typeface="Tahoma"/>
              </a:rPr>
              <a:t>т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4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л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 spc="-5">
                <a:latin typeface="Tahoma"/>
                <a:cs typeface="Tahoma"/>
              </a:rPr>
              <a:t>б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), </a:t>
            </a:r>
            <a:r>
              <a:rPr dirty="0" sz="900" spc="9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ли</a:t>
            </a:r>
            <a:r>
              <a:rPr dirty="0" sz="900" spc="5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ш</a:t>
            </a:r>
            <a:r>
              <a:rPr dirty="0" sz="900">
                <a:latin typeface="Tahoma"/>
                <a:cs typeface="Tahoma"/>
              </a:rPr>
              <a:t>те</a:t>
            </a:r>
            <a:r>
              <a:rPr dirty="0" sz="900" spc="4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(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4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 spc="5">
                <a:latin typeface="Tahoma"/>
                <a:cs typeface="Tahoma"/>
              </a:rPr>
              <a:t>в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5">
                <a:latin typeface="Tahoma"/>
                <a:cs typeface="Tahoma"/>
              </a:rPr>
              <a:t>н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ч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4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д</a:t>
            </a:r>
            <a:r>
              <a:rPr dirty="0" sz="900" spc="-5">
                <a:latin typeface="Tahoma"/>
                <a:cs typeface="Tahoma"/>
              </a:rPr>
              <a:t>р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су</a:t>
            </a:r>
            <a:r>
              <a:rPr dirty="0" sz="900" spc="4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л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 spc="5">
                <a:latin typeface="Tahoma"/>
                <a:cs typeface="Tahoma"/>
              </a:rPr>
              <a:t>б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).</a:t>
            </a:r>
            <a:r>
              <a:rPr dirty="0" sz="900" spc="9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Д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5">
                <a:latin typeface="Tahoma"/>
                <a:cs typeface="Tahoma"/>
              </a:rPr>
              <a:t>к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м</a:t>
            </a:r>
            <a:r>
              <a:rPr dirty="0" sz="900" spc="5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та</a:t>
            </a:r>
            <a:r>
              <a:rPr dirty="0" sz="900" spc="3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дост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 spc="10">
                <a:latin typeface="Tahoma"/>
                <a:cs typeface="Tahoma"/>
              </a:rPr>
              <a:t>љ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4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 spc="10">
                <a:latin typeface="Tahoma"/>
                <a:cs typeface="Tahoma"/>
              </a:rPr>
              <a:t>т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м</a:t>
            </a:r>
            <a:r>
              <a:rPr dirty="0" sz="900" spc="40">
                <a:latin typeface="Tahoma"/>
                <a:cs typeface="Tahoma"/>
              </a:rPr>
              <a:t> </a:t>
            </a:r>
            <a:r>
              <a:rPr dirty="0" sz="900" spc="10">
                <a:latin typeface="Tahoma"/>
                <a:cs typeface="Tahoma"/>
              </a:rPr>
              <a:t>ф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са</a:t>
            </a:r>
            <a:r>
              <a:rPr dirty="0" sz="900" spc="4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ли</a:t>
            </a:r>
            <a:r>
              <a:rPr dirty="0" sz="900" spc="35">
                <a:latin typeface="Tahoma"/>
                <a:cs typeface="Tahoma"/>
              </a:rPr>
              <a:t> </a:t>
            </a:r>
            <a:r>
              <a:rPr dirty="0" sz="900" spc="10">
                <a:latin typeface="Tahoma"/>
                <a:cs typeface="Tahoma"/>
              </a:rPr>
              <a:t>м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јла</a:t>
            </a:r>
            <a:r>
              <a:rPr dirty="0" sz="900" spc="3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см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10">
                <a:latin typeface="Tahoma"/>
                <a:cs typeface="Tahoma"/>
              </a:rPr>
              <a:t>т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5">
                <a:latin typeface="Tahoma"/>
                <a:cs typeface="Tahoma"/>
              </a:rPr>
              <a:t>ј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3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се</a:t>
            </a:r>
            <a:r>
              <a:rPr dirty="0" sz="900" spc="45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у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ч</a:t>
            </a:r>
            <a:r>
              <a:rPr dirty="0" sz="900" spc="5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 д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ом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сл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ња.</a:t>
            </a:r>
            <a:endParaRPr sz="900">
              <a:latin typeface="Tahoma"/>
              <a:cs typeface="Tahoma"/>
            </a:endParaRPr>
          </a:p>
          <a:p>
            <a:pPr algn="just" marL="241300" marR="6985" indent="-228600">
              <a:lnSpc>
                <a:spcPct val="101099"/>
              </a:lnSpc>
              <a:spcBef>
                <a:spcPts val="585"/>
              </a:spcBef>
              <a:buFont typeface="Tahoma"/>
              <a:buAutoNum type="arabicPeriod" startAt="13"/>
              <a:tabLst>
                <a:tab pos="241300" algn="l"/>
              </a:tabLst>
            </a:pPr>
            <a:r>
              <a:rPr dirty="0" sz="900">
                <a:latin typeface="Tahoma"/>
                <a:cs typeface="Tahoma"/>
              </a:rPr>
              <a:t>Клуб</a:t>
            </a:r>
            <a:r>
              <a:rPr dirty="0" sz="900" spc="-6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мо</a:t>
            </a:r>
            <a:r>
              <a:rPr dirty="0" sz="900" spc="5">
                <a:latin typeface="Tahoma"/>
                <a:cs typeface="Tahoma"/>
              </a:rPr>
              <a:t>р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-6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да</a:t>
            </a:r>
            <a:r>
              <a:rPr dirty="0" sz="900" spc="-5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одм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х</a:t>
            </a:r>
            <a:r>
              <a:rPr dirty="0" sz="900" spc="-4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б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5">
                <a:latin typeface="Tahoma"/>
                <a:cs typeface="Tahoma"/>
              </a:rPr>
              <a:t>в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сти</a:t>
            </a:r>
            <a:r>
              <a:rPr dirty="0" sz="900" spc="-5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д</a:t>
            </a:r>
            <a:r>
              <a:rPr dirty="0" sz="900" spc="5">
                <a:latin typeface="Tahoma"/>
                <a:cs typeface="Tahoma"/>
              </a:rPr>
              <a:t>л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ж</a:t>
            </a:r>
            <a:r>
              <a:rPr dirty="0" sz="900" spc="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-6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Комис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5">
                <a:latin typeface="Tahoma"/>
                <a:cs typeface="Tahoma"/>
              </a:rPr>
              <a:t>ј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-6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4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ом</a:t>
            </a:r>
            <a:r>
              <a:rPr dirty="0" sz="900" spc="-4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дог</a:t>
            </a:r>
            <a:r>
              <a:rPr dirty="0" sz="900" spc="-10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ђ</a:t>
            </a:r>
            <a:r>
              <a:rPr dirty="0" sz="900" spc="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ју</a:t>
            </a:r>
            <a:r>
              <a:rPr dirty="0" sz="900" spc="-5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ст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лом</a:t>
            </a:r>
            <a:r>
              <a:rPr dirty="0" sz="900" spc="-5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>
                <a:latin typeface="Tahoma"/>
                <a:cs typeface="Tahoma"/>
              </a:rPr>
              <a:t>осле</a:t>
            </a:r>
            <a:r>
              <a:rPr dirty="0" sz="900" spc="-5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>
                <a:latin typeface="Tahoma"/>
                <a:cs typeface="Tahoma"/>
              </a:rPr>
              <a:t>однош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ња</a:t>
            </a:r>
            <a:r>
              <a:rPr dirty="0" sz="900" spc="-4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х</a:t>
            </a:r>
            <a:r>
              <a:rPr dirty="0" sz="900" spc="5">
                <a:latin typeface="Tahoma"/>
                <a:cs typeface="Tahoma"/>
              </a:rPr>
              <a:t>т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-5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-5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д</a:t>
            </a:r>
            <a:r>
              <a:rPr dirty="0" sz="900" spc="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ње</a:t>
            </a:r>
            <a:r>
              <a:rPr dirty="0" sz="900" spc="-5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до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оле</a:t>
            </a:r>
            <a:r>
              <a:rPr dirty="0" sz="900" spc="-5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-5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45">
                <a:latin typeface="Tahoma"/>
                <a:cs typeface="Tahoma"/>
              </a:rPr>
              <a:t>н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,</a:t>
            </a:r>
            <a:r>
              <a:rPr dirty="0" sz="900" spc="-4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одно</a:t>
            </a:r>
            <a:r>
              <a:rPr dirty="0" sz="900" spc="5">
                <a:latin typeface="Tahoma"/>
                <a:cs typeface="Tahoma"/>
              </a:rPr>
              <a:t>с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4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ја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е</a:t>
            </a:r>
            <a:r>
              <a:rPr dirty="0" sz="900" spc="-50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з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ч</a:t>
            </a:r>
            <a:r>
              <a:rPr dirty="0" sz="900" spc="5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ш</a:t>
            </a:r>
            <a:r>
              <a:rPr dirty="0" sz="900" spc="-5">
                <a:latin typeface="Tahoma"/>
                <a:cs typeface="Tahoma"/>
              </a:rPr>
              <a:t>ћ</a:t>
            </a:r>
            <a:r>
              <a:rPr dirty="0" sz="900">
                <a:latin typeface="Tahoma"/>
                <a:cs typeface="Tahoma"/>
              </a:rPr>
              <a:t>е</a:t>
            </a:r>
            <a:r>
              <a:rPr dirty="0" sz="900" spc="-5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-5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т</a:t>
            </a:r>
            <a:r>
              <a:rPr dirty="0" sz="900" spc="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мич</a:t>
            </a:r>
            <a:r>
              <a:rPr dirty="0" sz="900" spc="5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њу</a:t>
            </a:r>
            <a:r>
              <a:rPr dirty="0" sz="900">
                <a:latin typeface="Tahoma"/>
                <a:cs typeface="Tahoma"/>
              </a:rPr>
              <a:t> и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дост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љ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ња до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м</a:t>
            </a:r>
            <a:r>
              <a:rPr dirty="0" sz="900" spc="-5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 spc="10">
                <a:latin typeface="Tahoma"/>
                <a:cs typeface="Tahoma"/>
              </a:rPr>
              <a:t>т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ци</a:t>
            </a:r>
            <a:r>
              <a:rPr dirty="0" sz="900" spc="5">
                <a:latin typeface="Tahoma"/>
                <a:cs typeface="Tahoma"/>
              </a:rPr>
              <a:t>ј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,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а 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оји 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 spc="5">
                <a:latin typeface="Tahoma"/>
                <a:cs typeface="Tahoma"/>
              </a:rPr>
              <a:t>р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д</a:t>
            </a:r>
            <a:r>
              <a:rPr dirty="0" sz="900" spc="5">
                <a:latin typeface="Tahoma"/>
                <a:cs typeface="Tahoma"/>
              </a:rPr>
              <a:t>с</a:t>
            </a:r>
            <a:r>
              <a:rPr dirty="0" sz="900">
                <a:latin typeface="Tahoma"/>
                <a:cs typeface="Tahoma"/>
              </a:rPr>
              <a:t>т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љ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5">
                <a:latin typeface="Tahoma"/>
                <a:cs typeface="Tahoma"/>
              </a:rPr>
              <a:t>ј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з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ч</a:t>
            </a:r>
            <a:r>
              <a:rPr dirty="0" sz="900" spc="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ј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п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>
                <a:latin typeface="Tahoma"/>
                <a:cs typeface="Tahoma"/>
              </a:rPr>
              <a:t>ом</a:t>
            </a:r>
            <a:r>
              <a:rPr dirty="0" sz="900" spc="-5">
                <a:latin typeface="Tahoma"/>
                <a:cs typeface="Tahoma"/>
              </a:rPr>
              <a:t>е</a:t>
            </a:r>
            <a:r>
              <a:rPr dirty="0" sz="900" spc="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и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фо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>
                <a:latin typeface="Tahoma"/>
                <a:cs typeface="Tahoma"/>
              </a:rPr>
              <a:t>м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ци</a:t>
            </a:r>
            <a:r>
              <a:rPr dirty="0" sz="900" spc="5">
                <a:latin typeface="Tahoma"/>
                <a:cs typeface="Tahoma"/>
              </a:rPr>
              <a:t>ј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5">
                <a:latin typeface="Tahoma"/>
                <a:cs typeface="Tahoma"/>
              </a:rPr>
              <a:t>ј</a:t>
            </a:r>
            <a:r>
              <a:rPr dirty="0" sz="900">
                <a:latin typeface="Tahoma"/>
                <a:cs typeface="Tahoma"/>
              </a:rPr>
              <a:t>е</a:t>
            </a:r>
            <a:r>
              <a:rPr dirty="0" sz="900" spc="-1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су 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 spc="5">
                <a:latin typeface="Tahoma"/>
                <a:cs typeface="Tahoma"/>
              </a:rPr>
              <a:t>р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тход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дост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љ</a:t>
            </a:r>
            <a:r>
              <a:rPr dirty="0" sz="900" spc="-5">
                <a:latin typeface="Tahoma"/>
                <a:cs typeface="Tahoma"/>
              </a:rPr>
              <a:t>е</a:t>
            </a:r>
            <a:r>
              <a:rPr dirty="0" sz="900" spc="5">
                <a:latin typeface="Tahoma"/>
                <a:cs typeface="Tahoma"/>
              </a:rPr>
              <a:t>н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.</a:t>
            </a:r>
            <a:endParaRPr sz="900">
              <a:latin typeface="Tahoma"/>
              <a:cs typeface="Tahoma"/>
            </a:endParaRPr>
          </a:p>
          <a:p>
            <a:pPr algn="just" marL="241300" marR="7620" indent="-228600">
              <a:lnSpc>
                <a:spcPct val="100800"/>
              </a:lnSpc>
              <a:spcBef>
                <a:spcPts val="590"/>
              </a:spcBef>
              <a:buFont typeface="Tahoma"/>
              <a:buAutoNum type="arabicPeriod" startAt="13"/>
              <a:tabLst>
                <a:tab pos="241300" algn="l"/>
              </a:tabLst>
            </a:pPr>
            <a:r>
              <a:rPr dirty="0" sz="900">
                <a:latin typeface="Tahoma"/>
                <a:cs typeface="Tahoma"/>
              </a:rPr>
              <a:t>З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ст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ци</a:t>
            </a:r>
            <a:r>
              <a:rPr dirty="0" sz="900" spc="2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л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 spc="-5">
                <a:latin typeface="Tahoma"/>
                <a:cs typeface="Tahoma"/>
              </a:rPr>
              <a:t>б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1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>
                <a:latin typeface="Tahoma"/>
                <a:cs typeface="Tahoma"/>
              </a:rPr>
              <a:t>одно</a:t>
            </a:r>
            <a:r>
              <a:rPr dirty="0" sz="900" spc="5">
                <a:latin typeface="Tahoma"/>
                <a:cs typeface="Tahoma"/>
              </a:rPr>
              <a:t>с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оца</a:t>
            </a:r>
            <a:r>
              <a:rPr dirty="0" sz="900" spc="1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х</a:t>
            </a:r>
            <a:r>
              <a:rPr dirty="0" sz="900" spc="5">
                <a:latin typeface="Tahoma"/>
                <a:cs typeface="Tahoma"/>
              </a:rPr>
              <a:t>т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2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10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и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д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5">
                <a:latin typeface="Tahoma"/>
                <a:cs typeface="Tahoma"/>
              </a:rPr>
              <a:t>в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ње</a:t>
            </a:r>
            <a:r>
              <a:rPr dirty="0" sz="900" spc="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до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 spc="10">
                <a:latin typeface="Tahoma"/>
                <a:cs typeface="Tahoma"/>
              </a:rPr>
              <a:t>о</a:t>
            </a:r>
            <a:r>
              <a:rPr dirty="0" sz="900">
                <a:latin typeface="Tahoma"/>
                <a:cs typeface="Tahoma"/>
              </a:rPr>
              <a:t>ле</a:t>
            </a:r>
            <a:r>
              <a:rPr dirty="0" sz="900" spc="1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мо</a:t>
            </a:r>
            <a:r>
              <a:rPr dirty="0" sz="900" spc="5">
                <a:latin typeface="Tahoma"/>
                <a:cs typeface="Tahoma"/>
              </a:rPr>
              <a:t>г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да</a:t>
            </a:r>
            <a:r>
              <a:rPr dirty="0" sz="900" spc="10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п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ст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ју</a:t>
            </a:r>
            <a:r>
              <a:rPr dirty="0" sz="900" spc="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д</a:t>
            </a:r>
            <a:r>
              <a:rPr dirty="0" sz="900" spc="5">
                <a:latin typeface="Tahoma"/>
                <a:cs typeface="Tahoma"/>
              </a:rPr>
              <a:t>н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ц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ма</a:t>
            </a:r>
            <a:r>
              <a:rPr dirty="0" sz="900" spc="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Комис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5">
                <a:latin typeface="Tahoma"/>
                <a:cs typeface="Tahoma"/>
              </a:rPr>
              <a:t>ј</a:t>
            </a:r>
            <a:r>
              <a:rPr dirty="0" sz="900">
                <a:latin typeface="Tahoma"/>
                <a:cs typeface="Tahoma"/>
              </a:rPr>
              <a:t>е</a:t>
            </a:r>
            <a:r>
              <a:rPr dirty="0" sz="900" spc="1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2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д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5">
                <a:latin typeface="Tahoma"/>
                <a:cs typeface="Tahoma"/>
              </a:rPr>
              <a:t>в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ња</a:t>
            </a:r>
            <a:r>
              <a:rPr dirty="0" sz="900" spc="1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до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ола</a:t>
            </a:r>
            <a:r>
              <a:rPr dirty="0" sz="900" spc="6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5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-5">
                <a:latin typeface="Tahoma"/>
                <a:cs typeface="Tahoma"/>
              </a:rPr>
              <a:t>,</a:t>
            </a:r>
            <a:r>
              <a:rPr dirty="0" sz="900" spc="3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одно</a:t>
            </a:r>
            <a:r>
              <a:rPr dirty="0" sz="900" spc="5">
                <a:latin typeface="Tahoma"/>
                <a:cs typeface="Tahoma"/>
              </a:rPr>
              <a:t>с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1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10">
                <a:latin typeface="Tahoma"/>
                <a:cs typeface="Tahoma"/>
              </a:rPr>
              <a:t>д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б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ња</a:t>
            </a:r>
            <a:r>
              <a:rPr dirty="0" sz="900" spc="1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 spc="5">
                <a:latin typeface="Tahoma"/>
                <a:cs typeface="Tahoma"/>
              </a:rPr>
              <a:t>р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ја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е</a:t>
            </a:r>
            <a:r>
              <a:rPr dirty="0" sz="900" spc="2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ч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ш</a:t>
            </a:r>
            <a:r>
              <a:rPr dirty="0" sz="900" spc="5">
                <a:latin typeface="Tahoma"/>
                <a:cs typeface="Tahoma"/>
              </a:rPr>
              <a:t>ћ</a:t>
            </a:r>
            <a:r>
              <a:rPr dirty="0" sz="900">
                <a:latin typeface="Tahoma"/>
                <a:cs typeface="Tahoma"/>
              </a:rPr>
              <a:t>е</a:t>
            </a:r>
            <a:r>
              <a:rPr dirty="0" sz="900" spc="-1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-1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т</a:t>
            </a:r>
            <a:r>
              <a:rPr dirty="0" sz="900" spc="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мич</a:t>
            </a:r>
            <a:r>
              <a:rPr dirty="0" sz="900" spc="-5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њу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а 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ој</a:t>
            </a:r>
            <a:r>
              <a:rPr dirty="0" sz="900" spc="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ма</a:t>
            </a:r>
            <a:r>
              <a:rPr dirty="0" sz="900" spc="-2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се</a:t>
            </a:r>
            <a:r>
              <a:rPr dirty="0" sz="900" spc="-1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од</a:t>
            </a:r>
            <a:r>
              <a:rPr dirty="0" sz="900" spc="5">
                <a:latin typeface="Tahoma"/>
                <a:cs typeface="Tahoma"/>
              </a:rPr>
              <a:t>л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ч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је</a:t>
            </a:r>
            <a:r>
              <a:rPr dirty="0" sz="900" spc="-1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>
                <a:latin typeface="Tahoma"/>
                <a:cs typeface="Tahoma"/>
              </a:rPr>
              <a:t>одн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том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 spc="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хт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 spc="10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/</a:t>
            </a:r>
            <a:r>
              <a:rPr dirty="0" sz="900" spc="5">
                <a:latin typeface="Tahoma"/>
                <a:cs typeface="Tahoma"/>
              </a:rPr>
              <a:t>п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ја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и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л</a:t>
            </a:r>
            <a:r>
              <a:rPr dirty="0" sz="900" spc="5">
                <a:latin typeface="Tahoma"/>
                <a:cs typeface="Tahoma"/>
              </a:rPr>
              <a:t>у</a:t>
            </a:r>
            <a:r>
              <a:rPr dirty="0" sz="900" spc="-5">
                <a:latin typeface="Tahoma"/>
                <a:cs typeface="Tahoma"/>
              </a:rPr>
              <a:t>б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,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и</a:t>
            </a:r>
            <a:r>
              <a:rPr dirty="0" sz="900" spc="-2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мо</a:t>
            </a:r>
            <a:r>
              <a:rPr dirty="0" sz="900" spc="5">
                <a:latin typeface="Tahoma"/>
                <a:cs typeface="Tahoma"/>
              </a:rPr>
              <a:t>г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да</a:t>
            </a:r>
            <a:r>
              <a:rPr dirty="0" sz="900" spc="-2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се</a:t>
            </a:r>
            <a:r>
              <a:rPr dirty="0" sz="900" spc="-15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и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ј</a:t>
            </a:r>
            <a:r>
              <a:rPr dirty="0" sz="900" spc="-10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е</a:t>
            </a:r>
            <a:r>
              <a:rPr dirty="0" sz="900" spc="-1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 spc="1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ш</a:t>
            </a:r>
            <a:r>
              <a:rPr dirty="0" sz="900">
                <a:latin typeface="Tahoma"/>
                <a:cs typeface="Tahoma"/>
              </a:rPr>
              <a:t>то</a:t>
            </a:r>
            <a:r>
              <a:rPr dirty="0" sz="900" spc="-2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м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п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10">
                <a:latin typeface="Tahoma"/>
                <a:cs typeface="Tahoma"/>
              </a:rPr>
              <a:t>д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д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5">
                <a:latin typeface="Tahoma"/>
                <a:cs typeface="Tahoma"/>
              </a:rPr>
              <a:t>ј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 spc="-5">
                <a:latin typeface="Tahoma"/>
                <a:cs typeface="Tahoma"/>
              </a:rPr>
              <a:t>ћ</a:t>
            </a:r>
            <a:r>
              <a:rPr dirty="0" sz="900">
                <a:latin typeface="Tahoma"/>
                <a:cs typeface="Tahoma"/>
              </a:rPr>
              <a:t>и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да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р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ч,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з</a:t>
            </a:r>
            <a:r>
              <a:rPr dirty="0" sz="900" spc="-1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мог</a:t>
            </a:r>
            <a:r>
              <a:rPr dirty="0" sz="900" spc="-10">
                <a:latin typeface="Tahoma"/>
                <a:cs typeface="Tahoma"/>
              </a:rPr>
              <a:t>у</a:t>
            </a:r>
            <a:r>
              <a:rPr dirty="0" sz="900" spc="-5">
                <a:latin typeface="Tahoma"/>
                <a:cs typeface="Tahoma"/>
              </a:rPr>
              <a:t>ћ</a:t>
            </a:r>
            <a:r>
              <a:rPr dirty="0" sz="900" spc="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ост</a:t>
            </a:r>
            <a:r>
              <a:rPr dirty="0" sz="900" spc="-2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да</a:t>
            </a:r>
            <a:r>
              <a:rPr dirty="0" sz="900" spc="-2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дост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е</a:t>
            </a:r>
            <a:r>
              <a:rPr dirty="0" sz="900" spc="-2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5">
                <a:latin typeface="Tahoma"/>
                <a:cs typeface="Tahoma"/>
              </a:rPr>
              <a:t>в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и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до</a:t>
            </a:r>
            <a:r>
              <a:rPr dirty="0" sz="900" spc="5">
                <a:latin typeface="Tahoma"/>
                <a:cs typeface="Tahoma"/>
              </a:rPr>
              <a:t>к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з</a:t>
            </a:r>
            <a:r>
              <a:rPr dirty="0" sz="900" spc="-15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оји</a:t>
            </a:r>
            <a:r>
              <a:rPr dirty="0" sz="900">
                <a:latin typeface="Tahoma"/>
                <a:cs typeface="Tahoma"/>
              </a:rPr>
              <a:t> см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т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ју</a:t>
            </a:r>
            <a:r>
              <a:rPr dirty="0" sz="900" spc="95">
                <a:latin typeface="Tahoma"/>
                <a:cs typeface="Tahoma"/>
              </a:rPr>
              <a:t> 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л</a:t>
            </a:r>
            <a:r>
              <a:rPr dirty="0" sz="900" spc="5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т</a:t>
            </a:r>
            <a:r>
              <a:rPr dirty="0" sz="900" spc="5">
                <a:latin typeface="Tahoma"/>
                <a:cs typeface="Tahoma"/>
              </a:rPr>
              <a:t>н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м</a:t>
            </a:r>
            <a:r>
              <a:rPr dirty="0" sz="900" spc="9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8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10">
                <a:latin typeface="Tahoma"/>
                <a:cs typeface="Tahoma"/>
              </a:rPr>
              <a:t>д</a:t>
            </a:r>
            <a:r>
              <a:rPr dirty="0" sz="900">
                <a:latin typeface="Tahoma"/>
                <a:cs typeface="Tahoma"/>
              </a:rPr>
              <a:t>л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ч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ње</a:t>
            </a:r>
            <a:r>
              <a:rPr dirty="0" sz="900" spc="8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9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>
                <a:latin typeface="Tahoma"/>
                <a:cs typeface="Tahoma"/>
              </a:rPr>
              <a:t>одн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том</a:t>
            </a:r>
            <a:r>
              <a:rPr dirty="0" sz="900" spc="9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 spc="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хте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.</a:t>
            </a:r>
            <a:r>
              <a:rPr dirty="0" sz="900" spc="9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Комис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ја</a:t>
            </a:r>
            <a:r>
              <a:rPr dirty="0" sz="900" spc="8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може</a:t>
            </a:r>
            <a:r>
              <a:rPr dirty="0" sz="900" spc="8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8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 spc="5">
                <a:latin typeface="Tahoma"/>
                <a:cs typeface="Tahoma"/>
              </a:rPr>
              <a:t>р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 spc="10">
                <a:latin typeface="Tahoma"/>
                <a:cs typeface="Tahoma"/>
              </a:rPr>
              <a:t>д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м</a:t>
            </a:r>
            <a:r>
              <a:rPr dirty="0" sz="900" spc="9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сл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 spc="35">
                <a:latin typeface="Tahoma"/>
                <a:cs typeface="Tahoma"/>
              </a:rPr>
              <a:t>ч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ј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5">
                <a:latin typeface="Tahoma"/>
                <a:cs typeface="Tahoma"/>
              </a:rPr>
              <a:t>в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м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,</a:t>
            </a:r>
            <a:r>
              <a:rPr dirty="0" sz="900" spc="9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8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5">
                <a:latin typeface="Tahoma"/>
                <a:cs typeface="Tahoma"/>
              </a:rPr>
              <a:t>б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лож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и</a:t>
            </a:r>
            <a:r>
              <a:rPr dirty="0" sz="900" spc="8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хтев</a:t>
            </a:r>
            <a:r>
              <a:rPr dirty="0" sz="900" spc="8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ст</a:t>
            </a:r>
            <a:r>
              <a:rPr dirty="0" sz="900" spc="5">
                <a:latin typeface="Tahoma"/>
                <a:cs typeface="Tahoma"/>
              </a:rPr>
              <a:t>у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80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л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 spc="-5">
                <a:latin typeface="Tahoma"/>
                <a:cs typeface="Tahoma"/>
              </a:rPr>
              <a:t>б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,</a:t>
            </a:r>
            <a:r>
              <a:rPr dirty="0" sz="900" spc="9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до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ол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ти</a:t>
            </a:r>
            <a:r>
              <a:rPr dirty="0" sz="900" spc="8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да</a:t>
            </a:r>
            <a:r>
              <a:rPr dirty="0" sz="900" spc="8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л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б</a:t>
            </a:r>
            <a:r>
              <a:rPr dirty="0" sz="900" spc="8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 spc="10">
                <a:latin typeface="Tahoma"/>
                <a:cs typeface="Tahoma"/>
              </a:rPr>
              <a:t>м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сто</a:t>
            </a:r>
            <a:r>
              <a:rPr dirty="0" sz="90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ст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 spc="5">
                <a:latin typeface="Tahoma"/>
                <a:cs typeface="Tahoma"/>
              </a:rPr>
              <a:t>и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а 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 spc="5">
                <a:latin typeface="Tahoma"/>
                <a:cs typeface="Tahoma"/>
              </a:rPr>
              <a:t>р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д</a:t>
            </a:r>
            <a:r>
              <a:rPr dirty="0" sz="900" spc="5">
                <a:latin typeface="Tahoma"/>
                <a:cs typeface="Tahoma"/>
              </a:rPr>
              <a:t>с</a:t>
            </a:r>
            <a:r>
              <a:rPr dirty="0" sz="900">
                <a:latin typeface="Tahoma"/>
                <a:cs typeface="Tahoma"/>
              </a:rPr>
              <a:t>т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ља д</a:t>
            </a:r>
            <a:r>
              <a:rPr dirty="0" sz="900" spc="-5">
                <a:latin typeface="Tahoma"/>
                <a:cs typeface="Tahoma"/>
              </a:rPr>
              <a:t>р</a:t>
            </a:r>
            <a:r>
              <a:rPr dirty="0" sz="900" spc="5">
                <a:latin typeface="Tahoma"/>
                <a:cs typeface="Tahoma"/>
              </a:rPr>
              <a:t>у</a:t>
            </a:r>
            <a:r>
              <a:rPr dirty="0" sz="900" spc="5">
                <a:latin typeface="Tahoma"/>
                <a:cs typeface="Tahoma"/>
              </a:rPr>
              <a:t>г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л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ц</a:t>
            </a:r>
            <a:r>
              <a:rPr dirty="0" sz="900" spc="-5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,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са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п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омо</a:t>
            </a:r>
            <a:r>
              <a:rPr dirty="0" sz="900" spc="-5">
                <a:latin typeface="Tahoma"/>
                <a:cs typeface="Tahoma"/>
              </a:rPr>
              <a:t>ћ</a:t>
            </a:r>
            <a:r>
              <a:rPr dirty="0" sz="900">
                <a:latin typeface="Tahoma"/>
                <a:cs typeface="Tahoma"/>
              </a:rPr>
              <a:t>ј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м</a:t>
            </a:r>
            <a:r>
              <a:rPr dirty="0" sz="900" spc="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д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10">
                <a:latin typeface="Tahoma"/>
                <a:cs typeface="Tahoma"/>
              </a:rPr>
              <a:t>т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м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од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ст</a:t>
            </a:r>
            <a:r>
              <a:rPr dirty="0" sz="900" spc="5">
                <a:latin typeface="Tahoma"/>
                <a:cs typeface="Tahoma"/>
              </a:rPr>
              <a:t>у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а 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л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 spc="-5">
                <a:latin typeface="Tahoma"/>
                <a:cs typeface="Tahoma"/>
              </a:rPr>
              <a:t>б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.</a:t>
            </a:r>
            <a:endParaRPr sz="900">
              <a:latin typeface="Tahoma"/>
              <a:cs typeface="Tahoma"/>
            </a:endParaRPr>
          </a:p>
          <a:p>
            <a:pPr algn="just" marL="241300" marR="5080" indent="-228600">
              <a:lnSpc>
                <a:spcPct val="100699"/>
              </a:lnSpc>
              <a:spcBef>
                <a:spcPts val="590"/>
              </a:spcBef>
              <a:buFont typeface="Tahoma"/>
              <a:buAutoNum type="arabicPeriod" startAt="13"/>
              <a:tabLst>
                <a:tab pos="241300" algn="l"/>
              </a:tabLst>
            </a:pP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-10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ол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Комис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ја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а 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д</a:t>
            </a:r>
            <a:r>
              <a:rPr dirty="0" sz="900" spc="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 spc="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ње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до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ола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5">
                <a:latin typeface="Tahoma"/>
                <a:cs typeface="Tahoma"/>
              </a:rPr>
              <a:t>н</a:t>
            </a:r>
            <a:r>
              <a:rPr dirty="0" sz="900" spc="10">
                <a:latin typeface="Tahoma"/>
                <a:cs typeface="Tahoma"/>
              </a:rPr>
              <a:t>у</a:t>
            </a:r>
            <a:r>
              <a:rPr dirty="0" sz="900" spc="-5">
                <a:latin typeface="Tahoma"/>
                <a:cs typeface="Tahoma"/>
              </a:rPr>
              <a:t>,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одно</a:t>
            </a:r>
            <a:r>
              <a:rPr dirty="0" sz="900" spc="5">
                <a:latin typeface="Tahoma"/>
                <a:cs typeface="Tahoma"/>
              </a:rPr>
              <a:t>с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одо</a:t>
            </a:r>
            <a:r>
              <a:rPr dirty="0" sz="900" spc="-5">
                <a:latin typeface="Tahoma"/>
                <a:cs typeface="Tahoma"/>
              </a:rPr>
              <a:t>б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ња 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5">
                <a:latin typeface="Tahoma"/>
                <a:cs typeface="Tahoma"/>
              </a:rPr>
              <a:t>ј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е</a:t>
            </a:r>
            <a:r>
              <a:rPr dirty="0" sz="900" spc="-15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 spc="10">
                <a:latin typeface="Tahoma"/>
                <a:cs typeface="Tahoma"/>
              </a:rPr>
              <a:t>ч</a:t>
            </a:r>
            <a:r>
              <a:rPr dirty="0" sz="900" spc="5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ш</a:t>
            </a:r>
            <a:r>
              <a:rPr dirty="0" sz="900" spc="-5">
                <a:latin typeface="Tahoma"/>
                <a:cs typeface="Tahoma"/>
              </a:rPr>
              <a:t>ћ</a:t>
            </a:r>
            <a:r>
              <a:rPr dirty="0" sz="900">
                <a:latin typeface="Tahoma"/>
                <a:cs typeface="Tahoma"/>
              </a:rPr>
              <a:t>е у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 spc="10">
                <a:latin typeface="Tahoma"/>
                <a:cs typeface="Tahoma"/>
              </a:rPr>
              <a:t>т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мич</a:t>
            </a:r>
            <a:r>
              <a:rPr dirty="0" sz="900" spc="-5">
                <a:latin typeface="Tahoma"/>
                <a:cs typeface="Tahoma"/>
              </a:rPr>
              <a:t>е</a:t>
            </a:r>
            <a:r>
              <a:rPr dirty="0" sz="900" spc="10">
                <a:latin typeface="Tahoma"/>
                <a:cs typeface="Tahoma"/>
              </a:rPr>
              <a:t>њ</a:t>
            </a:r>
            <a:r>
              <a:rPr dirty="0" sz="900">
                <a:latin typeface="Tahoma"/>
                <a:cs typeface="Tahoma"/>
              </a:rPr>
              <a:t>у оц</a:t>
            </a:r>
            <a:r>
              <a:rPr dirty="0" sz="900" spc="-5">
                <a:latin typeface="Tahoma"/>
                <a:cs typeface="Tahoma"/>
              </a:rPr>
              <a:t>е</a:t>
            </a:r>
            <a:r>
              <a:rPr dirty="0" sz="900" spc="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и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да </a:t>
            </a:r>
            <a:r>
              <a:rPr dirty="0" sz="900" spc="5">
                <a:latin typeface="Tahoma"/>
                <a:cs typeface="Tahoma"/>
              </a:rPr>
              <a:t>п</a:t>
            </a:r>
            <a:r>
              <a:rPr dirty="0" sz="900">
                <a:latin typeface="Tahoma"/>
                <a:cs typeface="Tahoma"/>
              </a:rPr>
              <a:t>одно</a:t>
            </a:r>
            <a:r>
              <a:rPr dirty="0" sz="900" spc="5">
                <a:latin typeface="Tahoma"/>
                <a:cs typeface="Tahoma"/>
              </a:rPr>
              <a:t>с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л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ц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хт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5">
                <a:latin typeface="Tahoma"/>
                <a:cs typeface="Tahoma"/>
              </a:rPr>
              <a:t>в</a:t>
            </a:r>
            <a:r>
              <a:rPr dirty="0" sz="900" spc="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/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5">
                <a:latin typeface="Tahoma"/>
                <a:cs typeface="Tahoma"/>
              </a:rPr>
              <a:t>ј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е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е</a:t>
            </a:r>
            <a:r>
              <a:rPr dirty="0" sz="900" spc="-1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њ</a:t>
            </a:r>
            <a:r>
              <a:rPr dirty="0" sz="900" spc="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а 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5">
                <a:latin typeface="Tahoma"/>
                <a:cs typeface="Tahoma"/>
              </a:rPr>
              <a:t>п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е</a:t>
            </a:r>
            <a:r>
              <a:rPr dirty="0" sz="900" spc="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сло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е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 до</a:t>
            </a:r>
            <a:r>
              <a:rPr dirty="0" sz="900" spc="-5">
                <a:latin typeface="Tahoma"/>
                <a:cs typeface="Tahoma"/>
              </a:rPr>
              <a:t>б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ј</a:t>
            </a:r>
            <a:r>
              <a:rPr dirty="0" sz="900" spc="-10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ње</a:t>
            </a:r>
            <a:r>
              <a:rPr dirty="0" sz="900" spc="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до</a:t>
            </a:r>
            <a:r>
              <a:rPr dirty="0" sz="900" spc="5">
                <a:latin typeface="Tahoma"/>
                <a:cs typeface="Tahoma"/>
              </a:rPr>
              <a:t>з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оле</a:t>
            </a:r>
            <a:r>
              <a:rPr dirty="0" sz="900" spc="10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5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,</a:t>
            </a:r>
            <a:r>
              <a:rPr dirty="0" sz="900" spc="4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одно</a:t>
            </a:r>
            <a:r>
              <a:rPr dirty="0" sz="900" spc="5">
                <a:latin typeface="Tahoma"/>
                <a:cs typeface="Tahoma"/>
              </a:rPr>
              <a:t>с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1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одо</a:t>
            </a:r>
            <a:r>
              <a:rPr dirty="0" sz="900" spc="-5">
                <a:latin typeface="Tahoma"/>
                <a:cs typeface="Tahoma"/>
              </a:rPr>
              <a:t>б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ње</a:t>
            </a:r>
            <a:r>
              <a:rPr dirty="0" sz="900" spc="2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 spc="5">
                <a:latin typeface="Tahoma"/>
                <a:cs typeface="Tahoma"/>
              </a:rPr>
              <a:t>р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ј</a:t>
            </a:r>
            <a:r>
              <a:rPr dirty="0" sz="900" spc="-10">
                <a:latin typeface="Tahoma"/>
                <a:cs typeface="Tahoma"/>
              </a:rPr>
              <a:t>а</a:t>
            </a:r>
            <a:r>
              <a:rPr dirty="0" sz="900" spc="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е</a:t>
            </a:r>
            <a:r>
              <a:rPr dirty="0" sz="900" spc="2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2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ч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5">
                <a:latin typeface="Tahoma"/>
                <a:cs typeface="Tahoma"/>
              </a:rPr>
              <a:t>ш</a:t>
            </a:r>
            <a:r>
              <a:rPr dirty="0" sz="900" spc="-5">
                <a:latin typeface="Tahoma"/>
                <a:cs typeface="Tahoma"/>
              </a:rPr>
              <a:t>ћ</a:t>
            </a:r>
            <a:r>
              <a:rPr dirty="0" sz="900">
                <a:latin typeface="Tahoma"/>
                <a:cs typeface="Tahoma"/>
              </a:rPr>
              <a:t>е</a:t>
            </a:r>
            <a:r>
              <a:rPr dirty="0" sz="900" spc="2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2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т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ми</a:t>
            </a:r>
            <a:r>
              <a:rPr dirty="0" sz="900" spc="10">
                <a:latin typeface="Tahoma"/>
                <a:cs typeface="Tahoma"/>
              </a:rPr>
              <a:t>ч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њу</a:t>
            </a:r>
            <a:r>
              <a:rPr dirty="0" sz="900" spc="3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до</a:t>
            </a:r>
            <a:r>
              <a:rPr dirty="0" sz="900" spc="5">
                <a:latin typeface="Tahoma"/>
                <a:cs typeface="Tahoma"/>
              </a:rPr>
              <a:t>н</a:t>
            </a:r>
            <a:r>
              <a:rPr dirty="0" sz="900" spc="5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ћ</a:t>
            </a:r>
            <a:r>
              <a:rPr dirty="0" sz="900">
                <a:latin typeface="Tahoma"/>
                <a:cs typeface="Tahoma"/>
              </a:rPr>
              <a:t>е</a:t>
            </a:r>
            <a:r>
              <a:rPr dirty="0" sz="900" spc="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од</a:t>
            </a:r>
            <a:r>
              <a:rPr dirty="0" sz="900" spc="5">
                <a:latin typeface="Tahoma"/>
                <a:cs typeface="Tahoma"/>
              </a:rPr>
              <a:t>л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 spc="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2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ојом</a:t>
            </a:r>
            <a:r>
              <a:rPr dirty="0" sz="900" spc="1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се</a:t>
            </a:r>
            <a:r>
              <a:rPr dirty="0" sz="900" spc="2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х</a:t>
            </a:r>
            <a:r>
              <a:rPr dirty="0" sz="900" spc="5">
                <a:latin typeface="Tahoma"/>
                <a:cs typeface="Tahoma"/>
              </a:rPr>
              <a:t>т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/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 spc="5">
                <a:latin typeface="Tahoma"/>
                <a:cs typeface="Tahoma"/>
              </a:rPr>
              <a:t>р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ј</a:t>
            </a:r>
            <a:r>
              <a:rPr dirty="0" sz="900" spc="-10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3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одб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5">
                <a:latin typeface="Tahoma"/>
                <a:cs typeface="Tahoma"/>
              </a:rPr>
              <a:t>ј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.</a:t>
            </a:r>
            <a:r>
              <a:rPr dirty="0" sz="900" spc="1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5">
                <a:latin typeface="Tahoma"/>
                <a:cs typeface="Tahoma"/>
              </a:rPr>
              <a:t>з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 spc="5">
                <a:latin typeface="Tahoma"/>
                <a:cs typeface="Tahoma"/>
              </a:rPr>
              <a:t>з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т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о,</a:t>
            </a:r>
            <a:r>
              <a:rPr dirty="0" sz="900" spc="1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Ком</a:t>
            </a:r>
            <a:r>
              <a:rPr dirty="0" sz="900" spc="10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ја</a:t>
            </a:r>
            <a:r>
              <a:rPr dirty="0" sz="900" spc="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може</a:t>
            </a:r>
            <a:r>
              <a:rPr dirty="0" sz="900" spc="2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сл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ч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5">
                <a:latin typeface="Tahoma"/>
                <a:cs typeface="Tahoma"/>
              </a:rPr>
              <a:t>ј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10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к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да</a:t>
            </a:r>
            <a:r>
              <a:rPr dirty="0" sz="900" spc="2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л</a:t>
            </a:r>
            <a:r>
              <a:rPr dirty="0" sz="900" spc="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б</a:t>
            </a:r>
            <a:r>
              <a:rPr dirty="0" sz="90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е</a:t>
            </a:r>
            <a:r>
              <a:rPr dirty="0" sz="900" spc="7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5">
                <a:latin typeface="Tahoma"/>
                <a:cs typeface="Tahoma"/>
              </a:rPr>
              <a:t>п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ња</a:t>
            </a:r>
            <a:r>
              <a:rPr dirty="0" sz="900" spc="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7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сло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е</a:t>
            </a:r>
            <a:r>
              <a:rPr dirty="0" sz="900" spc="8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10">
                <a:latin typeface="Tahoma"/>
                <a:cs typeface="Tahoma"/>
              </a:rPr>
              <a:t>ј</a:t>
            </a:r>
            <a:r>
              <a:rPr dirty="0" sz="900">
                <a:latin typeface="Tahoma"/>
                <a:cs typeface="Tahoma"/>
              </a:rPr>
              <a:t>и</a:t>
            </a:r>
            <a:r>
              <a:rPr dirty="0" sz="900" spc="8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е</a:t>
            </a:r>
            <a:r>
              <a:rPr dirty="0" sz="900" spc="8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до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оде</a:t>
            </a:r>
            <a:r>
              <a:rPr dirty="0" sz="900" spc="7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8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10">
                <a:latin typeface="Tahoma"/>
                <a:cs typeface="Tahoma"/>
              </a:rPr>
              <a:t>т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ње</a:t>
            </a:r>
            <a:r>
              <a:rPr dirty="0" sz="900" spc="85">
                <a:latin typeface="Tahoma"/>
                <a:cs typeface="Tahoma"/>
              </a:rPr>
              <a:t> 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5">
                <a:latin typeface="Tahoma"/>
                <a:cs typeface="Tahoma"/>
              </a:rPr>
              <a:t>г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л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 spc="10">
                <a:latin typeface="Tahoma"/>
                <a:cs typeface="Tahoma"/>
              </a:rPr>
              <a:t>о</a:t>
            </a:r>
            <a:r>
              <a:rPr dirty="0" sz="900">
                <a:latin typeface="Tahoma"/>
                <a:cs typeface="Tahoma"/>
              </a:rPr>
              <a:t>ст</a:t>
            </a:r>
            <a:r>
              <a:rPr dirty="0" sz="900" spc="7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т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мич</a:t>
            </a:r>
            <a:r>
              <a:rPr dirty="0" sz="900" spc="-5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ња,</a:t>
            </a:r>
            <a:r>
              <a:rPr dirty="0" sz="900" spc="9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ф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 spc="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јс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и  </a:t>
            </a:r>
            <a:r>
              <a:rPr dirty="0" sz="900" spc="-12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ф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р</a:t>
            </a:r>
            <a:r>
              <a:rPr dirty="0" sz="900" spc="8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>
                <a:latin typeface="Tahoma"/>
                <a:cs typeface="Tahoma"/>
              </a:rPr>
              <a:t>л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ј</a:t>
            </a:r>
            <a:r>
              <a:rPr dirty="0" sz="900" spc="8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ч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 spc="5">
                <a:latin typeface="Tahoma"/>
                <a:cs typeface="Tahoma"/>
              </a:rPr>
              <a:t>и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8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70">
                <a:latin typeface="Tahoma"/>
                <a:cs typeface="Tahoma"/>
              </a:rPr>
              <a:t> </a:t>
            </a:r>
            <a:r>
              <a:rPr dirty="0" sz="900" spc="10">
                <a:latin typeface="Tahoma"/>
                <a:cs typeface="Tahoma"/>
              </a:rPr>
              <a:t>т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м</a:t>
            </a:r>
            <a:r>
              <a:rPr dirty="0" sz="900" spc="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ч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њу</a:t>
            </a:r>
            <a:r>
              <a:rPr dirty="0" sz="900" spc="7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и</a:t>
            </a:r>
            <a:r>
              <a:rPr dirty="0" sz="900" spc="8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б</a:t>
            </a:r>
            <a:r>
              <a:rPr dirty="0" sz="900" spc="5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 spc="-5">
                <a:latin typeface="Tahoma"/>
                <a:cs typeface="Tahoma"/>
              </a:rPr>
              <a:t>б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дно</a:t>
            </a:r>
            <a:r>
              <a:rPr dirty="0" sz="900" spc="5">
                <a:latin typeface="Tahoma"/>
                <a:cs typeface="Tahoma"/>
              </a:rPr>
              <a:t>с</a:t>
            </a:r>
            <a:r>
              <a:rPr dirty="0" sz="900">
                <a:latin typeface="Tahoma"/>
                <a:cs typeface="Tahoma"/>
              </a:rPr>
              <a:t>т</a:t>
            </a:r>
            <a:r>
              <a:rPr dirty="0" sz="900" spc="7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оди</a:t>
            </a:r>
            <a:r>
              <a:rPr dirty="0" sz="900" spc="5">
                <a:latin typeface="Tahoma"/>
                <a:cs typeface="Tahoma"/>
              </a:rPr>
              <a:t>г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5">
                <a:latin typeface="Tahoma"/>
                <a:cs typeface="Tahoma"/>
              </a:rPr>
              <a:t>в</a:t>
            </a:r>
            <a:r>
              <a:rPr dirty="0" sz="900" spc="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ња</a:t>
            </a:r>
            <a:r>
              <a:rPr dirty="0" sz="900" spc="7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т</a:t>
            </a:r>
            <a:r>
              <a:rPr dirty="0" sz="900" spc="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мица  </a:t>
            </a:r>
            <a:r>
              <a:rPr dirty="0" sz="900" spc="-12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до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 spc="50">
                <a:latin typeface="Tahoma"/>
                <a:cs typeface="Tahoma"/>
              </a:rPr>
              <a:t>е</a:t>
            </a:r>
            <a:r>
              <a:rPr dirty="0" sz="900" spc="10">
                <a:latin typeface="Tahoma"/>
                <a:cs typeface="Tahoma"/>
              </a:rPr>
              <a:t>т</a:t>
            </a:r>
            <a:r>
              <a:rPr dirty="0" sz="900">
                <a:latin typeface="Tahoma"/>
                <a:cs typeface="Tahoma"/>
              </a:rPr>
              <a:t>и</a:t>
            </a:r>
            <a:r>
              <a:rPr dirty="0" sz="900" spc="7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од</a:t>
            </a:r>
            <a:r>
              <a:rPr dirty="0" sz="900" spc="5">
                <a:latin typeface="Tahoma"/>
                <a:cs typeface="Tahoma"/>
              </a:rPr>
              <a:t>л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8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>
                <a:latin typeface="Tahoma"/>
                <a:cs typeface="Tahoma"/>
              </a:rPr>
              <a:t> одо</a:t>
            </a:r>
            <a:r>
              <a:rPr dirty="0" sz="900" spc="-5">
                <a:latin typeface="Tahoma"/>
                <a:cs typeface="Tahoma"/>
              </a:rPr>
              <a:t>б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њу 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д</a:t>
            </a:r>
            <a:r>
              <a:rPr dirty="0" sz="900" spc="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ња до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 spc="10">
                <a:latin typeface="Tahoma"/>
                <a:cs typeface="Tahoma"/>
              </a:rPr>
              <a:t>о</a:t>
            </a:r>
            <a:r>
              <a:rPr dirty="0" sz="900">
                <a:latin typeface="Tahoma"/>
                <a:cs typeface="Tahoma"/>
              </a:rPr>
              <a:t>ле</a:t>
            </a:r>
            <a:r>
              <a:rPr dirty="0" sz="900" spc="-1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а с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1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,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одно</a:t>
            </a:r>
            <a:r>
              <a:rPr dirty="0" sz="900" spc="5">
                <a:latin typeface="Tahoma"/>
                <a:cs typeface="Tahoma"/>
              </a:rPr>
              <a:t>с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одо</a:t>
            </a:r>
            <a:r>
              <a:rPr dirty="0" sz="900" spc="-5">
                <a:latin typeface="Tahoma"/>
                <a:cs typeface="Tahoma"/>
              </a:rPr>
              <a:t>б</a:t>
            </a:r>
            <a:r>
              <a:rPr dirty="0" sz="900" spc="5">
                <a:latin typeface="Tahoma"/>
                <a:cs typeface="Tahoma"/>
              </a:rPr>
              <a:t>р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њу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п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5">
                <a:latin typeface="Tahoma"/>
                <a:cs typeface="Tahoma"/>
              </a:rPr>
              <a:t>ј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е 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а 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ч</a:t>
            </a:r>
            <a:r>
              <a:rPr dirty="0" sz="900" spc="5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ш</a:t>
            </a:r>
            <a:r>
              <a:rPr dirty="0" sz="900" spc="5">
                <a:latin typeface="Tahoma"/>
                <a:cs typeface="Tahoma"/>
              </a:rPr>
              <a:t>ћ</a:t>
            </a:r>
            <a:r>
              <a:rPr dirty="0" sz="900">
                <a:latin typeface="Tahoma"/>
                <a:cs typeface="Tahoma"/>
              </a:rPr>
              <a:t>е у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т</a:t>
            </a:r>
            <a:r>
              <a:rPr dirty="0" sz="900" spc="5">
                <a:latin typeface="Tahoma"/>
                <a:cs typeface="Tahoma"/>
              </a:rPr>
              <a:t>а</a:t>
            </a:r>
            <a:r>
              <a:rPr dirty="0" sz="900" spc="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мич</a:t>
            </a:r>
            <a:r>
              <a:rPr dirty="0" sz="900" spc="-5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њу</a:t>
            </a:r>
            <a:r>
              <a:rPr dirty="0" sz="900" spc="5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з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и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10">
                <a:latin typeface="Tahoma"/>
                <a:cs typeface="Tahoma"/>
              </a:rPr>
              <a:t>ц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ње 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л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 spc="-5">
                <a:latin typeface="Tahoma"/>
                <a:cs typeface="Tahoma"/>
              </a:rPr>
              <a:t>б</a:t>
            </a:r>
            <a:r>
              <a:rPr dirty="0" sz="900">
                <a:latin typeface="Tahoma"/>
                <a:cs typeface="Tahoma"/>
              </a:rPr>
              <a:t>у </a:t>
            </a:r>
            <a:r>
              <a:rPr dirty="0" sz="900" spc="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ч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е 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5">
                <a:latin typeface="Tahoma"/>
                <a:cs typeface="Tahoma"/>
              </a:rPr>
              <a:t>з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е</a:t>
            </a:r>
            <a:r>
              <a:rPr dirty="0" sz="900" spc="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у 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и од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2</a:t>
            </a:r>
            <a:r>
              <a:rPr dirty="0" sz="900" spc="10">
                <a:latin typeface="Tahoma"/>
                <a:cs typeface="Tahoma"/>
              </a:rPr>
              <a:t>0</a:t>
            </a:r>
            <a:r>
              <a:rPr dirty="0" sz="900">
                <a:latin typeface="Tahoma"/>
                <a:cs typeface="Tahoma"/>
              </a:rPr>
              <a:t>00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до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6000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б</a:t>
            </a:r>
            <a:r>
              <a:rPr dirty="0" sz="900">
                <a:latin typeface="Tahoma"/>
                <a:cs typeface="Tahoma"/>
              </a:rPr>
              <a:t>одо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.</a:t>
            </a:r>
            <a:endParaRPr sz="900">
              <a:latin typeface="Tahoma"/>
              <a:cs typeface="Tahoma"/>
            </a:endParaRPr>
          </a:p>
          <a:p>
            <a:pPr marL="241300" indent="-228600">
              <a:lnSpc>
                <a:spcPct val="100000"/>
              </a:lnSpc>
              <a:spcBef>
                <a:spcPts val="600"/>
              </a:spcBef>
              <a:buFont typeface="Tahoma"/>
              <a:buAutoNum type="arabicPeriod" startAt="13"/>
              <a:tabLst>
                <a:tab pos="241300" algn="l"/>
              </a:tabLst>
            </a:pPr>
            <a:r>
              <a:rPr dirty="0" sz="900">
                <a:latin typeface="Tahoma"/>
                <a:cs typeface="Tahoma"/>
              </a:rPr>
              <a:t>Комис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ја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а </a:t>
            </a:r>
            <a:r>
              <a:rPr dirty="0" sz="900" spc="5">
                <a:latin typeface="Tahoma"/>
                <a:cs typeface="Tahoma"/>
              </a:rPr>
              <a:t>и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д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10">
                <a:latin typeface="Tahoma"/>
                <a:cs typeface="Tahoma"/>
              </a:rPr>
              <a:t>њ</a:t>
            </a:r>
            <a:r>
              <a:rPr dirty="0" sz="900">
                <a:latin typeface="Tahoma"/>
                <a:cs typeface="Tahoma"/>
              </a:rPr>
              <a:t>е до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 spc="10">
                <a:latin typeface="Tahoma"/>
                <a:cs typeface="Tahoma"/>
              </a:rPr>
              <a:t>о</a:t>
            </a:r>
            <a:r>
              <a:rPr dirty="0" sz="900">
                <a:latin typeface="Tahoma"/>
                <a:cs typeface="Tahoma"/>
              </a:rPr>
              <a:t>ла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 spc="15">
                <a:latin typeface="Tahoma"/>
                <a:cs typeface="Tahoma"/>
              </a:rPr>
              <a:t>с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у може 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л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 spc="5">
                <a:latin typeface="Tahoma"/>
                <a:cs typeface="Tahoma"/>
              </a:rPr>
              <a:t>б</a:t>
            </a:r>
            <a:r>
              <a:rPr dirty="0" sz="900">
                <a:latin typeface="Tahoma"/>
                <a:cs typeface="Tahoma"/>
              </a:rPr>
              <a:t>у одо</a:t>
            </a:r>
            <a:r>
              <a:rPr dirty="0" sz="900" spc="-5">
                <a:latin typeface="Tahoma"/>
                <a:cs typeface="Tahoma"/>
              </a:rPr>
              <a:t>б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ти </a:t>
            </a:r>
            <a:r>
              <a:rPr dirty="0" sz="900" spc="5">
                <a:latin typeface="Tahoma"/>
                <a:cs typeface="Tahoma"/>
              </a:rPr>
              <a:t>и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д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5">
                <a:latin typeface="Tahoma"/>
                <a:cs typeface="Tahoma"/>
              </a:rPr>
              <a:t>в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ње до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оле 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а </a:t>
            </a:r>
            <a:r>
              <a:rPr dirty="0" sz="900" spc="15">
                <a:latin typeface="Tahoma"/>
                <a:cs typeface="Tahoma"/>
              </a:rPr>
              <a:t>с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у </a:t>
            </a:r>
            <a:r>
              <a:rPr dirty="0" sz="900" spc="5">
                <a:latin typeface="Tahoma"/>
                <a:cs typeface="Tahoma"/>
              </a:rPr>
              <a:t>и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у т</a:t>
            </a:r>
            <a:r>
              <a:rPr dirty="0" sz="900" spc="5">
                <a:latin typeface="Tahoma"/>
                <a:cs typeface="Tahoma"/>
              </a:rPr>
              <a:t>р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 spc="10">
                <a:latin typeface="Tahoma"/>
                <a:cs typeface="Tahoma"/>
              </a:rPr>
              <a:t>т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у од</a:t>
            </a:r>
            <a:r>
              <a:rPr dirty="0" sz="900" spc="5">
                <a:latin typeface="Tahoma"/>
                <a:cs typeface="Tahoma"/>
              </a:rPr>
              <a:t>л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ч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ња о</a:t>
            </a:r>
            <a:r>
              <a:rPr dirty="0" sz="900" spc="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>
                <a:latin typeface="Tahoma"/>
                <a:cs typeface="Tahoma"/>
              </a:rPr>
              <a:t>одн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том</a:t>
            </a:r>
            <a:r>
              <a:rPr dirty="0" sz="900" spc="5">
                <a:latin typeface="Tahoma"/>
                <a:cs typeface="Tahoma"/>
              </a:rPr>
              <a:t> </a:t>
            </a:r>
            <a:r>
              <a:rPr dirty="0" sz="900" spc="40">
                <a:latin typeface="Tahoma"/>
                <a:cs typeface="Tahoma"/>
              </a:rPr>
              <a:t>з</a:t>
            </a:r>
            <a:r>
              <a:rPr dirty="0" sz="900" spc="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хт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у </a:t>
            </a:r>
            <a:r>
              <a:rPr dirty="0" sz="900" spc="5">
                <a:latin typeface="Tahoma"/>
                <a:cs typeface="Tahoma"/>
              </a:rPr>
              <a:t>н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су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5">
                <a:latin typeface="Tahoma"/>
                <a:cs typeface="Tahoma"/>
              </a:rPr>
              <a:t>п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њ</a:t>
            </a:r>
            <a:r>
              <a:rPr dirty="0" sz="900" spc="-5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и с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и</a:t>
            </a:r>
            <a:r>
              <a:rPr dirty="0" sz="900" spc="1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сло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и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з</a:t>
            </a:r>
            <a:r>
              <a:rPr dirty="0" sz="900" spc="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ч</a:t>
            </a:r>
            <a:r>
              <a:rPr dirty="0" sz="900" spc="-10">
                <a:latin typeface="Tahoma"/>
                <a:cs typeface="Tahoma"/>
              </a:rPr>
              <a:t>л</a:t>
            </a:r>
            <a:r>
              <a:rPr dirty="0" sz="900">
                <a:latin typeface="Tahoma"/>
                <a:cs typeface="Tahoma"/>
              </a:rPr>
              <a:t>.</a:t>
            </a:r>
            <a:endParaRPr sz="900">
              <a:latin typeface="Tahoma"/>
              <a:cs typeface="Tahoma"/>
            </a:endParaRPr>
          </a:p>
          <a:p>
            <a:pPr algn="just" marL="241300" marR="6350">
              <a:lnSpc>
                <a:spcPct val="100600"/>
              </a:lnSpc>
              <a:spcBef>
                <a:spcPts val="5"/>
              </a:spcBef>
            </a:pPr>
            <a:r>
              <a:rPr dirty="0" sz="900" spc="-5">
                <a:latin typeface="Tahoma"/>
                <a:cs typeface="Tahoma"/>
              </a:rPr>
              <a:t>58.</a:t>
            </a:r>
            <a:r>
              <a:rPr dirty="0" sz="900" spc="-2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ст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-3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1.</a:t>
            </a:r>
            <a:r>
              <a:rPr dirty="0" sz="900" spc="-30">
                <a:latin typeface="Tahoma"/>
                <a:cs typeface="Tahoma"/>
              </a:rPr>
              <a:t> </a:t>
            </a:r>
            <a:r>
              <a:rPr dirty="0" sz="900" spc="10">
                <a:latin typeface="Tahoma"/>
                <a:cs typeface="Tahoma"/>
              </a:rPr>
              <a:t>т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ч.</a:t>
            </a:r>
            <a:r>
              <a:rPr dirty="0" sz="900" spc="-3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5)</a:t>
            </a:r>
            <a:r>
              <a:rPr dirty="0" sz="900" spc="-3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и</a:t>
            </a:r>
            <a:r>
              <a:rPr dirty="0" sz="900" spc="-3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6)</a:t>
            </a:r>
            <a:r>
              <a:rPr dirty="0" sz="900" spc="-3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П</a:t>
            </a:r>
            <a:r>
              <a:rPr dirty="0" sz="900" spc="5">
                <a:latin typeface="Tahoma"/>
                <a:cs typeface="Tahoma"/>
              </a:rPr>
              <a:t>р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5">
                <a:latin typeface="Tahoma"/>
                <a:cs typeface="Tahoma"/>
              </a:rPr>
              <a:t>в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л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-2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3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т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 spc="10">
                <a:latin typeface="Tahoma"/>
                <a:cs typeface="Tahoma"/>
              </a:rPr>
              <a:t>м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ч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њу, </a:t>
            </a:r>
            <a:r>
              <a:rPr dirty="0" sz="900" spc="-6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-1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т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м</a:t>
            </a:r>
            <a:r>
              <a:rPr dirty="0" sz="900" spc="-30">
                <a:latin typeface="Tahoma"/>
                <a:cs typeface="Tahoma"/>
              </a:rPr>
              <a:t> </a:t>
            </a:r>
            <a:r>
              <a:rPr dirty="0" sz="900" spc="10">
                <a:latin typeface="Tahoma"/>
                <a:cs typeface="Tahoma"/>
              </a:rPr>
              <a:t>д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-30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ћ</a:t>
            </a:r>
            <a:r>
              <a:rPr dirty="0" sz="900">
                <a:latin typeface="Tahoma"/>
                <a:cs typeface="Tahoma"/>
              </a:rPr>
              <a:t>е</a:t>
            </a:r>
            <a:r>
              <a:rPr dirty="0" sz="900" spc="-3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се</a:t>
            </a:r>
            <a:r>
              <a:rPr dirty="0" sz="900" spc="-2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л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б</a:t>
            </a:r>
            <a:r>
              <a:rPr dirty="0" sz="900" spc="-2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-3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од</a:t>
            </a:r>
            <a:r>
              <a:rPr dirty="0" sz="900" spc="5">
                <a:latin typeface="Tahoma"/>
                <a:cs typeface="Tahoma"/>
              </a:rPr>
              <a:t>л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ци</a:t>
            </a:r>
            <a:r>
              <a:rPr dirty="0" sz="900" spc="-2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б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5">
                <a:latin typeface="Tahoma"/>
                <a:cs typeface="Tahoma"/>
              </a:rPr>
              <a:t>в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5">
                <a:latin typeface="Tahoma"/>
                <a:cs typeface="Tahoma"/>
              </a:rPr>
              <a:t>з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ти</a:t>
            </a:r>
            <a:r>
              <a:rPr dirty="0" sz="900" spc="-3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да</a:t>
            </a:r>
            <a:r>
              <a:rPr dirty="0" sz="900" spc="-2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до</a:t>
            </a:r>
            <a:r>
              <a:rPr dirty="0" sz="900" spc="-30">
                <a:latin typeface="Tahoma"/>
                <a:cs typeface="Tahoma"/>
              </a:rPr>
              <a:t> 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-3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 spc="10">
                <a:latin typeface="Tahoma"/>
                <a:cs typeface="Tahoma"/>
              </a:rPr>
              <a:t>т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 spc="5">
                <a:latin typeface="Tahoma"/>
                <a:cs typeface="Tahoma"/>
              </a:rPr>
              <a:t>р</a:t>
            </a:r>
            <a:r>
              <a:rPr dirty="0" sz="900" spc="-5">
                <a:latin typeface="Tahoma"/>
                <a:cs typeface="Tahoma"/>
              </a:rPr>
              <a:t>ђ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ог</a:t>
            </a:r>
            <a:r>
              <a:rPr dirty="0" sz="900" spc="-2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од</a:t>
            </a:r>
            <a:r>
              <a:rPr dirty="0" sz="900" spc="5">
                <a:latin typeface="Tahoma"/>
                <a:cs typeface="Tahoma"/>
              </a:rPr>
              <a:t>л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ом</a:t>
            </a:r>
            <a:r>
              <a:rPr dirty="0" sz="900" spc="-3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Комис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ј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,</a:t>
            </a:r>
            <a:r>
              <a:rPr dirty="0" sz="900" spc="-2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оји</a:t>
            </a:r>
            <a:r>
              <a:rPr dirty="0" sz="900" spc="-2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јд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 spc="10">
                <a:latin typeface="Tahoma"/>
                <a:cs typeface="Tahoma"/>
              </a:rPr>
              <a:t>ж</a:t>
            </a:r>
            <a:r>
              <a:rPr dirty="0" sz="900">
                <a:latin typeface="Tahoma"/>
                <a:cs typeface="Tahoma"/>
              </a:rPr>
              <a:t>е</a:t>
            </a:r>
            <a:r>
              <a:rPr dirty="0" sz="900" spc="-2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може</a:t>
            </a:r>
            <a:r>
              <a:rPr dirty="0" sz="900" spc="-3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б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ти</a:t>
            </a:r>
            <a:r>
              <a:rPr dirty="0" sz="900" spc="-2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од</a:t>
            </a:r>
            <a:r>
              <a:rPr dirty="0" sz="900" spc="-5">
                <a:latin typeface="Tahoma"/>
                <a:cs typeface="Tahoma"/>
              </a:rPr>
              <a:t>р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5">
                <a:latin typeface="Tahoma"/>
                <a:cs typeface="Tahoma"/>
              </a:rPr>
              <a:t>ђ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н</a:t>
            </a:r>
            <a:r>
              <a:rPr dirty="0" sz="900" spc="-2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до</a:t>
            </a:r>
            <a:r>
              <a:rPr dirty="0" sz="900" spc="-3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>
                <a:latin typeface="Tahoma"/>
                <a:cs typeface="Tahoma"/>
              </a:rPr>
              <a:t>оч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10">
                <a:latin typeface="Tahoma"/>
                <a:cs typeface="Tahoma"/>
              </a:rPr>
              <a:t>т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 т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мич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е</a:t>
            </a:r>
            <a:r>
              <a:rPr dirty="0" sz="900" spc="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5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,</a:t>
            </a:r>
            <a:r>
              <a:rPr dirty="0" sz="900" spc="1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дост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и</a:t>
            </a:r>
            <a:r>
              <a:rPr dirty="0" sz="900" spc="2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Комис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ји</a:t>
            </a:r>
            <a:r>
              <a:rPr dirty="0" sz="900" spc="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до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е</a:t>
            </a:r>
            <a:r>
              <a:rPr dirty="0" sz="900" spc="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1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5">
                <a:latin typeface="Tahoma"/>
                <a:cs typeface="Tahoma"/>
              </a:rPr>
              <a:t>п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њ</a:t>
            </a:r>
            <a:r>
              <a:rPr dirty="0" sz="900" spc="-5">
                <a:latin typeface="Tahoma"/>
                <a:cs typeface="Tahoma"/>
              </a:rPr>
              <a:t>е</a:t>
            </a:r>
            <a:r>
              <a:rPr dirty="0" sz="900" spc="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ости</a:t>
            </a:r>
            <a:r>
              <a:rPr dirty="0" sz="900" spc="1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сло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1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оји</a:t>
            </a:r>
            <a:r>
              <a:rPr dirty="0" sz="900" spc="1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дост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5">
                <a:latin typeface="Tahoma"/>
                <a:cs typeface="Tahoma"/>
              </a:rPr>
              <a:t>ј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.</a:t>
            </a:r>
            <a:r>
              <a:rPr dirty="0" sz="900" spc="1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-10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ол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1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л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б</a:t>
            </a:r>
            <a:r>
              <a:rPr dirty="0" sz="900" spc="10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е</a:t>
            </a:r>
            <a:r>
              <a:rPr dirty="0" sz="900" spc="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дост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и</a:t>
            </a:r>
            <a:r>
              <a:rPr dirty="0" sz="900" spc="2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до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2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ост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љ</a:t>
            </a:r>
            <a:r>
              <a:rPr dirty="0" sz="900" spc="5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ом</a:t>
            </a:r>
            <a:r>
              <a:rPr dirty="0" sz="900" spc="75">
                <a:latin typeface="Tahoma"/>
                <a:cs typeface="Tahoma"/>
              </a:rPr>
              <a:t> 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2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да</a:t>
            </a:r>
            <a:r>
              <a:rPr dirty="0" sz="900" spc="10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ј</a:t>
            </a:r>
            <a:r>
              <a:rPr dirty="0" sz="900">
                <a:latin typeface="Tahoma"/>
                <a:cs typeface="Tahoma"/>
              </a:rPr>
              <a:t>е</a:t>
            </a:r>
            <a:r>
              <a:rPr dirty="0" sz="900" spc="2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от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ло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2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дост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т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,</a:t>
            </a:r>
            <a:r>
              <a:rPr dirty="0" sz="900" spc="1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Коми</a:t>
            </a:r>
            <a:r>
              <a:rPr dirty="0" sz="900" spc="15">
                <a:latin typeface="Tahoma"/>
                <a:cs typeface="Tahoma"/>
              </a:rPr>
              <a:t>с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ја</a:t>
            </a:r>
            <a:r>
              <a:rPr dirty="0" sz="90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ћ</a:t>
            </a:r>
            <a:r>
              <a:rPr dirty="0" sz="900">
                <a:latin typeface="Tahoma"/>
                <a:cs typeface="Tahoma"/>
              </a:rPr>
              <a:t>е</a:t>
            </a:r>
            <a:r>
              <a:rPr dirty="0" sz="900" spc="-1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до</a:t>
            </a:r>
            <a:r>
              <a:rPr dirty="0" sz="900" spc="5">
                <a:latin typeface="Tahoma"/>
                <a:cs typeface="Tahoma"/>
              </a:rPr>
              <a:t>н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ти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од</a:t>
            </a:r>
            <a:r>
              <a:rPr dirty="0" sz="900" spc="5">
                <a:latin typeface="Tahoma"/>
                <a:cs typeface="Tahoma"/>
              </a:rPr>
              <a:t>л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 spc="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одуз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м</a:t>
            </a:r>
            <a:r>
              <a:rPr dirty="0" sz="900" spc="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њу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до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оле</a:t>
            </a:r>
            <a:r>
              <a:rPr dirty="0" sz="900" spc="-15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5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.</a:t>
            </a:r>
            <a:endParaRPr sz="900">
              <a:latin typeface="Tahoma"/>
              <a:cs typeface="Tahom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04800" y="307848"/>
            <a:ext cx="10084435" cy="0"/>
          </a:xfrm>
          <a:custGeom>
            <a:avLst/>
            <a:gdLst/>
            <a:ahLst/>
            <a:cxnLst/>
            <a:rect l="l" t="t" r="r" b="b"/>
            <a:pathLst>
              <a:path w="10084435" h="0">
                <a:moveTo>
                  <a:pt x="0" y="0"/>
                </a:moveTo>
                <a:lnTo>
                  <a:pt x="10084307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307847" y="310896"/>
            <a:ext cx="0" cy="6940550"/>
          </a:xfrm>
          <a:custGeom>
            <a:avLst/>
            <a:gdLst/>
            <a:ahLst/>
            <a:cxnLst/>
            <a:rect l="l" t="t" r="r" b="b"/>
            <a:pathLst>
              <a:path w="0" h="6940550">
                <a:moveTo>
                  <a:pt x="0" y="0"/>
                </a:moveTo>
                <a:lnTo>
                  <a:pt x="0" y="6940296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0386059" y="310896"/>
            <a:ext cx="0" cy="6940550"/>
          </a:xfrm>
          <a:custGeom>
            <a:avLst/>
            <a:gdLst/>
            <a:ahLst/>
            <a:cxnLst/>
            <a:rect l="l" t="t" r="r" b="b"/>
            <a:pathLst>
              <a:path w="0" h="6940550">
                <a:moveTo>
                  <a:pt x="0" y="0"/>
                </a:moveTo>
                <a:lnTo>
                  <a:pt x="0" y="6940296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304800" y="7254240"/>
            <a:ext cx="10084435" cy="0"/>
          </a:xfrm>
          <a:custGeom>
            <a:avLst/>
            <a:gdLst/>
            <a:ahLst/>
            <a:cxnLst/>
            <a:rect l="l" t="t" r="r" b="b"/>
            <a:pathLst>
              <a:path w="10084435" h="0">
                <a:moveTo>
                  <a:pt x="0" y="0"/>
                </a:moveTo>
                <a:lnTo>
                  <a:pt x="10084307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73100" y="464058"/>
            <a:ext cx="9577070" cy="371030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241300" marR="6350" indent="-228600">
              <a:lnSpc>
                <a:spcPct val="100699"/>
              </a:lnSpc>
              <a:buFont typeface="Tahoma"/>
              <a:buAutoNum type="arabicPeriod" startAt="28"/>
              <a:tabLst>
                <a:tab pos="241300" algn="l"/>
              </a:tabLst>
            </a:pPr>
            <a:r>
              <a:rPr dirty="0" sz="900">
                <a:latin typeface="Tahoma"/>
                <a:cs typeface="Tahoma"/>
              </a:rPr>
              <a:t>Клуб</a:t>
            </a:r>
            <a:r>
              <a:rPr dirty="0" sz="900" spc="-1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оји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ј</a:t>
            </a:r>
            <a:r>
              <a:rPr dirty="0" sz="900">
                <a:latin typeface="Tahoma"/>
                <a:cs typeface="Tahoma"/>
              </a:rPr>
              <a:t>е</a:t>
            </a:r>
            <a:r>
              <a:rPr dirty="0" sz="900" spc="-1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до</a:t>
            </a:r>
            <a:r>
              <a:rPr dirty="0" sz="900" spc="-5">
                <a:latin typeface="Tahoma"/>
                <a:cs typeface="Tahoma"/>
              </a:rPr>
              <a:t>б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до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олу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>
                <a:latin typeface="Tahoma"/>
                <a:cs typeface="Tahoma"/>
              </a:rPr>
              <a:t>од</a:t>
            </a:r>
            <a:r>
              <a:rPr dirty="0" sz="900" spc="5">
                <a:latin typeface="Tahoma"/>
                <a:cs typeface="Tahoma"/>
              </a:rPr>
              <a:t>л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же то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ом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е</a:t>
            </a:r>
            <a:r>
              <a:rPr dirty="0" sz="900" spc="-1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 spc="10">
                <a:latin typeface="Tahoma"/>
                <a:cs typeface="Tahoma"/>
              </a:rPr>
              <a:t>т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>
                <a:latin typeface="Tahoma"/>
                <a:cs typeface="Tahoma"/>
              </a:rPr>
              <a:t>оли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К</a:t>
            </a:r>
            <a:r>
              <a:rPr dirty="0" sz="900" spc="-5">
                <a:latin typeface="Tahoma"/>
                <a:cs typeface="Tahoma"/>
              </a:rPr>
              <a:t>С</a:t>
            </a:r>
            <a:r>
              <a:rPr dirty="0" sz="900">
                <a:latin typeface="Tahoma"/>
                <a:cs typeface="Tahoma"/>
              </a:rPr>
              <a:t>С,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 spc="5">
                <a:latin typeface="Tahoma"/>
                <a:cs typeface="Tahoma"/>
              </a:rPr>
              <a:t>р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Пот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д</a:t>
            </a:r>
            <a:r>
              <a:rPr dirty="0" sz="900" spc="5">
                <a:latin typeface="Tahoma"/>
                <a:cs typeface="Tahoma"/>
              </a:rPr>
              <a:t>с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дн</a:t>
            </a:r>
            <a:r>
              <a:rPr dirty="0" sz="900" spc="5">
                <a:latin typeface="Tahoma"/>
                <a:cs typeface="Tahoma"/>
              </a:rPr>
              <a:t>и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К</a:t>
            </a:r>
            <a:r>
              <a:rPr dirty="0" sz="900" spc="-5">
                <a:latin typeface="Tahoma"/>
                <a:cs typeface="Tahoma"/>
              </a:rPr>
              <a:t>С</a:t>
            </a:r>
            <a:r>
              <a:rPr dirty="0" sz="900">
                <a:latin typeface="Tahoma"/>
                <a:cs typeface="Tahoma"/>
              </a:rPr>
              <a:t>С 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 spc="10">
                <a:latin typeface="Tahoma"/>
                <a:cs typeface="Tahoma"/>
              </a:rPr>
              <a:t>т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мич</a:t>
            </a:r>
            <a:r>
              <a:rPr dirty="0" sz="900" spc="-5">
                <a:latin typeface="Tahoma"/>
                <a:cs typeface="Tahoma"/>
              </a:rPr>
              <a:t>е</a:t>
            </a:r>
            <a:r>
              <a:rPr dirty="0" sz="900" spc="10">
                <a:latin typeface="Tahoma"/>
                <a:cs typeface="Tahoma"/>
              </a:rPr>
              <a:t>њ</a:t>
            </a:r>
            <a:r>
              <a:rPr dirty="0" sz="900">
                <a:latin typeface="Tahoma"/>
                <a:cs typeface="Tahoma"/>
              </a:rPr>
              <a:t>е</a:t>
            </a:r>
            <a:r>
              <a:rPr dirty="0" sz="900" spc="-1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и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Комис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је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а </a:t>
            </a:r>
            <a:r>
              <a:rPr dirty="0" sz="900" spc="30">
                <a:latin typeface="Tahoma"/>
                <a:cs typeface="Tahoma"/>
              </a:rPr>
              <a:t>и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д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5">
                <a:latin typeface="Tahoma"/>
                <a:cs typeface="Tahoma"/>
              </a:rPr>
              <a:t>в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ње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д</a:t>
            </a:r>
            <a:r>
              <a:rPr dirty="0" sz="900" spc="15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ола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5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,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и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б</a:t>
            </a:r>
            <a:r>
              <a:rPr dirty="0" sz="900" spc="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 spc="5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н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ј</a:t>
            </a:r>
            <a:r>
              <a:rPr dirty="0" sz="90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 да</a:t>
            </a:r>
            <a:r>
              <a:rPr dirty="0" sz="900" spc="3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К</a:t>
            </a:r>
            <a:r>
              <a:rPr dirty="0" sz="900" spc="-5">
                <a:latin typeface="Tahoma"/>
                <a:cs typeface="Tahoma"/>
              </a:rPr>
              <a:t>С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4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дост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5">
                <a:latin typeface="Tahoma"/>
                <a:cs typeface="Tahoma"/>
              </a:rPr>
              <a:t>в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,</a:t>
            </a:r>
            <a:r>
              <a:rPr dirty="0" sz="900" spc="4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45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з</a:t>
            </a:r>
            <a:r>
              <a:rPr dirty="0" sz="900" spc="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хт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в</a:t>
            </a:r>
            <a:r>
              <a:rPr dirty="0" sz="900" spc="4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и</a:t>
            </a:r>
            <a:r>
              <a:rPr dirty="0" sz="900" spc="4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3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ост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 spc="10">
                <a:latin typeface="Tahoma"/>
                <a:cs typeface="Tahoma"/>
              </a:rPr>
              <a:t>љ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ом</a:t>
            </a:r>
            <a:r>
              <a:rPr dirty="0" sz="900" spc="50">
                <a:latin typeface="Tahoma"/>
                <a:cs typeface="Tahoma"/>
              </a:rPr>
              <a:t> 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,</a:t>
            </a:r>
            <a:r>
              <a:rPr dirty="0" sz="900" spc="4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е</a:t>
            </a:r>
            <a:r>
              <a:rPr dirty="0" sz="900" spc="3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10">
                <a:latin typeface="Tahoma"/>
                <a:cs typeface="Tahoma"/>
              </a:rPr>
              <a:t>т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б</a:t>
            </a:r>
            <a:r>
              <a:rPr dirty="0" sz="900" spc="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е</a:t>
            </a:r>
            <a:r>
              <a:rPr dirty="0" sz="900" spc="4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фо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>
                <a:latin typeface="Tahoma"/>
                <a:cs typeface="Tahoma"/>
              </a:rPr>
              <a:t>м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ц</a:t>
            </a:r>
            <a:r>
              <a:rPr dirty="0" sz="900" spc="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је</a:t>
            </a:r>
            <a:r>
              <a:rPr dirty="0" sz="900" spc="4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4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ђ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ње</a:t>
            </a:r>
            <a:r>
              <a:rPr dirty="0" sz="900" spc="5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т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>
                <a:latin typeface="Tahoma"/>
                <a:cs typeface="Tahoma"/>
              </a:rPr>
              <a:t>ол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,</a:t>
            </a:r>
            <a:r>
              <a:rPr dirty="0" sz="900" spc="40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у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љ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ч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 spc="5">
                <a:latin typeface="Tahoma"/>
                <a:cs typeface="Tahoma"/>
              </a:rPr>
              <a:t>ј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 spc="-5">
                <a:latin typeface="Tahoma"/>
                <a:cs typeface="Tahoma"/>
              </a:rPr>
              <a:t>ћ</a:t>
            </a:r>
            <a:r>
              <a:rPr dirty="0" sz="900">
                <a:latin typeface="Tahoma"/>
                <a:cs typeface="Tahoma"/>
              </a:rPr>
              <a:t>и</a:t>
            </a:r>
            <a:r>
              <a:rPr dirty="0" sz="900" spc="4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и</a:t>
            </a:r>
            <a:r>
              <a:rPr dirty="0" sz="900" spc="3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омог</a:t>
            </a:r>
            <a:r>
              <a:rPr dirty="0" sz="900" spc="-10">
                <a:latin typeface="Tahoma"/>
                <a:cs typeface="Tahoma"/>
              </a:rPr>
              <a:t>у</a:t>
            </a:r>
            <a:r>
              <a:rPr dirty="0" sz="900" spc="5">
                <a:latin typeface="Tahoma"/>
                <a:cs typeface="Tahoma"/>
              </a:rPr>
              <a:t>ћ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10">
                <a:latin typeface="Tahoma"/>
                <a:cs typeface="Tahoma"/>
              </a:rPr>
              <a:t>њ</a:t>
            </a:r>
            <a:r>
              <a:rPr dirty="0" sz="900">
                <a:latin typeface="Tahoma"/>
                <a:cs typeface="Tahoma"/>
              </a:rPr>
              <a:t>е</a:t>
            </a:r>
            <a:r>
              <a:rPr dirty="0" sz="900" spc="35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н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>
                <a:latin typeface="Tahoma"/>
                <a:cs typeface="Tahoma"/>
              </a:rPr>
              <a:t>ос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дног</a:t>
            </a:r>
            <a:r>
              <a:rPr dirty="0" sz="900" spc="5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10">
                <a:latin typeface="Tahoma"/>
                <a:cs typeface="Tahoma"/>
              </a:rPr>
              <a:t>д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.</a:t>
            </a:r>
            <a:r>
              <a:rPr dirty="0" sz="900" spc="4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Коми</a:t>
            </a:r>
            <a:r>
              <a:rPr dirty="0" sz="900" spc="60">
                <a:latin typeface="Tahoma"/>
                <a:cs typeface="Tahoma"/>
              </a:rPr>
              <a:t>с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ја</a:t>
            </a:r>
            <a:r>
              <a:rPr dirty="0" sz="900" spc="4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4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 spc="10">
                <a:latin typeface="Tahoma"/>
                <a:cs typeface="Tahoma"/>
              </a:rPr>
              <a:t>д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10">
                <a:latin typeface="Tahoma"/>
                <a:cs typeface="Tahoma"/>
              </a:rPr>
              <a:t>њ</a:t>
            </a:r>
            <a:r>
              <a:rPr dirty="0" sz="90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 до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ола</a:t>
            </a:r>
            <a:r>
              <a:rPr dirty="0" sz="900" spc="-7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-6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-6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5">
                <a:latin typeface="Tahoma"/>
                <a:cs typeface="Tahoma"/>
              </a:rPr>
              <a:t>к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5">
                <a:latin typeface="Tahoma"/>
                <a:cs typeface="Tahoma"/>
              </a:rPr>
              <a:t>ћ</a:t>
            </a:r>
            <a:r>
              <a:rPr dirty="0" sz="900">
                <a:latin typeface="Tahoma"/>
                <a:cs typeface="Tahoma"/>
              </a:rPr>
              <a:t>е</a:t>
            </a:r>
            <a:r>
              <a:rPr dirty="0" sz="900" spc="-6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>
                <a:latin typeface="Tahoma"/>
                <a:cs typeface="Tahoma"/>
              </a:rPr>
              <a:t>ост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к</a:t>
            </a:r>
            <a:r>
              <a:rPr dirty="0" sz="900" spc="-6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т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>
                <a:latin typeface="Tahoma"/>
                <a:cs typeface="Tahoma"/>
              </a:rPr>
              <a:t>оле</a:t>
            </a:r>
            <a:r>
              <a:rPr dirty="0" sz="900" spc="-6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6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сл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ж</a:t>
            </a:r>
            <a:r>
              <a:rPr dirty="0" sz="900" spc="-5">
                <a:latin typeface="Tahoma"/>
                <a:cs typeface="Tahoma"/>
              </a:rPr>
              <a:t>б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 spc="10">
                <a:latin typeface="Tahoma"/>
                <a:cs typeface="Tahoma"/>
              </a:rPr>
              <a:t>о</a:t>
            </a:r>
            <a:r>
              <a:rPr dirty="0" sz="900">
                <a:latin typeface="Tahoma"/>
                <a:cs typeface="Tahoma"/>
              </a:rPr>
              <a:t>ј</a:t>
            </a:r>
            <a:r>
              <a:rPr dirty="0" sz="900" spc="-7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дужно</a:t>
            </a:r>
            <a:r>
              <a:rPr dirty="0" sz="900" spc="5">
                <a:latin typeface="Tahoma"/>
                <a:cs typeface="Tahoma"/>
              </a:rPr>
              <a:t>с</a:t>
            </a:r>
            <a:r>
              <a:rPr dirty="0" sz="900">
                <a:latin typeface="Tahoma"/>
                <a:cs typeface="Tahoma"/>
              </a:rPr>
              <a:t>ти</a:t>
            </a:r>
            <a:r>
              <a:rPr dirty="0" sz="900" spc="-7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ли</a:t>
            </a:r>
            <a:r>
              <a:rPr dirty="0" sz="900" spc="-6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-6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х</a:t>
            </a:r>
            <a:r>
              <a:rPr dirty="0" sz="900" spc="5">
                <a:latin typeface="Tahoma"/>
                <a:cs typeface="Tahoma"/>
              </a:rPr>
              <a:t>т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в</a:t>
            </a:r>
            <a:r>
              <a:rPr dirty="0" sz="900" spc="-6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Пот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д</a:t>
            </a:r>
            <a:r>
              <a:rPr dirty="0" sz="900" spc="5">
                <a:latin typeface="Tahoma"/>
                <a:cs typeface="Tahoma"/>
              </a:rPr>
              <a:t>с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д</a:t>
            </a:r>
            <a:r>
              <a:rPr dirty="0" sz="900" spc="5">
                <a:latin typeface="Tahoma"/>
                <a:cs typeface="Tahoma"/>
              </a:rPr>
              <a:t>н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-6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К</a:t>
            </a:r>
            <a:r>
              <a:rPr dirty="0" sz="900" spc="-5">
                <a:latin typeface="Tahoma"/>
                <a:cs typeface="Tahoma"/>
              </a:rPr>
              <a:t>С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-5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-6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т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ми</a:t>
            </a:r>
            <a:r>
              <a:rPr dirty="0" sz="900" spc="10">
                <a:latin typeface="Tahoma"/>
                <a:cs typeface="Tahoma"/>
              </a:rPr>
              <a:t>ч</a:t>
            </a:r>
            <a:r>
              <a:rPr dirty="0" sz="900" spc="5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ње</a:t>
            </a:r>
            <a:r>
              <a:rPr dirty="0" sz="900" spc="-7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ли</a:t>
            </a:r>
            <a:r>
              <a:rPr dirty="0" sz="900" spc="-30">
                <a:latin typeface="Tahoma"/>
                <a:cs typeface="Tahoma"/>
              </a:rPr>
              <a:t> </a:t>
            </a:r>
            <a:r>
              <a:rPr dirty="0" sz="900" spc="10">
                <a:latin typeface="Tahoma"/>
                <a:cs typeface="Tahoma"/>
              </a:rPr>
              <a:t>Т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мич</a:t>
            </a:r>
            <a:r>
              <a:rPr dirty="0" sz="900" spc="5">
                <a:latin typeface="Tahoma"/>
                <a:cs typeface="Tahoma"/>
              </a:rPr>
              <a:t>а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ог</a:t>
            </a:r>
            <a:r>
              <a:rPr dirty="0" sz="900" spc="-7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10">
                <a:latin typeface="Tahoma"/>
                <a:cs typeface="Tahoma"/>
              </a:rPr>
              <a:t>г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.</a:t>
            </a:r>
            <a:r>
              <a:rPr dirty="0" sz="900" spc="-5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-10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ол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65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-7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ос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-6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10">
                <a:latin typeface="Tahoma"/>
                <a:cs typeface="Tahoma"/>
              </a:rPr>
              <a:t>д</a:t>
            </a:r>
            <a:r>
              <a:rPr dirty="0" sz="900" spc="5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т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>
                <a:latin typeface="Tahoma"/>
                <a:cs typeface="Tahoma"/>
              </a:rPr>
              <a:t>оле</a:t>
            </a:r>
            <a:r>
              <a:rPr dirty="0" sz="900" spc="-1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Комис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ја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и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д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5">
                <a:latin typeface="Tahoma"/>
                <a:cs typeface="Tahoma"/>
              </a:rPr>
              <a:t>в</a:t>
            </a:r>
            <a:r>
              <a:rPr dirty="0" sz="900" spc="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ње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до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ола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5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 spc="10">
                <a:latin typeface="Tahoma"/>
                <a:cs typeface="Tahoma"/>
              </a:rPr>
              <a:t>т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>
                <a:latin typeface="Tahoma"/>
                <a:cs typeface="Tahoma"/>
              </a:rPr>
              <a:t>ди да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је</a:t>
            </a:r>
            <a:r>
              <a:rPr dirty="0" sz="900" spc="-1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л</a:t>
            </a:r>
            <a:r>
              <a:rPr dirty="0" sz="900" spc="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б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 spc="5">
                <a:latin typeface="Tahoma"/>
                <a:cs typeface="Tahoma"/>
              </a:rPr>
              <a:t>р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ст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да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5">
                <a:latin typeface="Tahoma"/>
                <a:cs typeface="Tahoma"/>
              </a:rPr>
              <a:t>п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ња</a:t>
            </a:r>
            <a:r>
              <a:rPr dirty="0" sz="900" spc="-10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а 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сло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е</a:t>
            </a:r>
            <a:r>
              <a:rPr dirty="0" sz="900" spc="-1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до</a:t>
            </a:r>
            <a:r>
              <a:rPr dirty="0" sz="900" spc="-5">
                <a:latin typeface="Tahoma"/>
                <a:cs typeface="Tahoma"/>
              </a:rPr>
              <a:t>б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5">
                <a:latin typeface="Tahoma"/>
                <a:cs typeface="Tahoma"/>
              </a:rPr>
              <a:t>ј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ње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до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 spc="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оле</a:t>
            </a:r>
            <a:r>
              <a:rPr dirty="0" sz="900" spc="-1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,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 spc="30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ли је</a:t>
            </a:r>
            <a:r>
              <a:rPr dirty="0" sz="900" spc="-15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п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5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 spc="5">
                <a:latin typeface="Tahoma"/>
                <a:cs typeface="Tahoma"/>
              </a:rPr>
              <a:t>р</a:t>
            </a:r>
            <a:r>
              <a:rPr dirty="0" sz="900" spc="5">
                <a:latin typeface="Tahoma"/>
                <a:cs typeface="Tahoma"/>
              </a:rPr>
              <a:t>ш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б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ло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оју</a:t>
            </a:r>
            <a:r>
              <a:rPr dirty="0" sz="900" spc="-1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од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ој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х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б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5">
                <a:latin typeface="Tahoma"/>
                <a:cs typeface="Tahoma"/>
              </a:rPr>
              <a:t>в</a:t>
            </a:r>
            <a:r>
              <a:rPr dirty="0" sz="900" spc="5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з</a:t>
            </a:r>
            <a:r>
              <a:rPr dirty="0" sz="900" spc="6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ог</a:t>
            </a:r>
            <a:r>
              <a:rPr dirty="0" sz="900" spc="7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П</a:t>
            </a:r>
            <a:r>
              <a:rPr dirty="0" sz="900" spc="5">
                <a:latin typeface="Tahoma"/>
                <a:cs typeface="Tahoma"/>
              </a:rPr>
              <a:t>р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л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 spc="5">
                <a:latin typeface="Tahoma"/>
                <a:cs typeface="Tahoma"/>
              </a:rPr>
              <a:t>и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7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ост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 spc="5">
                <a:latin typeface="Tahoma"/>
                <a:cs typeface="Tahoma"/>
              </a:rPr>
              <a:t>и</a:t>
            </a:r>
            <a:r>
              <a:rPr dirty="0" sz="900" spc="5">
                <a:latin typeface="Tahoma"/>
                <a:cs typeface="Tahoma"/>
              </a:rPr>
              <a:t>ћ</a:t>
            </a:r>
            <a:r>
              <a:rPr dirty="0" sz="900">
                <a:latin typeface="Tahoma"/>
                <a:cs typeface="Tahoma"/>
              </a:rPr>
              <a:t>е</a:t>
            </a:r>
            <a:r>
              <a:rPr dirty="0" sz="900" spc="60">
                <a:latin typeface="Tahoma"/>
                <a:cs typeface="Tahoma"/>
              </a:rPr>
              <a:t> </a:t>
            </a:r>
            <a:r>
              <a:rPr dirty="0" sz="900" spc="10">
                <a:latin typeface="Tahoma"/>
                <a:cs typeface="Tahoma"/>
              </a:rPr>
              <a:t>м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7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10">
                <a:latin typeface="Tahoma"/>
                <a:cs typeface="Tahoma"/>
              </a:rPr>
              <a:t>м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25">
                <a:latin typeface="Tahoma"/>
                <a:cs typeface="Tahoma"/>
              </a:rPr>
              <a:t>р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и</a:t>
            </a:r>
            <a:r>
              <a:rPr dirty="0" sz="900" spc="70">
                <a:latin typeface="Tahoma"/>
                <a:cs typeface="Tahoma"/>
              </a:rPr>
              <a:t> 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10">
                <a:latin typeface="Tahoma"/>
                <a:cs typeface="Tahoma"/>
              </a:rPr>
              <a:t>о</a:t>
            </a:r>
            <a:r>
              <a:rPr dirty="0" sz="900">
                <a:latin typeface="Tahoma"/>
                <a:cs typeface="Tahoma"/>
              </a:rPr>
              <a:t>к</a:t>
            </a:r>
            <a:r>
              <a:rPr dirty="0" sz="900" spc="7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7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от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 spc="15">
                <a:latin typeface="Tahoma"/>
                <a:cs typeface="Tahoma"/>
              </a:rPr>
              <a:t>л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њање</a:t>
            </a:r>
            <a:r>
              <a:rPr dirty="0" sz="900" spc="7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дост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т</a:t>
            </a:r>
            <a:r>
              <a:rPr dirty="0" sz="900" spc="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.</a:t>
            </a:r>
            <a:r>
              <a:rPr dirty="0" sz="900" spc="8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8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л</a:t>
            </a:r>
            <a:r>
              <a:rPr dirty="0" sz="900" spc="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б</a:t>
            </a:r>
            <a:r>
              <a:rPr dirty="0" sz="900" spc="60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е</a:t>
            </a:r>
            <a:r>
              <a:rPr dirty="0" sz="900" spc="7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от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ло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и</a:t>
            </a:r>
            <a:r>
              <a:rPr dirty="0" sz="900" spc="7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дост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т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е</a:t>
            </a:r>
            <a:r>
              <a:rPr dirty="0" sz="900" spc="8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60">
                <a:latin typeface="Tahoma"/>
                <a:cs typeface="Tahoma"/>
              </a:rPr>
              <a:t> </a:t>
            </a:r>
            <a:r>
              <a:rPr dirty="0" sz="900" spc="10">
                <a:latin typeface="Tahoma"/>
                <a:cs typeface="Tahoma"/>
              </a:rPr>
              <a:t>о</a:t>
            </a:r>
            <a:r>
              <a:rPr dirty="0" sz="900">
                <a:latin typeface="Tahoma"/>
                <a:cs typeface="Tahoma"/>
              </a:rPr>
              <a:t>ст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љ</a:t>
            </a:r>
            <a:r>
              <a:rPr dirty="0" sz="900" spc="-5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ом</a:t>
            </a:r>
            <a:r>
              <a:rPr dirty="0" sz="900" spc="75">
                <a:latin typeface="Tahoma"/>
                <a:cs typeface="Tahoma"/>
              </a:rPr>
              <a:t> 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,</a:t>
            </a:r>
            <a:r>
              <a:rPr dirty="0" sz="900" spc="8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Комис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ја</a:t>
            </a:r>
            <a:r>
              <a:rPr dirty="0" sz="900" spc="70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60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и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д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5">
                <a:latin typeface="Tahoma"/>
                <a:cs typeface="Tahoma"/>
              </a:rPr>
              <a:t>в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ње</a:t>
            </a:r>
            <a:r>
              <a:rPr dirty="0" sz="900" spc="7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до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оле</a:t>
            </a:r>
            <a:r>
              <a:rPr dirty="0" sz="900" spc="7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7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5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 до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оси</a:t>
            </a:r>
            <a:r>
              <a:rPr dirty="0" sz="900" spc="-3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од</a:t>
            </a:r>
            <a:r>
              <a:rPr dirty="0" sz="900" spc="5">
                <a:latin typeface="Tahoma"/>
                <a:cs typeface="Tahoma"/>
              </a:rPr>
              <a:t>л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-3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3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оду</a:t>
            </a:r>
            <a:r>
              <a:rPr dirty="0" sz="900" spc="-10">
                <a:latin typeface="Tahoma"/>
                <a:cs typeface="Tahoma"/>
              </a:rPr>
              <a:t>з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10">
                <a:latin typeface="Tahoma"/>
                <a:cs typeface="Tahoma"/>
              </a:rPr>
              <a:t>м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њу</a:t>
            </a:r>
            <a:r>
              <a:rPr dirty="0" sz="900" spc="-2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до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оле</a:t>
            </a:r>
            <a:r>
              <a:rPr dirty="0" sz="900" spc="-3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-2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.</a:t>
            </a:r>
            <a:r>
              <a:rPr dirty="0" sz="900" spc="-2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Комис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ја</a:t>
            </a:r>
            <a:r>
              <a:rPr dirty="0" sz="900" spc="-2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-35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и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д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5">
                <a:latin typeface="Tahoma"/>
                <a:cs typeface="Tahoma"/>
              </a:rPr>
              <a:t>в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ње</a:t>
            </a:r>
            <a:r>
              <a:rPr dirty="0" sz="900" spc="-3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до</a:t>
            </a:r>
            <a:r>
              <a:rPr dirty="0" sz="900" spc="5">
                <a:latin typeface="Tahoma"/>
                <a:cs typeface="Tahoma"/>
              </a:rPr>
              <a:t>з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оле</a:t>
            </a:r>
            <a:r>
              <a:rPr dirty="0" sz="900" spc="-35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-3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 spc="1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-3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може</a:t>
            </a:r>
            <a:r>
              <a:rPr dirty="0" sz="900" spc="-2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м</a:t>
            </a:r>
            <a:r>
              <a:rPr dirty="0" sz="900" spc="-5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сто</a:t>
            </a:r>
            <a:r>
              <a:rPr dirty="0" sz="900" spc="-3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од</a:t>
            </a:r>
            <a:r>
              <a:rPr dirty="0" sz="900" spc="5">
                <a:latin typeface="Tahoma"/>
                <a:cs typeface="Tahoma"/>
              </a:rPr>
              <a:t>л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е</a:t>
            </a:r>
            <a:r>
              <a:rPr dirty="0" sz="900" spc="-2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3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од</a:t>
            </a:r>
            <a:r>
              <a:rPr dirty="0" sz="900" spc="5">
                <a:latin typeface="Tahoma"/>
                <a:cs typeface="Tahoma"/>
              </a:rPr>
              <a:t>у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м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њу</a:t>
            </a:r>
            <a:r>
              <a:rPr dirty="0" sz="900" spc="-3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до</a:t>
            </a:r>
            <a:r>
              <a:rPr dirty="0" sz="900" spc="5">
                <a:latin typeface="Tahoma"/>
                <a:cs typeface="Tahoma"/>
              </a:rPr>
              <a:t>з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оле</a:t>
            </a:r>
            <a:r>
              <a:rPr dirty="0" sz="900" spc="-35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до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10">
                <a:latin typeface="Tahoma"/>
                <a:cs typeface="Tahoma"/>
              </a:rPr>
              <a:t>т</a:t>
            </a:r>
            <a:r>
              <a:rPr dirty="0" sz="900">
                <a:latin typeface="Tahoma"/>
                <a:cs typeface="Tahoma"/>
              </a:rPr>
              <a:t>и</a:t>
            </a:r>
            <a:r>
              <a:rPr dirty="0" sz="900" spc="-35">
                <a:latin typeface="Tahoma"/>
                <a:cs typeface="Tahoma"/>
              </a:rPr>
              <a:t> </a:t>
            </a:r>
            <a:r>
              <a:rPr dirty="0" sz="900" spc="10">
                <a:latin typeface="Tahoma"/>
                <a:cs typeface="Tahoma"/>
              </a:rPr>
              <a:t>о</a:t>
            </a:r>
            <a:r>
              <a:rPr dirty="0" sz="900">
                <a:latin typeface="Tahoma"/>
                <a:cs typeface="Tahoma"/>
              </a:rPr>
              <a:t>д</a:t>
            </a:r>
            <a:r>
              <a:rPr dirty="0" sz="900" spc="5">
                <a:latin typeface="Tahoma"/>
                <a:cs typeface="Tahoma"/>
              </a:rPr>
              <a:t>л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-3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30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и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 spc="5">
                <a:latin typeface="Tahoma"/>
                <a:cs typeface="Tahoma"/>
              </a:rPr>
              <a:t>р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ц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њу</a:t>
            </a:r>
            <a:r>
              <a:rPr dirty="0" sz="900" spc="-2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ч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е</a:t>
            </a:r>
            <a:r>
              <a:rPr dirty="0" sz="900" spc="-25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к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л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 spc="-5">
                <a:latin typeface="Tahoma"/>
                <a:cs typeface="Tahoma"/>
              </a:rPr>
              <a:t>б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у </a:t>
            </a:r>
            <a:r>
              <a:rPr dirty="0" sz="900" spc="5">
                <a:latin typeface="Tahoma"/>
                <a:cs typeface="Tahoma"/>
              </a:rPr>
              <a:t>в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и од</a:t>
            </a:r>
            <a:r>
              <a:rPr dirty="0" sz="900" spc="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2000</a:t>
            </a:r>
            <a:r>
              <a:rPr dirty="0" sz="900" spc="1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до</a:t>
            </a:r>
            <a:r>
              <a:rPr dirty="0" sz="900" spc="10">
                <a:latin typeface="Tahoma"/>
                <a:cs typeface="Tahoma"/>
              </a:rPr>
              <a:t> </a:t>
            </a:r>
            <a:r>
              <a:rPr dirty="0" sz="900" spc="10">
                <a:latin typeface="Tahoma"/>
                <a:cs typeface="Tahoma"/>
              </a:rPr>
              <a:t>6</a:t>
            </a:r>
            <a:r>
              <a:rPr dirty="0" sz="900">
                <a:latin typeface="Tahoma"/>
                <a:cs typeface="Tahoma"/>
              </a:rPr>
              <a:t>000</a:t>
            </a:r>
            <a:r>
              <a:rPr dirty="0" sz="900" spc="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б</a:t>
            </a:r>
            <a:r>
              <a:rPr dirty="0" sz="900">
                <a:latin typeface="Tahoma"/>
                <a:cs typeface="Tahoma"/>
              </a:rPr>
              <a:t>одо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а </a:t>
            </a:r>
            <a:r>
              <a:rPr dirty="0" sz="900" spc="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се </a:t>
            </a:r>
            <a:r>
              <a:rPr dirty="0" sz="900" spc="5">
                <a:latin typeface="Tahoma"/>
                <a:cs typeface="Tahoma"/>
              </a:rPr>
              <a:t>н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 spc="10">
                <a:latin typeface="Tahoma"/>
                <a:cs typeface="Tahoma"/>
              </a:rPr>
              <a:t>њ</a:t>
            </a:r>
            <a:r>
              <a:rPr dirty="0" sz="900" spc="5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ш</a:t>
            </a:r>
            <a:r>
              <a:rPr dirty="0" sz="900" spc="-5">
                <a:latin typeface="Tahoma"/>
                <a:cs typeface="Tahoma"/>
              </a:rPr>
              <a:t>ћ</a:t>
            </a:r>
            <a:r>
              <a:rPr dirty="0" sz="900">
                <a:latin typeface="Tahoma"/>
                <a:cs typeface="Tahoma"/>
              </a:rPr>
              <a:t>у од</a:t>
            </a:r>
            <a:r>
              <a:rPr dirty="0" sz="900" spc="5">
                <a:latin typeface="Tahoma"/>
                <a:cs typeface="Tahoma"/>
              </a:rPr>
              <a:t>р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5">
                <a:latin typeface="Tahoma"/>
                <a:cs typeface="Tahoma"/>
              </a:rPr>
              <a:t>ђ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ог</a:t>
            </a:r>
            <a:r>
              <a:rPr dirty="0" sz="900" spc="1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сло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а 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е</a:t>
            </a:r>
            <a:r>
              <a:rPr dirty="0" sz="900" spc="2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до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оди у 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10">
                <a:latin typeface="Tahoma"/>
                <a:cs typeface="Tahoma"/>
              </a:rPr>
              <a:t>т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ње</a:t>
            </a:r>
            <a:r>
              <a:rPr dirty="0" sz="900" spc="10">
                <a:latin typeface="Tahoma"/>
                <a:cs typeface="Tahoma"/>
              </a:rPr>
              <a:t> 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5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г</a:t>
            </a:r>
            <a:r>
              <a:rPr dirty="0" sz="900" spc="-10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л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5">
                <a:latin typeface="Tahoma"/>
                <a:cs typeface="Tahoma"/>
              </a:rPr>
              <a:t>р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ост</a:t>
            </a:r>
            <a:r>
              <a:rPr dirty="0" sz="900" spc="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т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ми</a:t>
            </a:r>
            <a:r>
              <a:rPr dirty="0" sz="900" spc="10">
                <a:latin typeface="Tahoma"/>
                <a:cs typeface="Tahoma"/>
              </a:rPr>
              <a:t>ч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ња,</a:t>
            </a:r>
            <a:r>
              <a:rPr dirty="0" sz="900" spc="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ф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5">
                <a:latin typeface="Tahoma"/>
                <a:cs typeface="Tahoma"/>
              </a:rPr>
              <a:t>н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5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јс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и</a:t>
            </a:r>
            <a:r>
              <a:rPr dirty="0" sz="900" spc="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ф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р</a:t>
            </a:r>
            <a:r>
              <a:rPr dirty="0" sz="900" spc="1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>
                <a:latin typeface="Tahoma"/>
                <a:cs typeface="Tahoma"/>
              </a:rPr>
              <a:t>л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ј</a:t>
            </a:r>
            <a:r>
              <a:rPr dirty="0" sz="900" spc="1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ч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а у</a:t>
            </a:r>
            <a:r>
              <a:rPr dirty="0" sz="900" spc="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т</a:t>
            </a:r>
            <a:r>
              <a:rPr dirty="0" sz="900" spc="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мич</a:t>
            </a:r>
            <a:r>
              <a:rPr dirty="0" sz="900" spc="-5">
                <a:latin typeface="Tahoma"/>
                <a:cs typeface="Tahoma"/>
              </a:rPr>
              <a:t>е</a:t>
            </a:r>
            <a:r>
              <a:rPr dirty="0" sz="900" spc="10">
                <a:latin typeface="Tahoma"/>
                <a:cs typeface="Tahoma"/>
              </a:rPr>
              <a:t>њ</a:t>
            </a:r>
            <a:r>
              <a:rPr dirty="0" sz="900">
                <a:latin typeface="Tahoma"/>
                <a:cs typeface="Tahoma"/>
              </a:rPr>
              <a:t>у и</a:t>
            </a:r>
            <a:r>
              <a:rPr dirty="0" sz="90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б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 spc="5">
                <a:latin typeface="Tahoma"/>
                <a:cs typeface="Tahoma"/>
              </a:rPr>
              <a:t>б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дно</a:t>
            </a:r>
            <a:r>
              <a:rPr dirty="0" sz="900" spc="5">
                <a:latin typeface="Tahoma"/>
                <a:cs typeface="Tahoma"/>
              </a:rPr>
              <a:t>с</a:t>
            </a:r>
            <a:r>
              <a:rPr dirty="0" sz="900">
                <a:latin typeface="Tahoma"/>
                <a:cs typeface="Tahoma"/>
              </a:rPr>
              <a:t>т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од</a:t>
            </a:r>
            <a:r>
              <a:rPr dirty="0" sz="900" spc="-5">
                <a:latin typeface="Tahoma"/>
                <a:cs typeface="Tahoma"/>
              </a:rPr>
              <a:t>р</a:t>
            </a:r>
            <a:r>
              <a:rPr dirty="0" sz="900">
                <a:latin typeface="Tahoma"/>
                <a:cs typeface="Tahoma"/>
              </a:rPr>
              <a:t>ж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5">
                <a:latin typeface="Tahoma"/>
                <a:cs typeface="Tahoma"/>
              </a:rPr>
              <a:t>в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ња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т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миц</a:t>
            </a:r>
            <a:r>
              <a:rPr dirty="0" sz="900" spc="-10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,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ли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ј</a:t>
            </a:r>
            <a:r>
              <a:rPr dirty="0" sz="900">
                <a:latin typeface="Tahoma"/>
                <a:cs typeface="Tahoma"/>
              </a:rPr>
              <a:t>е у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п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т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њу 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 spc="5">
                <a:latin typeface="Tahoma"/>
                <a:cs typeface="Tahoma"/>
              </a:rPr>
              <a:t>р</a:t>
            </a:r>
            <a:r>
              <a:rPr dirty="0" sz="900" spc="-5">
                <a:latin typeface="Tahoma"/>
                <a:cs typeface="Tahoma"/>
              </a:rPr>
              <a:t>ш</a:t>
            </a:r>
            <a:r>
              <a:rPr dirty="0" sz="900" spc="5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ње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д</a:t>
            </a:r>
            <a:r>
              <a:rPr dirty="0" sz="900" spc="-5">
                <a:latin typeface="Tahoma"/>
                <a:cs typeface="Tahoma"/>
              </a:rPr>
              <a:t>р</a:t>
            </a:r>
            <a:r>
              <a:rPr dirty="0" sz="900" spc="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г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х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 spc="20">
                <a:latin typeface="Tahoma"/>
                <a:cs typeface="Tahoma"/>
              </a:rPr>
              <a:t>о</a:t>
            </a:r>
            <a:r>
              <a:rPr dirty="0" sz="900" spc="5">
                <a:latin typeface="Tahoma"/>
                <a:cs typeface="Tahoma"/>
              </a:rPr>
              <a:t>б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5">
                <a:latin typeface="Tahoma"/>
                <a:cs typeface="Tahoma"/>
              </a:rPr>
              <a:t>в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а 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з П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5">
                <a:latin typeface="Tahoma"/>
                <a:cs typeface="Tahoma"/>
              </a:rPr>
              <a:t>в</a:t>
            </a:r>
            <a:r>
              <a:rPr dirty="0" sz="900" spc="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л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 spc="10">
                <a:latin typeface="Tahoma"/>
                <a:cs typeface="Tahoma"/>
              </a:rPr>
              <a:t>т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ми</a:t>
            </a:r>
            <a:r>
              <a:rPr dirty="0" sz="900" spc="10">
                <a:latin typeface="Tahoma"/>
                <a:cs typeface="Tahoma"/>
              </a:rPr>
              <a:t>ч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њу.</a:t>
            </a:r>
            <a:endParaRPr sz="900">
              <a:latin typeface="Tahoma"/>
              <a:cs typeface="Tahoma"/>
            </a:endParaRPr>
          </a:p>
          <a:p>
            <a:pPr algn="just" marL="241300" marR="6350" indent="-228600">
              <a:lnSpc>
                <a:spcPct val="100600"/>
              </a:lnSpc>
              <a:spcBef>
                <a:spcPts val="590"/>
              </a:spcBef>
              <a:buFont typeface="Tahoma"/>
              <a:buAutoNum type="arabicPeriod" startAt="28"/>
              <a:tabLst>
                <a:tab pos="241300" algn="l"/>
              </a:tabLst>
            </a:pPr>
            <a:r>
              <a:rPr dirty="0" sz="900">
                <a:latin typeface="Tahoma"/>
                <a:cs typeface="Tahoma"/>
              </a:rPr>
              <a:t>Клуб</a:t>
            </a:r>
            <a:r>
              <a:rPr dirty="0" sz="900" spc="-1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оји</a:t>
            </a:r>
            <a:r>
              <a:rPr dirty="0" sz="900" spc="-1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је</a:t>
            </a:r>
            <a:r>
              <a:rPr dirty="0" sz="900" spc="-1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до</a:t>
            </a:r>
            <a:r>
              <a:rPr dirty="0" sz="900" spc="-5">
                <a:latin typeface="Tahoma"/>
                <a:cs typeface="Tahoma"/>
              </a:rPr>
              <a:t>б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о до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олу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-2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5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-1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б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5">
                <a:latin typeface="Tahoma"/>
                <a:cs typeface="Tahoma"/>
              </a:rPr>
              <a:t>в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5">
                <a:latin typeface="Tahoma"/>
                <a:cs typeface="Tahoma"/>
              </a:rPr>
              <a:t>з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н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је</a:t>
            </a:r>
            <a:r>
              <a:rPr dirty="0" sz="900" spc="-1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да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5">
                <a:latin typeface="Tahoma"/>
                <a:cs typeface="Tahoma"/>
              </a:rPr>
              <a:t>б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5">
                <a:latin typeface="Tahoma"/>
                <a:cs typeface="Tahoma"/>
              </a:rPr>
              <a:t>в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сти</a:t>
            </a:r>
            <a:r>
              <a:rPr dirty="0" sz="900" spc="-2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Комис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5">
                <a:latin typeface="Tahoma"/>
                <a:cs typeface="Tahoma"/>
              </a:rPr>
              <a:t>ј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-15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и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д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5">
                <a:latin typeface="Tahoma"/>
                <a:cs typeface="Tahoma"/>
              </a:rPr>
              <a:t>в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ње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до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ола</a:t>
            </a:r>
            <a:r>
              <a:rPr dirty="0" sz="900" spc="-25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-25">
                <a:latin typeface="Tahoma"/>
                <a:cs typeface="Tahoma"/>
              </a:rPr>
              <a:t> </a:t>
            </a:r>
            <a:r>
              <a:rPr dirty="0" sz="900" spc="15">
                <a:latin typeface="Tahoma"/>
                <a:cs typeface="Tahoma"/>
              </a:rPr>
              <a:t>с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-1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м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10">
                <a:latin typeface="Tahoma"/>
                <a:cs typeface="Tahoma"/>
              </a:rPr>
              <a:t>о</a:t>
            </a:r>
            <a:r>
              <a:rPr dirty="0" sz="900">
                <a:latin typeface="Tahoma"/>
                <a:cs typeface="Tahoma"/>
              </a:rPr>
              <a:t>м</a:t>
            </a:r>
            <a:r>
              <a:rPr dirty="0" sz="900" spc="-5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ма 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л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м</a:t>
            </a:r>
            <a:r>
              <a:rPr dirty="0" sz="900" spc="-5">
                <a:latin typeface="Tahoma"/>
                <a:cs typeface="Tahoma"/>
              </a:rPr>
              <a:t>е</a:t>
            </a:r>
            <a:r>
              <a:rPr dirty="0" sz="900" spc="5">
                <a:latin typeface="Tahoma"/>
                <a:cs typeface="Tahoma"/>
              </a:rPr>
              <a:t>н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та</a:t>
            </a:r>
            <a:r>
              <a:rPr dirty="0" sz="900" spc="-1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з 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сло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-1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д</a:t>
            </a:r>
            <a:r>
              <a:rPr dirty="0" sz="900" spc="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ње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до</a:t>
            </a:r>
            <a:r>
              <a:rPr dirty="0" sz="900" spc="50">
                <a:latin typeface="Tahoma"/>
                <a:cs typeface="Tahoma"/>
              </a:rPr>
              <a:t>з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оле</a:t>
            </a:r>
            <a:r>
              <a:rPr dirty="0" sz="900" spc="-15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-1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 spc="1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,</a:t>
            </a:r>
            <a:r>
              <a:rPr dirty="0" sz="900">
                <a:latin typeface="Tahoma"/>
                <a:cs typeface="Tahoma"/>
              </a:rPr>
              <a:t> у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-1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од</a:t>
            </a:r>
            <a:r>
              <a:rPr dirty="0" sz="900" spc="-2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10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д</a:t>
            </a:r>
            <a:r>
              <a:rPr dirty="0" sz="900" spc="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-1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од</a:t>
            </a:r>
            <a:r>
              <a:rPr dirty="0" sz="900" spc="-2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д</a:t>
            </a:r>
            <a:r>
              <a:rPr dirty="0" sz="900" spc="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-1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 spc="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ст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ле</a:t>
            </a:r>
            <a:r>
              <a:rPr dirty="0" sz="900" spc="-25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п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>
                <a:latin typeface="Tahoma"/>
                <a:cs typeface="Tahoma"/>
              </a:rPr>
              <a:t>ом</a:t>
            </a:r>
            <a:r>
              <a:rPr dirty="0" sz="900" spc="-5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 spc="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,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а у</a:t>
            </a:r>
            <a:r>
              <a:rPr dirty="0" sz="900" spc="-2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5">
                <a:latin typeface="Tahoma"/>
                <a:cs typeface="Tahoma"/>
              </a:rPr>
              <a:t>у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>
                <a:latin typeface="Tahoma"/>
                <a:cs typeface="Tahoma"/>
              </a:rPr>
              <a:t>отн</a:t>
            </a:r>
            <a:r>
              <a:rPr dirty="0" sz="900" spc="10">
                <a:latin typeface="Tahoma"/>
                <a:cs typeface="Tahoma"/>
              </a:rPr>
              <a:t>о</a:t>
            </a:r>
            <a:r>
              <a:rPr dirty="0" sz="900">
                <a:latin typeface="Tahoma"/>
                <a:cs typeface="Tahoma"/>
              </a:rPr>
              <a:t>м</a:t>
            </a:r>
            <a:r>
              <a:rPr dirty="0" sz="900" spc="-2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ч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и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дисци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>
                <a:latin typeface="Tahoma"/>
                <a:cs typeface="Tahoma"/>
              </a:rPr>
              <a:t>л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и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 spc="5">
                <a:latin typeface="Tahoma"/>
                <a:cs typeface="Tahoma"/>
              </a:rPr>
              <a:t>р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 spc="5">
                <a:latin typeface="Tahoma"/>
                <a:cs typeface="Tahoma"/>
              </a:rPr>
              <a:t>р</a:t>
            </a:r>
            <a:r>
              <a:rPr dirty="0" sz="900" spc="-5">
                <a:latin typeface="Tahoma"/>
                <a:cs typeface="Tahoma"/>
              </a:rPr>
              <a:t>ш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ј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з</a:t>
            </a:r>
            <a:r>
              <a:rPr dirty="0" sz="900" spc="-1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чл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-1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109.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П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5">
                <a:latin typeface="Tahoma"/>
                <a:cs typeface="Tahoma"/>
              </a:rPr>
              <a:t>в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л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-2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т</a:t>
            </a:r>
            <a:r>
              <a:rPr dirty="0" sz="900" spc="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мич</a:t>
            </a:r>
            <a:r>
              <a:rPr dirty="0" sz="900" spc="-5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њу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К</a:t>
            </a:r>
            <a:r>
              <a:rPr dirty="0" sz="900" spc="-5">
                <a:latin typeface="Tahoma"/>
                <a:cs typeface="Tahoma"/>
              </a:rPr>
              <a:t>С</a:t>
            </a:r>
            <a:r>
              <a:rPr dirty="0" sz="900" spc="25">
                <a:latin typeface="Tahoma"/>
                <a:cs typeface="Tahoma"/>
              </a:rPr>
              <a:t>С</a:t>
            </a:r>
            <a:r>
              <a:rPr dirty="0" sz="900" spc="-5">
                <a:latin typeface="Tahoma"/>
                <a:cs typeface="Tahoma"/>
              </a:rPr>
              <a:t>.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-1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5">
                <a:latin typeface="Tahoma"/>
                <a:cs typeface="Tahoma"/>
              </a:rPr>
              <a:t>б</a:t>
            </a:r>
            <a:r>
              <a:rPr dirty="0" sz="900" spc="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-2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се</a:t>
            </a:r>
            <a:r>
              <a:rPr dirty="0" sz="900" spc="-1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одно</a:t>
            </a:r>
            <a:r>
              <a:rPr dirty="0" sz="900" spc="5">
                <a:latin typeface="Tahoma"/>
                <a:cs typeface="Tahoma"/>
              </a:rPr>
              <a:t>с</a:t>
            </a:r>
            <a:r>
              <a:rPr dirty="0" sz="900">
                <a:latin typeface="Tahoma"/>
                <a:cs typeface="Tahoma"/>
              </a:rPr>
              <a:t>и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и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-15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н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 spc="10">
                <a:latin typeface="Tahoma"/>
                <a:cs typeface="Tahoma"/>
              </a:rPr>
              <a:t>њ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ње</a:t>
            </a:r>
            <a:r>
              <a:rPr dirty="0" sz="900">
                <a:latin typeface="Tahoma"/>
                <a:cs typeface="Tahoma"/>
              </a:rPr>
              <a:t> о</a:t>
            </a:r>
            <a:r>
              <a:rPr dirty="0" sz="900" spc="-5">
                <a:latin typeface="Tahoma"/>
                <a:cs typeface="Tahoma"/>
              </a:rPr>
              <a:t>б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а 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з 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гово</a:t>
            </a:r>
            <a:r>
              <a:rPr dirty="0" sz="900" spc="-5">
                <a:latin typeface="Tahoma"/>
                <a:cs typeface="Tahoma"/>
              </a:rPr>
              <a:t>р</a:t>
            </a:r>
            <a:r>
              <a:rPr dirty="0" sz="900">
                <a:latin typeface="Tahoma"/>
                <a:cs typeface="Tahoma"/>
              </a:rPr>
              <a:t>а о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р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5">
                <a:latin typeface="Tahoma"/>
                <a:cs typeface="Tahoma"/>
              </a:rPr>
              <a:t>п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5">
                <a:latin typeface="Tahoma"/>
                <a:cs typeface="Tahoma"/>
              </a:rPr>
              <a:t>г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му ду</a:t>
            </a:r>
            <a:r>
              <a:rPr dirty="0" sz="900" spc="-5">
                <a:latin typeface="Tahoma"/>
                <a:cs typeface="Tahoma"/>
              </a:rPr>
              <a:t>г</a:t>
            </a:r>
            <a:r>
              <a:rPr dirty="0" sz="900">
                <a:latin typeface="Tahoma"/>
                <a:cs typeface="Tahoma"/>
              </a:rPr>
              <a:t>а 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(ф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5">
                <a:latin typeface="Tahoma"/>
                <a:cs typeface="Tahoma"/>
              </a:rPr>
              <a:t>н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јс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и 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сло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).</a:t>
            </a:r>
            <a:endParaRPr sz="900">
              <a:latin typeface="Tahoma"/>
              <a:cs typeface="Tahoma"/>
            </a:endParaRPr>
          </a:p>
          <a:p>
            <a:pPr algn="just" marL="241300" marR="5715" indent="-228600">
              <a:lnSpc>
                <a:spcPct val="100699"/>
              </a:lnSpc>
              <a:spcBef>
                <a:spcPts val="605"/>
              </a:spcBef>
              <a:buFont typeface="Tahoma"/>
              <a:buAutoNum type="arabicPeriod" startAt="28"/>
              <a:tabLst>
                <a:tab pos="241300" algn="l"/>
              </a:tabLst>
            </a:pP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-10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ол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то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ом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т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ј</a:t>
            </a:r>
            <a:r>
              <a:rPr dirty="0" sz="900" spc="-10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ња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до</a:t>
            </a:r>
            <a:r>
              <a:rPr dirty="0" sz="900" spc="5">
                <a:latin typeface="Tahoma"/>
                <a:cs typeface="Tahoma"/>
              </a:rPr>
              <a:t>з</a:t>
            </a:r>
            <a:r>
              <a:rPr dirty="0" sz="900" spc="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оле</a:t>
            </a:r>
            <a:r>
              <a:rPr dirty="0" sz="900" spc="-1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н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од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б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5">
                <a:latin typeface="Tahoma"/>
                <a:cs typeface="Tahoma"/>
              </a:rPr>
              <a:t>в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5">
                <a:latin typeface="Tahoma"/>
                <a:cs typeface="Tahoma"/>
              </a:rPr>
              <a:t>з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>
                <a:latin typeface="Tahoma"/>
                <a:cs typeface="Tahoma"/>
              </a:rPr>
              <a:t>осл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х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ли 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г</a:t>
            </a:r>
            <a:r>
              <a:rPr dirty="0" sz="900" spc="-10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жо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 spc="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х</a:t>
            </a:r>
            <a:r>
              <a:rPr dirty="0" sz="900" spc="2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л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ца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п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5">
                <a:latin typeface="Tahoma"/>
                <a:cs typeface="Tahoma"/>
              </a:rPr>
              <a:t>к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е</a:t>
            </a:r>
            <a:r>
              <a:rPr dirty="0" sz="900" spc="-1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одно</a:t>
            </a:r>
            <a:r>
              <a:rPr dirty="0" sz="900" spc="5">
                <a:latin typeface="Tahoma"/>
                <a:cs typeface="Tahoma"/>
              </a:rPr>
              <a:t>с</a:t>
            </a:r>
            <a:r>
              <a:rPr dirty="0" sz="900">
                <a:latin typeface="Tahoma"/>
                <a:cs typeface="Tahoma"/>
              </a:rPr>
              <a:t>е</a:t>
            </a:r>
            <a:r>
              <a:rPr dirty="0" sz="900" spc="-1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са 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л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 spc="-5">
                <a:latin typeface="Tahoma"/>
                <a:cs typeface="Tahoma"/>
              </a:rPr>
              <a:t>б</a:t>
            </a:r>
            <a:r>
              <a:rPr dirty="0" sz="900">
                <a:latin typeface="Tahoma"/>
                <a:cs typeface="Tahoma"/>
              </a:rPr>
              <a:t>ом,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л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б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је</a:t>
            </a:r>
            <a:r>
              <a:rPr dirty="0" sz="900" spc="-1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ду</a:t>
            </a:r>
            <a:r>
              <a:rPr dirty="0" sz="900" spc="10">
                <a:latin typeface="Tahoma"/>
                <a:cs typeface="Tahoma"/>
              </a:rPr>
              <a:t>ж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н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да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у </a:t>
            </a:r>
            <a:r>
              <a:rPr dirty="0" sz="900" spc="5">
                <a:latin typeface="Tahoma"/>
                <a:cs typeface="Tahoma"/>
              </a:rPr>
              <a:t>р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од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ј</a:t>
            </a:r>
            <a:r>
              <a:rPr dirty="0" sz="900" spc="-10">
                <a:latin typeface="Tahoma"/>
                <a:cs typeface="Tahoma"/>
              </a:rPr>
              <a:t>в</a:t>
            </a:r>
            <a:r>
              <a:rPr dirty="0" sz="900" spc="5">
                <a:latin typeface="Tahoma"/>
                <a:cs typeface="Tahoma"/>
              </a:rPr>
              <a:t>и</a:t>
            </a:r>
            <a:r>
              <a:rPr dirty="0" sz="900" spc="-5">
                <a:latin typeface="Tahoma"/>
                <a:cs typeface="Tahoma"/>
              </a:rPr>
              <a:t>ш</a:t>
            </a:r>
            <a:r>
              <a:rPr dirty="0" sz="900">
                <a:latin typeface="Tahoma"/>
                <a:cs typeface="Tahoma"/>
              </a:rPr>
              <a:t>е</a:t>
            </a:r>
            <a:r>
              <a:rPr dirty="0" sz="900" spc="-1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60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д</a:t>
            </a:r>
            <a:r>
              <a:rPr dirty="0" sz="900" spc="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з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 spc="10">
                <a:latin typeface="Tahoma"/>
                <a:cs typeface="Tahoma"/>
              </a:rPr>
              <a:t>о</a:t>
            </a:r>
            <a:r>
              <a:rPr dirty="0" sz="900">
                <a:latin typeface="Tahoma"/>
                <a:cs typeface="Tahoma"/>
              </a:rPr>
              <a:t>сле</a:t>
            </a:r>
            <a:r>
              <a:rPr dirty="0" sz="90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ли 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 spc="10">
                <a:latin typeface="Tahoma"/>
                <a:cs typeface="Tahoma"/>
              </a:rPr>
              <a:t>г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ж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је</a:t>
            </a:r>
            <a:r>
              <a:rPr dirty="0" sz="900" spc="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д</a:t>
            </a:r>
            <a:r>
              <a:rPr dirty="0" sz="900" spc="-5">
                <a:latin typeface="Tahoma"/>
                <a:cs typeface="Tahoma"/>
              </a:rPr>
              <a:t>р</a:t>
            </a:r>
            <a:r>
              <a:rPr dirty="0" sz="900" spc="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го</a:t>
            </a:r>
            <a:r>
              <a:rPr dirty="0" sz="900" spc="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л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це</a:t>
            </a:r>
            <a:r>
              <a:rPr dirty="0" sz="900" spc="1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оје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њ</a:t>
            </a:r>
            <a:r>
              <a:rPr dirty="0" sz="900" spc="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1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5">
                <a:latin typeface="Tahoma"/>
                <a:cs typeface="Tahoma"/>
              </a:rPr>
              <a:t>п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е</a:t>
            </a:r>
            <a:r>
              <a:rPr dirty="0" sz="900" spc="1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сло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е и о</a:t>
            </a:r>
            <a:r>
              <a:rPr dirty="0" sz="900" spc="1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томе да</a:t>
            </a:r>
            <a:r>
              <a:rPr dirty="0" sz="900" spc="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б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5">
                <a:latin typeface="Tahoma"/>
                <a:cs typeface="Tahoma"/>
              </a:rPr>
              <a:t>в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сти К</a:t>
            </a:r>
            <a:r>
              <a:rPr dirty="0" sz="900" spc="-5">
                <a:latin typeface="Tahoma"/>
                <a:cs typeface="Tahoma"/>
              </a:rPr>
              <a:t>С</a:t>
            </a:r>
            <a:r>
              <a:rPr dirty="0" sz="900">
                <a:latin typeface="Tahoma"/>
                <a:cs typeface="Tahoma"/>
              </a:rPr>
              <a:t>С,</a:t>
            </a:r>
            <a:r>
              <a:rPr dirty="0" sz="900" spc="1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а у с</a:t>
            </a:r>
            <a:r>
              <a:rPr dirty="0" sz="900" spc="5">
                <a:latin typeface="Tahoma"/>
                <a:cs typeface="Tahoma"/>
              </a:rPr>
              <a:t>у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>
                <a:latin typeface="Tahoma"/>
                <a:cs typeface="Tahoma"/>
              </a:rPr>
              <a:t>от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ом</a:t>
            </a:r>
            <a:r>
              <a:rPr dirty="0" sz="900" spc="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ч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и дисци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 spc="15">
                <a:latin typeface="Tahoma"/>
                <a:cs typeface="Tahoma"/>
              </a:rPr>
              <a:t>л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и </a:t>
            </a:r>
            <a:r>
              <a:rPr dirty="0" sz="900" spc="5">
                <a:latin typeface="Tahoma"/>
                <a:cs typeface="Tahoma"/>
              </a:rPr>
              <a:t>п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5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5">
                <a:latin typeface="Tahoma"/>
                <a:cs typeface="Tahoma"/>
              </a:rPr>
              <a:t>ш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ј</a:t>
            </a:r>
            <a:r>
              <a:rPr dirty="0" sz="900" spc="1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7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оји му</a:t>
            </a:r>
            <a:r>
              <a:rPr dirty="0" sz="900" spc="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се</a:t>
            </a:r>
            <a:r>
              <a:rPr dirty="0" sz="900" spc="1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 spc="5">
                <a:latin typeface="Tahoma"/>
                <a:cs typeface="Tahoma"/>
              </a:rPr>
              <a:t>р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че 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 spc="10">
                <a:latin typeface="Tahoma"/>
                <a:cs typeface="Tahoma"/>
              </a:rPr>
              <a:t>ч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1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 spc="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1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 spc="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осу</a:t>
            </a:r>
            <a:r>
              <a:rPr dirty="0" sz="900">
                <a:latin typeface="Tahoma"/>
                <a:cs typeface="Tahoma"/>
              </a:rPr>
              <a:t> до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1000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б</a:t>
            </a:r>
            <a:r>
              <a:rPr dirty="0" sz="900">
                <a:latin typeface="Tahoma"/>
                <a:cs typeface="Tahoma"/>
              </a:rPr>
              <a:t>одо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ч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ју 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5">
                <a:latin typeface="Tahoma"/>
                <a:cs typeface="Tahoma"/>
              </a:rPr>
              <a:t>и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у 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т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 spc="5">
                <a:latin typeface="Tahoma"/>
                <a:cs typeface="Tahoma"/>
              </a:rPr>
              <a:t>р</a:t>
            </a:r>
            <a:r>
              <a:rPr dirty="0" sz="900" spc="-5">
                <a:latin typeface="Tahoma"/>
                <a:cs typeface="Tahoma"/>
              </a:rPr>
              <a:t>ђ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је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5">
                <a:latin typeface="Tahoma"/>
                <a:cs typeface="Tahoma"/>
              </a:rPr>
              <a:t>п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и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одбор К</a:t>
            </a:r>
            <a:r>
              <a:rPr dirty="0" sz="900" spc="-5">
                <a:latin typeface="Tahoma"/>
                <a:cs typeface="Tahoma"/>
              </a:rPr>
              <a:t>С</a:t>
            </a:r>
            <a:r>
              <a:rPr dirty="0" sz="900">
                <a:latin typeface="Tahoma"/>
                <a:cs typeface="Tahoma"/>
              </a:rPr>
              <a:t>С.</a:t>
            </a:r>
            <a:endParaRPr sz="900">
              <a:latin typeface="Tahoma"/>
              <a:cs typeface="Tahoma"/>
            </a:endParaRPr>
          </a:p>
          <a:p>
            <a:pPr algn="just" marL="241300" marR="6985" indent="-228600">
              <a:lnSpc>
                <a:spcPct val="101099"/>
              </a:lnSpc>
              <a:spcBef>
                <a:spcPts val="585"/>
              </a:spcBef>
              <a:buFont typeface="Tahoma"/>
              <a:buAutoNum type="arabicPeriod" startAt="28"/>
              <a:tabLst>
                <a:tab pos="241300" algn="l"/>
              </a:tabLst>
            </a:pPr>
            <a:r>
              <a:rPr dirty="0" sz="900">
                <a:latin typeface="Tahoma"/>
                <a:cs typeface="Tahoma"/>
              </a:rPr>
              <a:t>К</a:t>
            </a:r>
            <a:r>
              <a:rPr dirty="0" sz="900" spc="-5">
                <a:latin typeface="Tahoma"/>
                <a:cs typeface="Tahoma"/>
              </a:rPr>
              <a:t>С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2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г</a:t>
            </a:r>
            <a:r>
              <a:rPr dirty="0" sz="900" spc="5">
                <a:latin typeface="Tahoma"/>
                <a:cs typeface="Tahoma"/>
              </a:rPr>
              <a:t>а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 spc="10">
                <a:latin typeface="Tahoma"/>
                <a:cs typeface="Tahoma"/>
              </a:rPr>
              <a:t>т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је</a:t>
            </a:r>
            <a:r>
              <a:rPr dirty="0" sz="900" spc="3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м</a:t>
            </a:r>
            <a:r>
              <a:rPr dirty="0" sz="900" spc="3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>
                <a:latin typeface="Tahoma"/>
                <a:cs typeface="Tahoma"/>
              </a:rPr>
              <a:t>одно</a:t>
            </a:r>
            <a:r>
              <a:rPr dirty="0" sz="900" spc="5">
                <a:latin typeface="Tahoma"/>
                <a:cs typeface="Tahoma"/>
              </a:rPr>
              <a:t>с</a:t>
            </a:r>
            <a:r>
              <a:rPr dirty="0" sz="900" spc="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оцима</a:t>
            </a:r>
            <a:r>
              <a:rPr dirty="0" sz="900" spc="2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х</a:t>
            </a:r>
            <a:r>
              <a:rPr dirty="0" sz="900" spc="5">
                <a:latin typeface="Tahoma"/>
                <a:cs typeface="Tahoma"/>
              </a:rPr>
              <a:t>т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25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25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и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д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5">
                <a:latin typeface="Tahoma"/>
                <a:cs typeface="Tahoma"/>
              </a:rPr>
              <a:t>в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ње</a:t>
            </a:r>
            <a:r>
              <a:rPr dirty="0" sz="900" spc="3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до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оле</a:t>
            </a:r>
            <a:r>
              <a:rPr dirty="0" sz="900" spc="2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3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 spc="20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,</a:t>
            </a:r>
            <a:r>
              <a:rPr dirty="0" sz="900" spc="3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одно</a:t>
            </a:r>
            <a:r>
              <a:rPr dirty="0" sz="900" spc="5">
                <a:latin typeface="Tahoma"/>
                <a:cs typeface="Tahoma"/>
              </a:rPr>
              <a:t>с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4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одо</a:t>
            </a:r>
            <a:r>
              <a:rPr dirty="0" sz="900" spc="-5">
                <a:latin typeface="Tahoma"/>
                <a:cs typeface="Tahoma"/>
              </a:rPr>
              <a:t>б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ња</a:t>
            </a:r>
            <a:r>
              <a:rPr dirty="0" sz="900" spc="25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п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5">
                <a:latin typeface="Tahoma"/>
                <a:cs typeface="Tahoma"/>
              </a:rPr>
              <a:t>ј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е</a:t>
            </a:r>
            <a:r>
              <a:rPr dirty="0" sz="900" spc="3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3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ч</a:t>
            </a:r>
            <a:r>
              <a:rPr dirty="0" sz="900" spc="5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ш</a:t>
            </a:r>
            <a:r>
              <a:rPr dirty="0" sz="900" spc="5">
                <a:latin typeface="Tahoma"/>
                <a:cs typeface="Tahoma"/>
              </a:rPr>
              <a:t>ћ</a:t>
            </a:r>
            <a:r>
              <a:rPr dirty="0" sz="900">
                <a:latin typeface="Tahoma"/>
                <a:cs typeface="Tahoma"/>
              </a:rPr>
              <a:t>е</a:t>
            </a:r>
            <a:r>
              <a:rPr dirty="0" sz="900" spc="2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3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т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 spc="10">
                <a:latin typeface="Tahoma"/>
                <a:cs typeface="Tahoma"/>
              </a:rPr>
              <a:t>м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ч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њу</a:t>
            </a:r>
            <a:r>
              <a:rPr dirty="0" sz="900" spc="50">
                <a:latin typeface="Tahoma"/>
                <a:cs typeface="Tahoma"/>
              </a:rPr>
              <a:t> </a:t>
            </a:r>
            <a:r>
              <a:rPr dirty="0" sz="900" spc="10">
                <a:latin typeface="Tahoma"/>
                <a:cs typeface="Tahoma"/>
              </a:rPr>
              <a:t>т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ј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ост</a:t>
            </a:r>
            <a:r>
              <a:rPr dirty="0" sz="900" spc="2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х</a:t>
            </a:r>
            <a:r>
              <a:rPr dirty="0" sz="900" spc="3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фо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>
                <a:latin typeface="Tahoma"/>
                <a:cs typeface="Tahoma"/>
              </a:rPr>
              <a:t>м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ци</a:t>
            </a:r>
            <a:r>
              <a:rPr dirty="0" sz="900" spc="5">
                <a:latin typeface="Tahoma"/>
                <a:cs typeface="Tahoma"/>
              </a:rPr>
              <a:t>ј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2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дост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љ</a:t>
            </a:r>
            <a:r>
              <a:rPr dirty="0" sz="900" spc="5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х</a:t>
            </a:r>
            <a:r>
              <a:rPr dirty="0" sz="900" spc="25">
                <a:latin typeface="Tahoma"/>
                <a:cs typeface="Tahoma"/>
              </a:rPr>
              <a:t> </a:t>
            </a:r>
            <a:r>
              <a:rPr dirty="0" sz="900" spc="10">
                <a:latin typeface="Tahoma"/>
                <a:cs typeface="Tahoma"/>
              </a:rPr>
              <a:t>т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ом</a:t>
            </a:r>
            <a:r>
              <a:rPr dirty="0" sz="90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>
                <a:latin typeface="Tahoma"/>
                <a:cs typeface="Tahoma"/>
              </a:rPr>
              <a:t>ост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а 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д</a:t>
            </a:r>
            <a:r>
              <a:rPr dirty="0" sz="900" spc="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ња до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ол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,</a:t>
            </a:r>
            <a:r>
              <a:rPr dirty="0" sz="900" spc="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и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да 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ј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10">
                <a:latin typeface="Tahoma"/>
                <a:cs typeface="Tahoma"/>
              </a:rPr>
              <a:t>д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 spc="10">
                <a:latin typeface="Tahoma"/>
                <a:cs typeface="Tahoma"/>
              </a:rPr>
              <a:t>т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5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ћ</a:t>
            </a:r>
            <a:r>
              <a:rPr dirty="0" sz="900">
                <a:latin typeface="Tahoma"/>
                <a:cs typeface="Tahoma"/>
              </a:rPr>
              <a:t>а с</a:t>
            </a:r>
            <a:r>
              <a:rPr dirty="0" sz="900" spc="15">
                <a:latin typeface="Tahoma"/>
                <a:cs typeface="Tahoma"/>
              </a:rPr>
              <a:t>т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н</a:t>
            </a:r>
            <a:r>
              <a:rPr dirty="0" sz="900" spc="5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ћ</a:t>
            </a:r>
            <a:r>
              <a:rPr dirty="0" sz="900">
                <a:latin typeface="Tahoma"/>
                <a:cs typeface="Tahoma"/>
              </a:rPr>
              <a:t>е</a:t>
            </a:r>
            <a:r>
              <a:rPr dirty="0" sz="900" spc="-1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до</a:t>
            </a:r>
            <a:r>
              <a:rPr dirty="0" sz="900" spc="-5">
                <a:latin typeface="Tahoma"/>
                <a:cs typeface="Tahoma"/>
              </a:rPr>
              <a:t>б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10">
                <a:latin typeface="Tahoma"/>
                <a:cs typeface="Tahoma"/>
              </a:rPr>
              <a:t>т</a:t>
            </a:r>
            <a:r>
              <a:rPr dirty="0" sz="900">
                <a:latin typeface="Tahoma"/>
                <a:cs typeface="Tahoma"/>
              </a:rPr>
              <a:t>и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у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д</a:t>
            </a:r>
            <a:r>
              <a:rPr dirty="0" sz="900" spc="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 spc="10">
                <a:latin typeface="Tahoma"/>
                <a:cs typeface="Tahoma"/>
              </a:rPr>
              <a:t>т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 spc="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е</a:t>
            </a:r>
            <a:r>
              <a:rPr dirty="0" sz="900" spc="-15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и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фо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>
                <a:latin typeface="Tahoma"/>
                <a:cs typeface="Tahoma"/>
              </a:rPr>
              <a:t>м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ци</a:t>
            </a:r>
            <a:r>
              <a:rPr dirty="0" sz="900" spc="-5">
                <a:latin typeface="Tahoma"/>
                <a:cs typeface="Tahoma"/>
              </a:rPr>
              <a:t>ј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.</a:t>
            </a:r>
            <a:endParaRPr sz="900">
              <a:latin typeface="Tahoma"/>
              <a:cs typeface="Tahoma"/>
            </a:endParaRPr>
          </a:p>
          <a:p>
            <a:pPr algn="just" marL="241300" marR="5080" indent="-228600">
              <a:lnSpc>
                <a:spcPct val="101099"/>
              </a:lnSpc>
              <a:spcBef>
                <a:spcPts val="585"/>
              </a:spcBef>
              <a:buFont typeface="Tahoma"/>
              <a:buAutoNum type="arabicPeriod" startAt="28"/>
              <a:tabLst>
                <a:tab pos="241300" algn="l"/>
                <a:tab pos="6388100" algn="l"/>
              </a:tabLst>
            </a:pP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114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л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ду</a:t>
            </a:r>
            <a:r>
              <a:rPr dirty="0" sz="900" spc="1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са</a:t>
            </a:r>
            <a:r>
              <a:rPr dirty="0" sz="900" spc="10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од</a:t>
            </a:r>
            <a:r>
              <a:rPr dirty="0" sz="900" spc="5">
                <a:latin typeface="Tahoma"/>
                <a:cs typeface="Tahoma"/>
              </a:rPr>
              <a:t>л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ом</a:t>
            </a:r>
            <a:r>
              <a:rPr dirty="0" sz="900" spc="1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Комис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је</a:t>
            </a:r>
            <a:r>
              <a:rPr dirty="0" sz="900" spc="10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114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т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ми</a:t>
            </a:r>
            <a:r>
              <a:rPr dirty="0" sz="900" spc="10">
                <a:latin typeface="Tahoma"/>
                <a:cs typeface="Tahoma"/>
              </a:rPr>
              <a:t>ч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ње</a:t>
            </a:r>
            <a:r>
              <a:rPr dirty="0" sz="900" spc="1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К</a:t>
            </a:r>
            <a:r>
              <a:rPr dirty="0" sz="900" spc="-5">
                <a:latin typeface="Tahoma"/>
                <a:cs typeface="Tahoma"/>
              </a:rPr>
              <a:t>С</a:t>
            </a:r>
            <a:r>
              <a:rPr dirty="0" sz="900">
                <a:latin typeface="Tahoma"/>
                <a:cs typeface="Tahoma"/>
              </a:rPr>
              <a:t>С,</a:t>
            </a:r>
            <a:r>
              <a:rPr dirty="0" sz="900" spc="114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и</a:t>
            </a:r>
            <a:r>
              <a:rPr dirty="0" sz="900" spc="120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л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 spc="-5">
                <a:latin typeface="Tahoma"/>
                <a:cs typeface="Tahoma"/>
              </a:rPr>
              <a:t>б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и</a:t>
            </a:r>
            <a:r>
              <a:rPr dirty="0" sz="900" spc="11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оји</a:t>
            </a:r>
            <a:r>
              <a:rPr dirty="0" sz="900" spc="10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су</a:t>
            </a:r>
            <a:r>
              <a:rPr dirty="0" sz="900" spc="10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до</a:t>
            </a:r>
            <a:r>
              <a:rPr dirty="0" sz="900" spc="5">
                <a:latin typeface="Tahoma"/>
                <a:cs typeface="Tahoma"/>
              </a:rPr>
              <a:t>б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ли</a:t>
            </a:r>
            <a:r>
              <a:rPr dirty="0" sz="900" spc="1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до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 spc="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олу</a:t>
            </a:r>
            <a:r>
              <a:rPr dirty="0" sz="900" spc="10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10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,</a:t>
            </a:r>
            <a:r>
              <a:rPr dirty="0" sz="900" spc="114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одно</a:t>
            </a:r>
            <a:r>
              <a:rPr dirty="0" sz="900" spc="5">
                <a:latin typeface="Tahoma"/>
                <a:cs typeface="Tahoma"/>
              </a:rPr>
              <a:t>с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114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ој</a:t>
            </a:r>
            <a:r>
              <a:rPr dirty="0" sz="900" spc="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ма</a:t>
            </a:r>
            <a:r>
              <a:rPr dirty="0" sz="900" spc="10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је</a:t>
            </a:r>
            <a:r>
              <a:rPr dirty="0" sz="900" spc="10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одо</a:t>
            </a:r>
            <a:r>
              <a:rPr dirty="0" sz="900" spc="-5">
                <a:latin typeface="Tahoma"/>
                <a:cs typeface="Tahoma"/>
              </a:rPr>
              <a:t>б</a:t>
            </a:r>
            <a:r>
              <a:rPr dirty="0" sz="900" spc="5">
                <a:latin typeface="Tahoma"/>
                <a:cs typeface="Tahoma"/>
              </a:rPr>
              <a:t>р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114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ч</a:t>
            </a:r>
            <a:r>
              <a:rPr dirty="0" sz="900" spc="5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ш</a:t>
            </a:r>
            <a:r>
              <a:rPr dirty="0" sz="900" spc="5">
                <a:latin typeface="Tahoma"/>
                <a:cs typeface="Tahoma"/>
              </a:rPr>
              <a:t>ћ</a:t>
            </a:r>
            <a:r>
              <a:rPr dirty="0" sz="900">
                <a:latin typeface="Tahoma"/>
                <a:cs typeface="Tahoma"/>
              </a:rPr>
              <a:t>е </a:t>
            </a:r>
            <a:r>
              <a:rPr dirty="0" sz="900" spc="-12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105">
                <a:latin typeface="Tahoma"/>
                <a:cs typeface="Tahoma"/>
              </a:rPr>
              <a:t> </a:t>
            </a:r>
            <a:r>
              <a:rPr dirty="0" sz="900" spc="10">
                <a:latin typeface="Tahoma"/>
                <a:cs typeface="Tahoma"/>
              </a:rPr>
              <a:t>т</a:t>
            </a:r>
            <a:r>
              <a:rPr dirty="0" sz="900" spc="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мич</a:t>
            </a:r>
            <a:r>
              <a:rPr dirty="0" sz="900" spc="-5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њу</a:t>
            </a:r>
            <a:r>
              <a:rPr dirty="0" sz="900" spc="1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дуж</a:t>
            </a:r>
            <a:r>
              <a:rPr dirty="0" sz="900" spc="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и</a:t>
            </a:r>
            <a:r>
              <a:rPr dirty="0" sz="900" spc="1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су</a:t>
            </a:r>
            <a:r>
              <a:rPr dirty="0" sz="900" spc="10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да</a:t>
            </a:r>
            <a:r>
              <a:rPr dirty="0" sz="900" spc="11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>
                <a:latin typeface="Tahoma"/>
                <a:cs typeface="Tahoma"/>
              </a:rPr>
              <a:t>од</a:t>
            </a:r>
            <a:r>
              <a:rPr dirty="0" sz="900" spc="10">
                <a:latin typeface="Tahoma"/>
                <a:cs typeface="Tahoma"/>
              </a:rPr>
              <a:t>н</a:t>
            </a:r>
            <a:r>
              <a:rPr dirty="0" sz="900" spc="5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су</a:t>
            </a:r>
            <a:r>
              <a:rPr dirty="0" sz="90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д</a:t>
            </a:r>
            <a:r>
              <a:rPr dirty="0" sz="900" spc="5">
                <a:latin typeface="Tahoma"/>
                <a:cs typeface="Tahoma"/>
              </a:rPr>
              <a:t>л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ж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ом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Та</a:t>
            </a:r>
            <a:r>
              <a:rPr dirty="0" sz="900" spc="-10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мич</a:t>
            </a:r>
            <a:r>
              <a:rPr dirty="0" sz="900" spc="5">
                <a:latin typeface="Tahoma"/>
                <a:cs typeface="Tahoma"/>
              </a:rPr>
              <a:t>а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ом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5">
                <a:latin typeface="Tahoma"/>
                <a:cs typeface="Tahoma"/>
              </a:rPr>
              <a:t>р</a:t>
            </a:r>
            <a:r>
              <a:rPr dirty="0" sz="900">
                <a:latin typeface="Tahoma"/>
                <a:cs typeface="Tahoma"/>
              </a:rPr>
              <a:t>г</a:t>
            </a:r>
            <a:r>
              <a:rPr dirty="0" sz="900" spc="-10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у 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>
                <a:latin typeface="Tahoma"/>
                <a:cs typeface="Tahoma"/>
              </a:rPr>
              <a:t>от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10">
                <a:latin typeface="Tahoma"/>
                <a:cs typeface="Tahoma"/>
              </a:rPr>
              <a:t>д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 spc="10">
                <a:latin typeface="Tahoma"/>
                <a:cs typeface="Tahoma"/>
              </a:rPr>
              <a:t>ч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ш</a:t>
            </a:r>
            <a:r>
              <a:rPr dirty="0" sz="900" spc="5">
                <a:latin typeface="Tahoma"/>
                <a:cs typeface="Tahoma"/>
              </a:rPr>
              <a:t>ћ</a:t>
            </a:r>
            <a:r>
              <a:rPr dirty="0" sz="900">
                <a:latin typeface="Tahoma"/>
                <a:cs typeface="Tahoma"/>
              </a:rPr>
              <a:t>у у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од</a:t>
            </a:r>
            <a:r>
              <a:rPr dirty="0" sz="900" spc="5">
                <a:latin typeface="Tahoma"/>
                <a:cs typeface="Tahoma"/>
              </a:rPr>
              <a:t>р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ђ</a:t>
            </a:r>
            <a:r>
              <a:rPr dirty="0" sz="900" spc="5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ом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гу /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 spc="5">
                <a:latin typeface="Tahoma"/>
                <a:cs typeface="Tahoma"/>
              </a:rPr>
              <a:t>з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сту т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 spc="10">
                <a:latin typeface="Tahoma"/>
                <a:cs typeface="Tahoma"/>
              </a:rPr>
              <a:t>м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ч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ња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до</a:t>
            </a:r>
            <a:r>
              <a:rPr dirty="0" sz="900" spc="20">
                <a:latin typeface="Tahoma"/>
                <a:cs typeface="Tahoma"/>
              </a:rPr>
              <a:t> </a:t>
            </a:r>
            <a:r>
              <a:rPr dirty="0" sz="900" u="sng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	</a:t>
            </a:r>
            <a:r>
              <a:rPr dirty="0" sz="900" spc="-5">
                <a:latin typeface="Tahoma"/>
                <a:cs typeface="Tahoma"/>
              </a:rPr>
              <a:t>2021.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год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.</a:t>
            </a:r>
            <a:endParaRPr sz="900">
              <a:latin typeface="Tahoma"/>
              <a:cs typeface="Tahoma"/>
            </a:endParaRPr>
          </a:p>
          <a:p>
            <a:pPr marL="241300" indent="-228600">
              <a:lnSpc>
                <a:spcPct val="100000"/>
              </a:lnSpc>
              <a:spcBef>
                <a:spcPts val="600"/>
              </a:spcBef>
              <a:buFont typeface="Tahoma"/>
              <a:buAutoNum type="arabicPeriod" startAt="28"/>
              <a:tabLst>
                <a:tab pos="241300" algn="l"/>
              </a:tabLst>
            </a:pPr>
            <a:r>
              <a:rPr dirty="0" sz="900" spc="-5">
                <a:latin typeface="Tahoma"/>
                <a:cs typeface="Tahoma"/>
              </a:rPr>
              <a:t>Д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ола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5">
                <a:latin typeface="Tahoma"/>
                <a:cs typeface="Tahoma"/>
              </a:rPr>
              <a:t>н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,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одно</a:t>
            </a:r>
            <a:r>
              <a:rPr dirty="0" sz="900" spc="5">
                <a:latin typeface="Tahoma"/>
                <a:cs typeface="Tahoma"/>
              </a:rPr>
              <a:t>с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одо</a:t>
            </a:r>
            <a:r>
              <a:rPr dirty="0" sz="900" spc="-5">
                <a:latin typeface="Tahoma"/>
                <a:cs typeface="Tahoma"/>
              </a:rPr>
              <a:t>б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ње 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а 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ч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5">
                <a:latin typeface="Tahoma"/>
                <a:cs typeface="Tahoma"/>
              </a:rPr>
              <a:t>ш</a:t>
            </a:r>
            <a:r>
              <a:rPr dirty="0" sz="900" spc="-5">
                <a:latin typeface="Tahoma"/>
                <a:cs typeface="Tahoma"/>
              </a:rPr>
              <a:t>ћ</a:t>
            </a:r>
            <a:r>
              <a:rPr dirty="0" sz="900">
                <a:latin typeface="Tahoma"/>
                <a:cs typeface="Tahoma"/>
              </a:rPr>
              <a:t>е у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 spc="10">
                <a:latin typeface="Tahoma"/>
                <a:cs typeface="Tahoma"/>
              </a:rPr>
              <a:t>т</a:t>
            </a:r>
            <a:r>
              <a:rPr dirty="0" sz="900" spc="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м</a:t>
            </a:r>
            <a:r>
              <a:rPr dirty="0" sz="900" spc="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ч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њу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се 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д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5">
                <a:latin typeface="Tahoma"/>
                <a:cs typeface="Tahoma"/>
              </a:rPr>
              <a:t>ј</a:t>
            </a:r>
            <a:r>
              <a:rPr dirty="0" sz="900">
                <a:latin typeface="Tahoma"/>
                <a:cs typeface="Tahoma"/>
              </a:rPr>
              <a:t>е</a:t>
            </a:r>
            <a:r>
              <a:rPr dirty="0" sz="900" spc="-1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год</a:t>
            </a:r>
            <a:r>
              <a:rPr dirty="0" sz="900" spc="5">
                <a:latin typeface="Tahoma"/>
                <a:cs typeface="Tahoma"/>
              </a:rPr>
              <a:t>и</a:t>
            </a:r>
            <a:r>
              <a:rPr dirty="0" sz="900" spc="-5">
                <a:latin typeface="Tahoma"/>
                <a:cs typeface="Tahoma"/>
              </a:rPr>
              <a:t>ш</a:t>
            </a:r>
            <a:r>
              <a:rPr dirty="0" sz="900">
                <a:latin typeface="Tahoma"/>
                <a:cs typeface="Tahoma"/>
              </a:rPr>
              <a:t>ње и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ст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че</a:t>
            </a:r>
            <a:r>
              <a:rPr dirty="0" sz="900" spc="-1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б</a:t>
            </a:r>
            <a:r>
              <a:rPr dirty="0" sz="900" spc="5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з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п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тход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ог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5">
                <a:latin typeface="Tahoma"/>
                <a:cs typeface="Tahoma"/>
              </a:rPr>
              <a:t>б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5">
                <a:latin typeface="Tahoma"/>
                <a:cs typeface="Tahoma"/>
              </a:rPr>
              <a:t>в</a:t>
            </a:r>
            <a:r>
              <a:rPr dirty="0" sz="900" spc="5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ш</a:t>
            </a:r>
            <a:r>
              <a:rPr dirty="0" sz="900">
                <a:latin typeface="Tahoma"/>
                <a:cs typeface="Tahoma"/>
              </a:rPr>
              <a:t>т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ња 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а 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 spc="5">
                <a:latin typeface="Tahoma"/>
                <a:cs typeface="Tahoma"/>
              </a:rPr>
              <a:t>р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ју т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 spc="10">
                <a:latin typeface="Tahoma"/>
                <a:cs typeface="Tahoma"/>
              </a:rPr>
              <a:t>м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ч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е год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е</a:t>
            </a:r>
            <a:r>
              <a:rPr dirty="0" sz="900" spc="-15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а 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оју</a:t>
            </a:r>
            <a:r>
              <a:rPr dirty="0" sz="900" spc="-15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ј</a:t>
            </a:r>
            <a:r>
              <a:rPr dirty="0" sz="900">
                <a:latin typeface="Tahoma"/>
                <a:cs typeface="Tahoma"/>
              </a:rPr>
              <a:t>е 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д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10">
                <a:latin typeface="Tahoma"/>
                <a:cs typeface="Tahoma"/>
              </a:rPr>
              <a:t>т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.</a:t>
            </a:r>
            <a:endParaRPr sz="900">
              <a:latin typeface="Tahoma"/>
              <a:cs typeface="Tahoma"/>
            </a:endParaRPr>
          </a:p>
          <a:p>
            <a:pPr algn="just" marL="241300" marR="8255" indent="-228600">
              <a:lnSpc>
                <a:spcPct val="100600"/>
              </a:lnSpc>
              <a:spcBef>
                <a:spcPts val="605"/>
              </a:spcBef>
              <a:buFont typeface="Tahoma"/>
              <a:buAutoNum type="arabicPeriod" startAt="28"/>
              <a:tabLst>
                <a:tab pos="241300" algn="l"/>
              </a:tabLst>
            </a:pPr>
            <a:r>
              <a:rPr dirty="0" sz="900">
                <a:latin typeface="Tahoma"/>
                <a:cs typeface="Tahoma"/>
              </a:rPr>
              <a:t>Клуб</a:t>
            </a:r>
            <a:r>
              <a:rPr dirty="0" sz="900" spc="4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оме</a:t>
            </a:r>
            <a:r>
              <a:rPr dirty="0" sz="900" spc="5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је</a:t>
            </a:r>
            <a:r>
              <a:rPr dirty="0" sz="900" spc="5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 spc="10">
                <a:latin typeface="Tahoma"/>
                <a:cs typeface="Tahoma"/>
              </a:rPr>
              <a:t>д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та</a:t>
            </a:r>
            <a:r>
              <a:rPr dirty="0" sz="900" spc="4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до</a:t>
            </a:r>
            <a:r>
              <a:rPr dirty="0" sz="900" spc="5">
                <a:latin typeface="Tahoma"/>
                <a:cs typeface="Tahoma"/>
              </a:rPr>
              <a:t>з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ола</a:t>
            </a:r>
            <a:r>
              <a:rPr dirty="0" sz="900" spc="4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5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6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6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ојој</a:t>
            </a:r>
            <a:r>
              <a:rPr dirty="0" sz="900" spc="5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су</a:t>
            </a:r>
            <a:r>
              <a:rPr dirty="0" sz="900" spc="6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т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 spc="5">
                <a:latin typeface="Tahoma"/>
                <a:cs typeface="Tahoma"/>
              </a:rPr>
              <a:t>р</a:t>
            </a:r>
            <a:r>
              <a:rPr dirty="0" sz="900" spc="-5">
                <a:latin typeface="Tahoma"/>
                <a:cs typeface="Tahoma"/>
              </a:rPr>
              <a:t>ђ</a:t>
            </a:r>
            <a:r>
              <a:rPr dirty="0" sz="900" spc="5">
                <a:latin typeface="Tahoma"/>
                <a:cs typeface="Tahoma"/>
              </a:rPr>
              <a:t>е</a:t>
            </a:r>
            <a:r>
              <a:rPr dirty="0" sz="900" spc="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е</a:t>
            </a:r>
            <a:r>
              <a:rPr dirty="0" sz="900" spc="4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ос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5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и</a:t>
            </a:r>
            <a:r>
              <a:rPr dirty="0" sz="900" spc="5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дод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т</a:t>
            </a:r>
            <a:r>
              <a:rPr dirty="0" sz="900" spc="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45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х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ла</a:t>
            </a:r>
            <a:r>
              <a:rPr dirty="0" sz="900" spc="4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7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ој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ма</a:t>
            </a:r>
            <a:r>
              <a:rPr dirty="0" sz="900" spc="4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се</a:t>
            </a:r>
            <a:r>
              <a:rPr dirty="0" sz="900" spc="5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могу</a:t>
            </a:r>
            <a:r>
              <a:rPr dirty="0" sz="900" spc="45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г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10">
                <a:latin typeface="Tahoma"/>
                <a:cs typeface="Tahoma"/>
              </a:rPr>
              <a:t>т</a:t>
            </a:r>
            <a:r>
              <a:rPr dirty="0" sz="900">
                <a:latin typeface="Tahoma"/>
                <a:cs typeface="Tahoma"/>
              </a:rPr>
              <a:t>и</a:t>
            </a:r>
            <a:r>
              <a:rPr dirty="0" sz="900" spc="50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т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 spc="10">
                <a:latin typeface="Tahoma"/>
                <a:cs typeface="Tahoma"/>
              </a:rPr>
              <a:t>м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це</a:t>
            </a:r>
            <a:r>
              <a:rPr dirty="0" sz="900" spc="4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5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ж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ли</a:t>
            </a:r>
            <a:r>
              <a:rPr dirty="0" sz="900" spc="50">
                <a:latin typeface="Tahoma"/>
                <a:cs typeface="Tahoma"/>
              </a:rPr>
              <a:t> </a:t>
            </a:r>
            <a:r>
              <a:rPr dirty="0" sz="900" spc="10">
                <a:latin typeface="Tahoma"/>
                <a:cs typeface="Tahoma"/>
              </a:rPr>
              <a:t>д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45">
                <a:latin typeface="Tahoma"/>
                <a:cs typeface="Tahoma"/>
              </a:rPr>
              <a:t> </a:t>
            </a:r>
            <a:r>
              <a:rPr dirty="0" sz="900" spc="70">
                <a:latin typeface="Tahoma"/>
                <a:cs typeface="Tahoma"/>
              </a:rPr>
              <a:t>д</a:t>
            </a:r>
            <a:r>
              <a:rPr dirty="0" sz="900">
                <a:latin typeface="Tahoma"/>
                <a:cs typeface="Tahoma"/>
              </a:rPr>
              <a:t>од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т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6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х</a:t>
            </a:r>
            <a:r>
              <a:rPr dirty="0" sz="900" spc="-10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лу</a:t>
            </a:r>
            <a:r>
              <a:rPr dirty="0" sz="900" spc="6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сти</a:t>
            </a:r>
            <a:r>
              <a:rPr dirty="0" sz="900" spc="6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е</a:t>
            </a:r>
            <a:r>
              <a:rPr dirty="0" sz="900" spc="5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мо</a:t>
            </a:r>
            <a:r>
              <a:rPr dirty="0" sz="900" spc="5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 spc="5">
                <a:latin typeface="Tahoma"/>
                <a:cs typeface="Tahoma"/>
              </a:rPr>
              <a:t>р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м</a:t>
            </a:r>
            <a:r>
              <a:rPr dirty="0" sz="900" spc="5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5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 сл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ч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ју</a:t>
            </a:r>
            <a:r>
              <a:rPr dirty="0" sz="900" spc="5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10">
                <a:latin typeface="Tahoma"/>
                <a:cs typeface="Tahoma"/>
              </a:rPr>
              <a:t>д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6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се</a:t>
            </a:r>
            <a:r>
              <a:rPr dirty="0" sz="900" spc="7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ос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60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х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ла</a:t>
            </a:r>
            <a:r>
              <a:rPr dirty="0" sz="900" spc="60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е</a:t>
            </a:r>
            <a:r>
              <a:rPr dirty="0" sz="900" spc="6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може</a:t>
            </a:r>
            <a:r>
              <a:rPr dirty="0" sz="900" spc="7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ст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ти</a:t>
            </a:r>
            <a:r>
              <a:rPr dirty="0" sz="900" spc="7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з</a:t>
            </a:r>
            <a:r>
              <a:rPr dirty="0" sz="900" spc="7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б</a:t>
            </a:r>
            <a:r>
              <a:rPr dirty="0" sz="900">
                <a:latin typeface="Tahoma"/>
                <a:cs typeface="Tahoma"/>
              </a:rPr>
              <a:t>је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т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 spc="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х</a:t>
            </a:r>
            <a:r>
              <a:rPr dirty="0" sz="900" spc="75">
                <a:latin typeface="Tahoma"/>
                <a:cs typeface="Tahoma"/>
              </a:rPr>
              <a:t> 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лог</a:t>
            </a:r>
            <a:r>
              <a:rPr dirty="0" sz="900" spc="-10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,</a:t>
            </a:r>
            <a:r>
              <a:rPr dirty="0" sz="900" spc="6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одно</a:t>
            </a:r>
            <a:r>
              <a:rPr dirty="0" sz="900" spc="5">
                <a:latin typeface="Tahoma"/>
                <a:cs typeface="Tahoma"/>
              </a:rPr>
              <a:t>с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65">
                <a:latin typeface="Tahoma"/>
                <a:cs typeface="Tahoma"/>
              </a:rPr>
              <a:t> </a:t>
            </a:r>
            <a:r>
              <a:rPr dirty="0" sz="900" spc="10">
                <a:latin typeface="Tahoma"/>
                <a:cs typeface="Tahoma"/>
              </a:rPr>
              <a:t>ж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ли</a:t>
            </a:r>
            <a:r>
              <a:rPr dirty="0" sz="900" spc="6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да</a:t>
            </a:r>
            <a:r>
              <a:rPr dirty="0" sz="900" spc="7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се</a:t>
            </a:r>
            <a:r>
              <a:rPr dirty="0" sz="900" spc="60">
                <a:latin typeface="Tahoma"/>
                <a:cs typeface="Tahoma"/>
              </a:rPr>
              <a:t> </a:t>
            </a:r>
            <a:r>
              <a:rPr dirty="0" sz="900" spc="40">
                <a:latin typeface="Tahoma"/>
                <a:cs typeface="Tahoma"/>
              </a:rPr>
              <a:t>д</a:t>
            </a:r>
            <a:r>
              <a:rPr dirty="0" sz="900">
                <a:latin typeface="Tahoma"/>
                <a:cs typeface="Tahoma"/>
              </a:rPr>
              <a:t>од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т</a:t>
            </a:r>
            <a:r>
              <a:rPr dirty="0" sz="900" spc="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60">
                <a:latin typeface="Tahoma"/>
                <a:cs typeface="Tahoma"/>
              </a:rPr>
              <a:t> </a:t>
            </a:r>
            <a:r>
              <a:rPr dirty="0" sz="900" spc="10">
                <a:latin typeface="Tahoma"/>
                <a:cs typeface="Tahoma"/>
              </a:rPr>
              <a:t>х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ла</a:t>
            </a:r>
            <a:r>
              <a:rPr dirty="0" sz="900" spc="6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 spc="10">
                <a:latin typeface="Tahoma"/>
                <a:cs typeface="Tahoma"/>
              </a:rPr>
              <a:t>о</a:t>
            </a:r>
            <a:r>
              <a:rPr dirty="0" sz="900" spc="5">
                <a:latin typeface="Tahoma"/>
                <a:cs typeface="Tahoma"/>
              </a:rPr>
              <a:t>р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сти</a:t>
            </a:r>
            <a:r>
              <a:rPr dirty="0" sz="900" spc="6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8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ос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,</a:t>
            </a:r>
            <a:r>
              <a:rPr dirty="0" sz="900" spc="6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б</a:t>
            </a:r>
            <a:r>
              <a:rPr dirty="0" sz="900" spc="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5">
                <a:latin typeface="Tahoma"/>
                <a:cs typeface="Tahoma"/>
              </a:rPr>
              <a:t>з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н</a:t>
            </a:r>
            <a:r>
              <a:rPr dirty="0" sz="900" spc="7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је</a:t>
            </a:r>
            <a:r>
              <a:rPr dirty="0" sz="900" spc="5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да</a:t>
            </a:r>
            <a:r>
              <a:rPr dirty="0" sz="900" spc="7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>
                <a:latin typeface="Tahoma"/>
                <a:cs typeface="Tahoma"/>
              </a:rPr>
              <a:t>одн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се</a:t>
            </a:r>
            <a:r>
              <a:rPr dirty="0" sz="900" spc="70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з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хтев</a:t>
            </a:r>
            <a:r>
              <a:rPr dirty="0" sz="900" spc="60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60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и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 spc="10">
                <a:latin typeface="Tahoma"/>
                <a:cs typeface="Tahoma"/>
              </a:rPr>
              <a:t>м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 до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оле</a:t>
            </a:r>
            <a:r>
              <a:rPr dirty="0" sz="900" spc="-1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а с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.</a:t>
            </a:r>
            <a:endParaRPr sz="900">
              <a:latin typeface="Tahoma"/>
              <a:cs typeface="Tahoma"/>
            </a:endParaRPr>
          </a:p>
          <a:p>
            <a:pPr marL="241300" indent="-228600">
              <a:lnSpc>
                <a:spcPct val="100000"/>
              </a:lnSpc>
              <a:spcBef>
                <a:spcPts val="615"/>
              </a:spcBef>
              <a:buFont typeface="Tahoma"/>
              <a:buAutoNum type="arabicPeriod" startAt="28"/>
              <a:tabLst>
                <a:tab pos="241300" algn="l"/>
              </a:tabLst>
            </a:pPr>
            <a:r>
              <a:rPr dirty="0" sz="900" spc="-5">
                <a:latin typeface="Tahoma"/>
                <a:cs typeface="Tahoma"/>
              </a:rPr>
              <a:t>Р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д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омис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5">
                <a:latin typeface="Tahoma"/>
                <a:cs typeface="Tahoma"/>
              </a:rPr>
              <a:t>ј</a:t>
            </a:r>
            <a:r>
              <a:rPr dirty="0" sz="900">
                <a:latin typeface="Tahoma"/>
                <a:cs typeface="Tahoma"/>
              </a:rPr>
              <a:t>е 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а 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д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5">
                <a:latin typeface="Tahoma"/>
                <a:cs typeface="Tahoma"/>
              </a:rPr>
              <a:t>в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ње до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ола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 spc="10">
                <a:latin typeface="Tahoma"/>
                <a:cs typeface="Tahoma"/>
              </a:rPr>
              <a:t>т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 spc="5">
                <a:latin typeface="Tahoma"/>
                <a:cs typeface="Tahoma"/>
              </a:rPr>
              <a:t>р</a:t>
            </a:r>
            <a:r>
              <a:rPr dirty="0" sz="900" spc="-5">
                <a:latin typeface="Tahoma"/>
                <a:cs typeface="Tahoma"/>
              </a:rPr>
              <a:t>ђ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н је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П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л</a:t>
            </a:r>
            <a:r>
              <a:rPr dirty="0" sz="900" spc="5">
                <a:latin typeface="Tahoma"/>
                <a:cs typeface="Tahoma"/>
              </a:rPr>
              <a:t>н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ом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 spc="10">
                <a:latin typeface="Tahoma"/>
                <a:cs typeface="Tahoma"/>
              </a:rPr>
              <a:t>т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мич</a:t>
            </a:r>
            <a:r>
              <a:rPr dirty="0" sz="900" spc="-5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њу К</a:t>
            </a:r>
            <a:r>
              <a:rPr dirty="0" sz="900" spc="5">
                <a:latin typeface="Tahoma"/>
                <a:cs typeface="Tahoma"/>
              </a:rPr>
              <a:t>С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и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Посло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ом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р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ду Комис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је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а 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д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 spc="5">
                <a:latin typeface="Tahoma"/>
                <a:cs typeface="Tahoma"/>
              </a:rPr>
              <a:t>в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ње </a:t>
            </a:r>
            <a:r>
              <a:rPr dirty="0" sz="900" spc="45">
                <a:latin typeface="Tahoma"/>
                <a:cs typeface="Tahoma"/>
              </a:rPr>
              <a:t>д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>
                <a:latin typeface="Tahoma"/>
                <a:cs typeface="Tahoma"/>
              </a:rPr>
              <a:t>ола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К</a:t>
            </a:r>
            <a:r>
              <a:rPr dirty="0" sz="900" spc="-5">
                <a:latin typeface="Tahoma"/>
                <a:cs typeface="Tahoma"/>
              </a:rPr>
              <a:t>С</a:t>
            </a:r>
            <a:r>
              <a:rPr dirty="0" sz="900">
                <a:latin typeface="Tahoma"/>
                <a:cs typeface="Tahoma"/>
              </a:rPr>
              <a:t>С.</a:t>
            </a:r>
            <a:endParaRPr sz="9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44500" y="4538599"/>
            <a:ext cx="9803130" cy="2768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900" spc="-5">
                <a:latin typeface="Tahoma"/>
                <a:cs typeface="Tahoma"/>
              </a:rPr>
              <a:t>Из</a:t>
            </a:r>
            <a:r>
              <a:rPr dirty="0" sz="900">
                <a:latin typeface="Tahoma"/>
                <a:cs typeface="Tahoma"/>
              </a:rPr>
              <a:t>ј</a:t>
            </a:r>
            <a:r>
              <a:rPr dirty="0" sz="900" spc="-10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 spc="10">
                <a:latin typeface="Tahoma"/>
                <a:cs typeface="Tahoma"/>
              </a:rPr>
              <a:t>љ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ј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м</a:t>
            </a:r>
            <a:r>
              <a:rPr dirty="0" sz="900" spc="-20">
                <a:latin typeface="Tahoma"/>
                <a:cs typeface="Tahoma"/>
              </a:rPr>
              <a:t> </a:t>
            </a:r>
            <a:r>
              <a:rPr dirty="0" sz="900" spc="10">
                <a:latin typeface="Tahoma"/>
                <a:cs typeface="Tahoma"/>
              </a:rPr>
              <a:t>д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-25">
                <a:latin typeface="Tahoma"/>
                <a:cs typeface="Tahoma"/>
              </a:rPr>
              <a:t> </a:t>
            </a:r>
            <a:r>
              <a:rPr dirty="0" sz="900" spc="10">
                <a:latin typeface="Tahoma"/>
                <a:cs typeface="Tahoma"/>
              </a:rPr>
              <a:t>с</a:t>
            </a:r>
            <a:r>
              <a:rPr dirty="0" sz="900">
                <a:latin typeface="Tahoma"/>
                <a:cs typeface="Tahoma"/>
              </a:rPr>
              <a:t>мо</a:t>
            </a:r>
            <a:r>
              <a:rPr dirty="0" sz="900" spc="-1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уп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 spc="5">
                <a:latin typeface="Tahoma"/>
                <a:cs typeface="Tahoma"/>
              </a:rPr>
              <a:t>н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ти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са</a:t>
            </a:r>
            <a:r>
              <a:rPr dirty="0" sz="900" spc="-2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 spc="-10">
                <a:latin typeface="Tahoma"/>
                <a:cs typeface="Tahoma"/>
              </a:rPr>
              <a:t>ре</a:t>
            </a:r>
            <a:r>
              <a:rPr dirty="0" sz="900" spc="10">
                <a:latin typeface="Tahoma"/>
                <a:cs typeface="Tahoma"/>
              </a:rPr>
              <a:t>т</a:t>
            </a:r>
            <a:r>
              <a:rPr dirty="0" sz="900">
                <a:latin typeface="Tahoma"/>
                <a:cs typeface="Tahoma"/>
              </a:rPr>
              <a:t>ход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2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на</a:t>
            </a:r>
            <a:r>
              <a:rPr dirty="0" sz="900" spc="5">
                <a:latin typeface="Tahoma"/>
                <a:cs typeface="Tahoma"/>
              </a:rPr>
              <a:t>в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д</a:t>
            </a:r>
            <a:r>
              <a:rPr dirty="0" sz="900" spc="-5">
                <a:latin typeface="Tahoma"/>
                <a:cs typeface="Tahoma"/>
              </a:rPr>
              <a:t>е</a:t>
            </a:r>
            <a:r>
              <a:rPr dirty="0" sz="900" spc="5">
                <a:latin typeface="Tahoma"/>
                <a:cs typeface="Tahoma"/>
              </a:rPr>
              <a:t>н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м</a:t>
            </a:r>
            <a:r>
              <a:rPr dirty="0" sz="900" spc="-2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 spc="5">
                <a:latin typeface="Tahoma"/>
                <a:cs typeface="Tahoma"/>
              </a:rPr>
              <a:t>пу</a:t>
            </a:r>
            <a:r>
              <a:rPr dirty="0" sz="900">
                <a:latin typeface="Tahoma"/>
                <a:cs typeface="Tahoma"/>
              </a:rPr>
              <a:t>тст</a:t>
            </a:r>
            <a:r>
              <a:rPr dirty="0" sz="900" spc="-5">
                <a:latin typeface="Tahoma"/>
                <a:cs typeface="Tahoma"/>
              </a:rPr>
              <a:t>ви</a:t>
            </a:r>
            <a:r>
              <a:rPr dirty="0" sz="900">
                <a:latin typeface="Tahoma"/>
                <a:cs typeface="Tahoma"/>
              </a:rPr>
              <a:t>ма</a:t>
            </a:r>
            <a:r>
              <a:rPr dirty="0" sz="900" spc="-2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и</a:t>
            </a:r>
            <a:r>
              <a:rPr dirty="0" sz="900" spc="-25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н</a:t>
            </a:r>
            <a:r>
              <a:rPr dirty="0" sz="900" spc="-5">
                <a:latin typeface="Tahoma"/>
                <a:cs typeface="Tahoma"/>
              </a:rPr>
              <a:t>ап</a:t>
            </a:r>
            <a:r>
              <a:rPr dirty="0" sz="900">
                <a:latin typeface="Tahoma"/>
                <a:cs typeface="Tahoma"/>
              </a:rPr>
              <a:t>ом</a:t>
            </a:r>
            <a:r>
              <a:rPr dirty="0" sz="900" spc="-5">
                <a:latin typeface="Tahoma"/>
                <a:cs typeface="Tahoma"/>
              </a:rPr>
              <a:t>е</a:t>
            </a:r>
            <a:r>
              <a:rPr dirty="0" sz="900" spc="5">
                <a:latin typeface="Tahoma"/>
                <a:cs typeface="Tahoma"/>
              </a:rPr>
              <a:t>н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м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,</a:t>
            </a:r>
            <a:r>
              <a:rPr dirty="0" sz="900" spc="-20">
                <a:latin typeface="Tahoma"/>
                <a:cs typeface="Tahoma"/>
              </a:rPr>
              <a:t> </a:t>
            </a:r>
            <a:r>
              <a:rPr dirty="0" sz="900" spc="5">
                <a:latin typeface="Tahoma"/>
                <a:cs typeface="Tahoma"/>
              </a:rPr>
              <a:t>к</a:t>
            </a:r>
            <a:r>
              <a:rPr dirty="0" sz="900" spc="-5">
                <a:latin typeface="Tahoma"/>
                <a:cs typeface="Tahoma"/>
              </a:rPr>
              <a:t>а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2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и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д</a:t>
            </a:r>
            <a:r>
              <a:rPr dirty="0" sz="900" spc="-5">
                <a:latin typeface="Tahoma"/>
                <a:cs typeface="Tahoma"/>
              </a:rPr>
              <a:t>ру</a:t>
            </a:r>
            <a:r>
              <a:rPr dirty="0" sz="900">
                <a:latin typeface="Tahoma"/>
                <a:cs typeface="Tahoma"/>
              </a:rPr>
              <a:t>г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м</a:t>
            </a:r>
            <a:r>
              <a:rPr dirty="0" sz="900" spc="-5">
                <a:latin typeface="Tahoma"/>
                <a:cs typeface="Tahoma"/>
              </a:rPr>
              <a:t> п</a:t>
            </a:r>
            <a:r>
              <a:rPr dirty="0" sz="900" spc="5">
                <a:latin typeface="Tahoma"/>
                <a:cs typeface="Tahoma"/>
              </a:rPr>
              <a:t>р</a:t>
            </a:r>
            <a:r>
              <a:rPr dirty="0" sz="900" spc="-5">
                <a:latin typeface="Tahoma"/>
                <a:cs typeface="Tahoma"/>
              </a:rPr>
              <a:t>ави</a:t>
            </a:r>
            <a:r>
              <a:rPr dirty="0" sz="900">
                <a:latin typeface="Tahoma"/>
                <a:cs typeface="Tahoma"/>
              </a:rPr>
              <a:t>ма</a:t>
            </a:r>
            <a:r>
              <a:rPr dirty="0" sz="900" spc="-1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и</a:t>
            </a:r>
            <a:r>
              <a:rPr dirty="0" sz="900" spc="-2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б</a:t>
            </a:r>
            <a:r>
              <a:rPr dirty="0" sz="900" spc="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в</a:t>
            </a:r>
            <a:r>
              <a:rPr dirty="0" sz="900" spc="5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за</a:t>
            </a:r>
            <a:r>
              <a:rPr dirty="0" sz="900" spc="10">
                <a:latin typeface="Tahoma"/>
                <a:cs typeface="Tahoma"/>
              </a:rPr>
              <a:t>м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-2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л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 spc="5">
                <a:latin typeface="Tahoma"/>
                <a:cs typeface="Tahoma"/>
              </a:rPr>
              <a:t>б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-2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п</a:t>
            </a:r>
            <a:r>
              <a:rPr dirty="0" sz="900">
                <a:latin typeface="Tahoma"/>
                <a:cs typeface="Tahoma"/>
              </a:rPr>
              <a:t>ост</a:t>
            </a:r>
            <a:r>
              <a:rPr dirty="0" sz="900" spc="-5">
                <a:latin typeface="Tahoma"/>
                <a:cs typeface="Tahoma"/>
              </a:rPr>
              <a:t>упк</a:t>
            </a:r>
            <a:r>
              <a:rPr dirty="0" sz="900">
                <a:latin typeface="Tahoma"/>
                <a:cs typeface="Tahoma"/>
              </a:rPr>
              <a:t>у</a:t>
            </a:r>
            <a:r>
              <a:rPr dirty="0" sz="900" spc="-1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из</a:t>
            </a:r>
            <a:r>
              <a:rPr dirty="0" sz="900">
                <a:latin typeface="Tahoma"/>
                <a:cs typeface="Tahoma"/>
              </a:rPr>
              <a:t>д</a:t>
            </a:r>
            <a:r>
              <a:rPr dirty="0" sz="900" spc="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ва</a:t>
            </a:r>
            <a:r>
              <a:rPr dirty="0" sz="900">
                <a:latin typeface="Tahoma"/>
                <a:cs typeface="Tahoma"/>
              </a:rPr>
              <a:t>ња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до</a:t>
            </a:r>
            <a:r>
              <a:rPr dirty="0" sz="900" spc="-5">
                <a:latin typeface="Tahoma"/>
                <a:cs typeface="Tahoma"/>
              </a:rPr>
              <a:t>зв</a:t>
            </a:r>
            <a:r>
              <a:rPr dirty="0" sz="900">
                <a:latin typeface="Tahoma"/>
                <a:cs typeface="Tahoma"/>
              </a:rPr>
              <a:t>оле</a:t>
            </a:r>
            <a:r>
              <a:rPr dirty="0" sz="900" spc="-2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-25">
                <a:latin typeface="Tahoma"/>
                <a:cs typeface="Tahoma"/>
              </a:rPr>
              <a:t> </a:t>
            </a:r>
            <a:r>
              <a:rPr dirty="0" sz="900" spc="15">
                <a:latin typeface="Tahoma"/>
                <a:cs typeface="Tahoma"/>
              </a:rPr>
              <a:t>с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з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5">
                <a:latin typeface="Tahoma"/>
                <a:cs typeface="Tahoma"/>
              </a:rPr>
              <a:t>ну</a:t>
            </a:r>
            <a:r>
              <a:rPr dirty="0" sz="900">
                <a:latin typeface="Tahoma"/>
                <a:cs typeface="Tahoma"/>
              </a:rPr>
              <a:t>,</a:t>
            </a:r>
            <a:r>
              <a:rPr dirty="0" sz="900" spc="3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одно</a:t>
            </a:r>
            <a:r>
              <a:rPr dirty="0" sz="900" spc="5">
                <a:latin typeface="Tahoma"/>
                <a:cs typeface="Tahoma"/>
              </a:rPr>
              <a:t>с</a:t>
            </a:r>
            <a:r>
              <a:rPr dirty="0" sz="900" spc="-5">
                <a:latin typeface="Tahoma"/>
                <a:cs typeface="Tahoma"/>
              </a:rPr>
              <a:t>н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-2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одо</a:t>
            </a:r>
            <a:r>
              <a:rPr dirty="0" sz="900" spc="-5">
                <a:latin typeface="Tahoma"/>
                <a:cs typeface="Tahoma"/>
              </a:rPr>
              <a:t>б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-5">
                <a:latin typeface="Tahoma"/>
                <a:cs typeface="Tahoma"/>
              </a:rPr>
              <a:t>ава</a:t>
            </a:r>
            <a:r>
              <a:rPr dirty="0" sz="900">
                <a:latin typeface="Tahoma"/>
                <a:cs typeface="Tahoma"/>
              </a:rPr>
              <a:t>ња</a:t>
            </a:r>
            <a:r>
              <a:rPr dirty="0" sz="90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ч</a:t>
            </a:r>
            <a:r>
              <a:rPr dirty="0" sz="900" spc="-10">
                <a:latin typeface="Tahoma"/>
                <a:cs typeface="Tahoma"/>
              </a:rPr>
              <a:t>е</a:t>
            </a:r>
            <a:r>
              <a:rPr dirty="0" sz="900" spc="-5">
                <a:latin typeface="Tahoma"/>
                <a:cs typeface="Tahoma"/>
              </a:rPr>
              <a:t>ш</a:t>
            </a:r>
            <a:r>
              <a:rPr dirty="0" sz="900" spc="5">
                <a:latin typeface="Tahoma"/>
                <a:cs typeface="Tahoma"/>
              </a:rPr>
              <a:t>ћ</a:t>
            </a:r>
            <a:r>
              <a:rPr dirty="0" sz="900">
                <a:latin typeface="Tahoma"/>
                <a:cs typeface="Tahoma"/>
              </a:rPr>
              <a:t>а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у т</a:t>
            </a:r>
            <a:r>
              <a:rPr dirty="0" sz="900" spc="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к</a:t>
            </a:r>
            <a:r>
              <a:rPr dirty="0" sz="900">
                <a:latin typeface="Tahoma"/>
                <a:cs typeface="Tahoma"/>
              </a:rPr>
              <a:t>мич</a:t>
            </a:r>
            <a:r>
              <a:rPr dirty="0" sz="900" spc="-5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њу</a:t>
            </a:r>
            <a:r>
              <a:rPr dirty="0" sz="900" spc="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у</a:t>
            </a:r>
            <a:r>
              <a:rPr dirty="0" sz="900">
                <a:latin typeface="Tahoma"/>
                <a:cs typeface="Tahoma"/>
              </a:rPr>
              <a:t>т</a:t>
            </a:r>
            <a:r>
              <a:rPr dirty="0" sz="900" spc="5">
                <a:latin typeface="Tahoma"/>
                <a:cs typeface="Tahoma"/>
              </a:rPr>
              <a:t>в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5">
                <a:latin typeface="Tahoma"/>
                <a:cs typeface="Tahoma"/>
              </a:rPr>
              <a:t>ђе</a:t>
            </a:r>
            <a:r>
              <a:rPr dirty="0" sz="900" spc="-5">
                <a:latin typeface="Tahoma"/>
                <a:cs typeface="Tahoma"/>
              </a:rPr>
              <a:t>ни</a:t>
            </a:r>
            <a:r>
              <a:rPr dirty="0" sz="900">
                <a:latin typeface="Tahoma"/>
                <a:cs typeface="Tahoma"/>
              </a:rPr>
              <a:t>м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П</a:t>
            </a:r>
            <a:r>
              <a:rPr dirty="0" sz="900" spc="-10">
                <a:latin typeface="Tahoma"/>
                <a:cs typeface="Tahoma"/>
              </a:rPr>
              <a:t>р</a:t>
            </a:r>
            <a:r>
              <a:rPr dirty="0" sz="900" spc="5">
                <a:latin typeface="Tahoma"/>
                <a:cs typeface="Tahoma"/>
              </a:rPr>
              <a:t>а</a:t>
            </a:r>
            <a:r>
              <a:rPr dirty="0" sz="900" spc="-5">
                <a:latin typeface="Tahoma"/>
                <a:cs typeface="Tahoma"/>
              </a:rPr>
              <a:t>ви</a:t>
            </a:r>
            <a:r>
              <a:rPr dirty="0" sz="900">
                <a:latin typeface="Tahoma"/>
                <a:cs typeface="Tahoma"/>
              </a:rPr>
              <a:t>л</a:t>
            </a:r>
            <a:r>
              <a:rPr dirty="0" sz="900" spc="-5">
                <a:latin typeface="Tahoma"/>
                <a:cs typeface="Tahoma"/>
              </a:rPr>
              <a:t>ник</a:t>
            </a:r>
            <a:r>
              <a:rPr dirty="0" sz="900">
                <a:latin typeface="Tahoma"/>
                <a:cs typeface="Tahoma"/>
              </a:rPr>
              <a:t>ом</a:t>
            </a:r>
            <a:r>
              <a:rPr dirty="0" sz="900" spc="-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о</a:t>
            </a:r>
            <a:r>
              <a:rPr dirty="0" sz="900" spc="5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т</a:t>
            </a:r>
            <a:r>
              <a:rPr dirty="0" sz="900" spc="-5">
                <a:latin typeface="Tahoma"/>
                <a:cs typeface="Tahoma"/>
              </a:rPr>
              <a:t>ак</a:t>
            </a:r>
            <a:r>
              <a:rPr dirty="0" sz="900" spc="10">
                <a:latin typeface="Tahoma"/>
                <a:cs typeface="Tahoma"/>
              </a:rPr>
              <a:t>м</a:t>
            </a:r>
            <a:r>
              <a:rPr dirty="0" sz="900" spc="-5">
                <a:latin typeface="Tahoma"/>
                <a:cs typeface="Tahoma"/>
              </a:rPr>
              <a:t>и</a:t>
            </a:r>
            <a:r>
              <a:rPr dirty="0" sz="900">
                <a:latin typeface="Tahoma"/>
                <a:cs typeface="Tahoma"/>
              </a:rPr>
              <a:t>ч</a:t>
            </a:r>
            <a:r>
              <a:rPr dirty="0" sz="900" spc="5">
                <a:latin typeface="Tahoma"/>
                <a:cs typeface="Tahoma"/>
              </a:rPr>
              <a:t>е</a:t>
            </a:r>
            <a:r>
              <a:rPr dirty="0" sz="900">
                <a:latin typeface="Tahoma"/>
                <a:cs typeface="Tahoma"/>
              </a:rPr>
              <a:t>њу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>
                <a:latin typeface="Tahoma"/>
                <a:cs typeface="Tahoma"/>
              </a:rPr>
              <a:t>К</a:t>
            </a:r>
            <a:r>
              <a:rPr dirty="0" sz="900" spc="-5">
                <a:latin typeface="Tahoma"/>
                <a:cs typeface="Tahoma"/>
              </a:rPr>
              <a:t>С</a:t>
            </a:r>
            <a:r>
              <a:rPr dirty="0" sz="900">
                <a:latin typeface="Tahoma"/>
                <a:cs typeface="Tahoma"/>
              </a:rPr>
              <a:t>С.</a:t>
            </a:r>
            <a:endParaRPr sz="9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44500" y="5303508"/>
            <a:ext cx="1092200" cy="165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>
                <a:latin typeface="Tahoma"/>
                <a:cs typeface="Tahoma"/>
              </a:rPr>
              <a:t>М</a:t>
            </a:r>
            <a:r>
              <a:rPr dirty="0" sz="1100" spc="-5">
                <a:latin typeface="Tahoma"/>
                <a:cs typeface="Tahoma"/>
              </a:rPr>
              <a:t>ес</a:t>
            </a:r>
            <a:r>
              <a:rPr dirty="0" sz="1100">
                <a:latin typeface="Tahoma"/>
                <a:cs typeface="Tahoma"/>
              </a:rPr>
              <a:t>то и </a:t>
            </a:r>
            <a:r>
              <a:rPr dirty="0" sz="1100" spc="-5">
                <a:latin typeface="Tahoma"/>
                <a:cs typeface="Tahoma"/>
              </a:rPr>
              <a:t>да</a:t>
            </a:r>
            <a:r>
              <a:rPr dirty="0" sz="1100" spc="-15">
                <a:latin typeface="Tahoma"/>
                <a:cs typeface="Tahoma"/>
              </a:rPr>
              <a:t>т</a:t>
            </a:r>
            <a:r>
              <a:rPr dirty="0" sz="1100">
                <a:latin typeface="Tahoma"/>
                <a:cs typeface="Tahoma"/>
              </a:rPr>
              <a:t>у</a:t>
            </a:r>
            <a:r>
              <a:rPr dirty="0" sz="1100" spc="-10">
                <a:latin typeface="Tahoma"/>
                <a:cs typeface="Tahoma"/>
              </a:rPr>
              <a:t>м</a:t>
            </a:r>
            <a:r>
              <a:rPr dirty="0" sz="1100">
                <a:latin typeface="Tahoma"/>
                <a:cs typeface="Tahoma"/>
              </a:rPr>
              <a:t>:</a:t>
            </a:r>
            <a:r>
              <a:rPr dirty="0" sz="1100" spc="10">
                <a:latin typeface="Tahoma"/>
                <a:cs typeface="Tahoma"/>
              </a:rPr>
              <a:t> </a:t>
            </a:r>
            <a:r>
              <a:rPr dirty="0" sz="1100" u="sng">
                <a:latin typeface="Tahoma"/>
                <a:cs typeface="Tahoma"/>
              </a:rPr>
              <a:t> 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218169" y="5303508"/>
            <a:ext cx="1266190" cy="165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>
                <a:latin typeface="Tahoma"/>
                <a:cs typeface="Tahoma"/>
              </a:rPr>
              <a:t>ЗА</a:t>
            </a:r>
            <a:r>
              <a:rPr dirty="0" sz="1100" spc="-10">
                <a:latin typeface="Tahoma"/>
                <a:cs typeface="Tahoma"/>
              </a:rPr>
              <a:t>С</a:t>
            </a:r>
            <a:r>
              <a:rPr dirty="0" sz="1100">
                <a:latin typeface="Tahoma"/>
                <a:cs typeface="Tahoma"/>
              </a:rPr>
              <a:t>ТУП</a:t>
            </a:r>
            <a:r>
              <a:rPr dirty="0" sz="1100" spc="-15">
                <a:latin typeface="Tahoma"/>
                <a:cs typeface="Tahoma"/>
              </a:rPr>
              <a:t>Н</a:t>
            </a:r>
            <a:r>
              <a:rPr dirty="0" sz="1100">
                <a:latin typeface="Tahoma"/>
                <a:cs typeface="Tahoma"/>
              </a:rPr>
              <a:t>ИК</a:t>
            </a:r>
            <a:r>
              <a:rPr dirty="0" sz="1100" spc="-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К</a:t>
            </a:r>
            <a:r>
              <a:rPr dirty="0" sz="1100" spc="-10">
                <a:latin typeface="Tahoma"/>
                <a:cs typeface="Tahoma"/>
              </a:rPr>
              <a:t>Л</a:t>
            </a:r>
            <a:r>
              <a:rPr dirty="0" sz="1100">
                <a:latin typeface="Tahoma"/>
                <a:cs typeface="Tahoma"/>
              </a:rPr>
              <a:t>УБА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931789" y="5639170"/>
            <a:ext cx="313690" cy="165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>
                <a:latin typeface="Tahoma"/>
                <a:cs typeface="Tahoma"/>
              </a:rPr>
              <a:t>М.П.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04800" y="307848"/>
            <a:ext cx="10084435" cy="0"/>
          </a:xfrm>
          <a:custGeom>
            <a:avLst/>
            <a:gdLst/>
            <a:ahLst/>
            <a:cxnLst/>
            <a:rect l="l" t="t" r="r" b="b"/>
            <a:pathLst>
              <a:path w="10084435" h="0">
                <a:moveTo>
                  <a:pt x="0" y="0"/>
                </a:moveTo>
                <a:lnTo>
                  <a:pt x="10084307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307847" y="310896"/>
            <a:ext cx="0" cy="6940550"/>
          </a:xfrm>
          <a:custGeom>
            <a:avLst/>
            <a:gdLst/>
            <a:ahLst/>
            <a:cxnLst/>
            <a:rect l="l" t="t" r="r" b="b"/>
            <a:pathLst>
              <a:path w="0" h="6940550">
                <a:moveTo>
                  <a:pt x="0" y="0"/>
                </a:moveTo>
                <a:lnTo>
                  <a:pt x="0" y="6940296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0386059" y="310896"/>
            <a:ext cx="0" cy="6940550"/>
          </a:xfrm>
          <a:custGeom>
            <a:avLst/>
            <a:gdLst/>
            <a:ahLst/>
            <a:cxnLst/>
            <a:rect l="l" t="t" r="r" b="b"/>
            <a:pathLst>
              <a:path w="0" h="6940550">
                <a:moveTo>
                  <a:pt x="0" y="0"/>
                </a:moveTo>
                <a:lnTo>
                  <a:pt x="0" y="6940296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04800" y="7254240"/>
            <a:ext cx="10084435" cy="0"/>
          </a:xfrm>
          <a:custGeom>
            <a:avLst/>
            <a:gdLst/>
            <a:ahLst/>
            <a:cxnLst/>
            <a:rect l="l" t="t" r="r" b="b"/>
            <a:pathLst>
              <a:path w="10084435" h="0">
                <a:moveTo>
                  <a:pt x="0" y="0"/>
                </a:moveTo>
                <a:lnTo>
                  <a:pt x="10084307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473487"/>
            <a:ext cx="6422390" cy="8756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b="1">
                <a:latin typeface="Tahoma"/>
                <a:cs typeface="Tahoma"/>
              </a:rPr>
              <a:t>ДЕО 2</a:t>
            </a:r>
            <a:endParaRPr sz="1400">
              <a:latin typeface="Tahoma"/>
              <a:cs typeface="Tahoma"/>
            </a:endParaRPr>
          </a:p>
          <a:p>
            <a:pPr marL="3396615">
              <a:lnSpc>
                <a:spcPct val="100000"/>
              </a:lnSpc>
              <a:spcBef>
                <a:spcPts val="805"/>
              </a:spcBef>
            </a:pPr>
            <a:r>
              <a:rPr dirty="0" sz="1400" b="1">
                <a:latin typeface="Tahoma"/>
                <a:cs typeface="Tahoma"/>
              </a:rPr>
              <a:t>ИСП</a:t>
            </a:r>
            <a:r>
              <a:rPr dirty="0" sz="1400" spc="-5" b="1">
                <a:latin typeface="Tahoma"/>
                <a:cs typeface="Tahoma"/>
              </a:rPr>
              <a:t>У</a:t>
            </a:r>
            <a:r>
              <a:rPr dirty="0" sz="1400" b="1">
                <a:latin typeface="Tahoma"/>
                <a:cs typeface="Tahoma"/>
              </a:rPr>
              <a:t>ЊЕНО</a:t>
            </a:r>
            <a:r>
              <a:rPr dirty="0" sz="1400" spc="-15" b="1">
                <a:latin typeface="Tahoma"/>
                <a:cs typeface="Tahoma"/>
              </a:rPr>
              <a:t>С</a:t>
            </a:r>
            <a:r>
              <a:rPr dirty="0" sz="1400" b="1">
                <a:latin typeface="Tahoma"/>
                <a:cs typeface="Tahoma"/>
              </a:rPr>
              <a:t>Т </a:t>
            </a:r>
            <a:r>
              <a:rPr dirty="0" sz="1400" spc="-20" b="1">
                <a:latin typeface="Tahoma"/>
                <a:cs typeface="Tahoma"/>
              </a:rPr>
              <a:t>О</a:t>
            </a:r>
            <a:r>
              <a:rPr dirty="0" sz="1400" spc="-5" b="1">
                <a:latin typeface="Tahoma"/>
                <a:cs typeface="Tahoma"/>
              </a:rPr>
              <a:t>П</a:t>
            </a:r>
            <a:r>
              <a:rPr dirty="0" sz="1400" spc="-10" b="1">
                <a:latin typeface="Tahoma"/>
                <a:cs typeface="Tahoma"/>
              </a:rPr>
              <a:t>Ш</a:t>
            </a:r>
            <a:r>
              <a:rPr dirty="0" sz="1400" b="1">
                <a:latin typeface="Tahoma"/>
                <a:cs typeface="Tahoma"/>
              </a:rPr>
              <a:t>ТИХ </a:t>
            </a:r>
            <a:r>
              <a:rPr dirty="0" sz="1400" spc="-5" b="1">
                <a:latin typeface="Tahoma"/>
                <a:cs typeface="Tahoma"/>
              </a:rPr>
              <a:t>У</a:t>
            </a:r>
            <a:r>
              <a:rPr dirty="0" sz="1400" b="1">
                <a:latin typeface="Tahoma"/>
                <a:cs typeface="Tahoma"/>
              </a:rPr>
              <a:t>СЛО</a:t>
            </a:r>
            <a:r>
              <a:rPr dirty="0" sz="1400" spc="-15" b="1">
                <a:latin typeface="Tahoma"/>
                <a:cs typeface="Tahoma"/>
              </a:rPr>
              <a:t>В</a:t>
            </a:r>
            <a:r>
              <a:rPr dirty="0" sz="1400" b="1">
                <a:latin typeface="Tahoma"/>
                <a:cs typeface="Tahoma"/>
              </a:rPr>
              <a:t>А</a:t>
            </a:r>
            <a:endParaRPr sz="14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38"/>
              </a:spcBef>
            </a:pPr>
            <a:endParaRPr sz="12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100" b="1">
                <a:latin typeface="Tahoma"/>
                <a:cs typeface="Tahoma"/>
              </a:rPr>
              <a:t>2</a:t>
            </a:r>
            <a:r>
              <a:rPr dirty="0" sz="1100" spc="-10" b="1">
                <a:latin typeface="Tahoma"/>
                <a:cs typeface="Tahoma"/>
              </a:rPr>
              <a:t>.</a:t>
            </a:r>
            <a:r>
              <a:rPr dirty="0" sz="1100" b="1">
                <a:latin typeface="Tahoma"/>
                <a:cs typeface="Tahoma"/>
              </a:rPr>
              <a:t>1. С</a:t>
            </a:r>
            <a:r>
              <a:rPr dirty="0" sz="1100" spc="-5" b="1">
                <a:latin typeface="Tahoma"/>
                <a:cs typeface="Tahoma"/>
              </a:rPr>
              <a:t>П</a:t>
            </a:r>
            <a:r>
              <a:rPr dirty="0" sz="1100" b="1">
                <a:latin typeface="Tahoma"/>
                <a:cs typeface="Tahoma"/>
              </a:rPr>
              <a:t>О</a:t>
            </a:r>
            <a:r>
              <a:rPr dirty="0" sz="1100" spc="-5" b="1">
                <a:latin typeface="Tahoma"/>
                <a:cs typeface="Tahoma"/>
              </a:rPr>
              <a:t>Р</a:t>
            </a:r>
            <a:r>
              <a:rPr dirty="0" sz="1100" spc="-5" b="1">
                <a:latin typeface="Tahoma"/>
                <a:cs typeface="Tahoma"/>
              </a:rPr>
              <a:t>Т</a:t>
            </a:r>
            <a:r>
              <a:rPr dirty="0" sz="1100" spc="-5" b="1">
                <a:latin typeface="Tahoma"/>
                <a:cs typeface="Tahoma"/>
              </a:rPr>
              <a:t>И</a:t>
            </a:r>
            <a:r>
              <a:rPr dirty="0" sz="1100" spc="-5" b="1">
                <a:latin typeface="Tahoma"/>
                <a:cs typeface="Tahoma"/>
              </a:rPr>
              <a:t>С</a:t>
            </a:r>
            <a:r>
              <a:rPr dirty="0" sz="1100" spc="-5" b="1">
                <a:latin typeface="Tahoma"/>
                <a:cs typeface="Tahoma"/>
              </a:rPr>
              <a:t>Т</a:t>
            </a:r>
            <a:r>
              <a:rPr dirty="0" sz="1100" b="1">
                <a:latin typeface="Tahoma"/>
                <a:cs typeface="Tahoma"/>
              </a:rPr>
              <a:t>И</a:t>
            </a:r>
            <a:r>
              <a:rPr dirty="0" sz="1100" spc="-5" b="1">
                <a:latin typeface="Tahoma"/>
                <a:cs typeface="Tahoma"/>
              </a:rPr>
              <a:t> </a:t>
            </a:r>
            <a:r>
              <a:rPr dirty="0" sz="1100" b="1">
                <a:latin typeface="Tahoma"/>
                <a:cs typeface="Tahoma"/>
              </a:rPr>
              <a:t>(</a:t>
            </a:r>
            <a:r>
              <a:rPr dirty="0" sz="1100" spc="-5" b="1">
                <a:latin typeface="Tahoma"/>
                <a:cs typeface="Tahoma"/>
              </a:rPr>
              <a:t>И</a:t>
            </a:r>
            <a:r>
              <a:rPr dirty="0" sz="1100" spc="-15" b="1">
                <a:latin typeface="Tahoma"/>
                <a:cs typeface="Tahoma"/>
              </a:rPr>
              <a:t>Г</a:t>
            </a:r>
            <a:r>
              <a:rPr dirty="0" sz="1100" spc="-10" b="1">
                <a:latin typeface="Tahoma"/>
                <a:cs typeface="Tahoma"/>
              </a:rPr>
              <a:t>Р</a:t>
            </a:r>
            <a:r>
              <a:rPr dirty="0" sz="1100" b="1">
                <a:latin typeface="Tahoma"/>
                <a:cs typeface="Tahoma"/>
              </a:rPr>
              <a:t>АЧ</a:t>
            </a:r>
            <a:r>
              <a:rPr dirty="0" sz="1100" spc="-10" b="1">
                <a:latin typeface="Tahoma"/>
                <a:cs typeface="Tahoma"/>
              </a:rPr>
              <a:t>И</a:t>
            </a:r>
            <a:r>
              <a:rPr dirty="0" sz="1100" b="1">
                <a:latin typeface="Tahoma"/>
                <a:cs typeface="Tahoma"/>
              </a:rPr>
              <a:t>) </a:t>
            </a:r>
            <a:r>
              <a:rPr dirty="0" sz="1100" spc="10" b="1">
                <a:latin typeface="Tahoma"/>
                <a:cs typeface="Tahoma"/>
              </a:rPr>
              <a:t> </a:t>
            </a:r>
            <a:r>
              <a:rPr dirty="0" sz="1100" b="1">
                <a:latin typeface="Tahoma"/>
                <a:cs typeface="Tahoma"/>
              </a:rPr>
              <a:t>-</a:t>
            </a:r>
            <a:r>
              <a:rPr dirty="0" sz="1100" spc="5" b="1">
                <a:latin typeface="Tahoma"/>
                <a:cs typeface="Tahoma"/>
              </a:rPr>
              <a:t> </a:t>
            </a:r>
            <a:r>
              <a:rPr dirty="0" sz="1100" spc="-5" b="1">
                <a:latin typeface="Tahoma"/>
                <a:cs typeface="Tahoma"/>
              </a:rPr>
              <a:t>С</a:t>
            </a:r>
            <a:r>
              <a:rPr dirty="0" sz="1100" spc="-5" b="1">
                <a:latin typeface="Tahoma"/>
                <a:cs typeface="Tahoma"/>
              </a:rPr>
              <a:t>П</a:t>
            </a:r>
            <a:r>
              <a:rPr dirty="0" sz="1100" b="1">
                <a:latin typeface="Tahoma"/>
                <a:cs typeface="Tahoma"/>
              </a:rPr>
              <a:t>О</a:t>
            </a:r>
            <a:r>
              <a:rPr dirty="0" sz="1100" spc="-5" b="1">
                <a:latin typeface="Tahoma"/>
                <a:cs typeface="Tahoma"/>
              </a:rPr>
              <a:t>Р</a:t>
            </a:r>
            <a:r>
              <a:rPr dirty="0" sz="1100" spc="-5" b="1">
                <a:latin typeface="Tahoma"/>
                <a:cs typeface="Tahoma"/>
              </a:rPr>
              <a:t>Т</a:t>
            </a:r>
            <a:r>
              <a:rPr dirty="0" sz="1100" spc="-5" b="1">
                <a:latin typeface="Tahoma"/>
                <a:cs typeface="Tahoma"/>
              </a:rPr>
              <a:t>С</a:t>
            </a:r>
            <a:r>
              <a:rPr dirty="0" sz="1100" spc="-5" b="1">
                <a:latin typeface="Tahoma"/>
                <a:cs typeface="Tahoma"/>
              </a:rPr>
              <a:t>К</a:t>
            </a:r>
            <a:r>
              <a:rPr dirty="0" sz="1100" b="1">
                <a:latin typeface="Tahoma"/>
                <a:cs typeface="Tahoma"/>
              </a:rPr>
              <a:t>Е</a:t>
            </a:r>
            <a:r>
              <a:rPr dirty="0" sz="1100" spc="-10" b="1">
                <a:latin typeface="Tahoma"/>
                <a:cs typeface="Tahoma"/>
              </a:rPr>
              <a:t> </a:t>
            </a:r>
            <a:r>
              <a:rPr dirty="0" sz="1100" spc="-10" b="1">
                <a:latin typeface="Tahoma"/>
                <a:cs typeface="Tahoma"/>
              </a:rPr>
              <a:t>Е</a:t>
            </a:r>
            <a:r>
              <a:rPr dirty="0" sz="1100" spc="-5" b="1">
                <a:latin typeface="Tahoma"/>
                <a:cs typeface="Tahoma"/>
              </a:rPr>
              <a:t>К</a:t>
            </a:r>
            <a:r>
              <a:rPr dirty="0" sz="1100" spc="-5" b="1">
                <a:latin typeface="Tahoma"/>
                <a:cs typeface="Tahoma"/>
              </a:rPr>
              <a:t>И</a:t>
            </a:r>
            <a:r>
              <a:rPr dirty="0" sz="1100" spc="-5" b="1">
                <a:latin typeface="Tahoma"/>
                <a:cs typeface="Tahoma"/>
              </a:rPr>
              <a:t>П</a:t>
            </a:r>
            <a:r>
              <a:rPr dirty="0" sz="1100" b="1">
                <a:latin typeface="Tahoma"/>
                <a:cs typeface="Tahoma"/>
              </a:rPr>
              <a:t>Е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44500" y="5213593"/>
            <a:ext cx="2087880" cy="165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b="1">
                <a:latin typeface="Tahoma"/>
                <a:cs typeface="Tahoma"/>
              </a:rPr>
              <a:t>2</a:t>
            </a:r>
            <a:r>
              <a:rPr dirty="0" sz="1100" spc="-10" b="1">
                <a:latin typeface="Tahoma"/>
                <a:cs typeface="Tahoma"/>
              </a:rPr>
              <a:t>.</a:t>
            </a:r>
            <a:r>
              <a:rPr dirty="0" sz="1100" b="1">
                <a:latin typeface="Tahoma"/>
                <a:cs typeface="Tahoma"/>
              </a:rPr>
              <a:t>2. С</a:t>
            </a:r>
            <a:r>
              <a:rPr dirty="0" sz="1100" spc="-5" b="1">
                <a:latin typeface="Tahoma"/>
                <a:cs typeface="Tahoma"/>
              </a:rPr>
              <a:t>П</a:t>
            </a:r>
            <a:r>
              <a:rPr dirty="0" sz="1100" b="1">
                <a:latin typeface="Tahoma"/>
                <a:cs typeface="Tahoma"/>
              </a:rPr>
              <a:t>О</a:t>
            </a:r>
            <a:r>
              <a:rPr dirty="0" sz="1100" spc="-5" b="1">
                <a:latin typeface="Tahoma"/>
                <a:cs typeface="Tahoma"/>
              </a:rPr>
              <a:t>Р</a:t>
            </a:r>
            <a:r>
              <a:rPr dirty="0" sz="1100" spc="-5" b="1">
                <a:latin typeface="Tahoma"/>
                <a:cs typeface="Tahoma"/>
              </a:rPr>
              <a:t>Т</a:t>
            </a:r>
            <a:r>
              <a:rPr dirty="0" sz="1100" spc="-5" b="1">
                <a:latin typeface="Tahoma"/>
                <a:cs typeface="Tahoma"/>
              </a:rPr>
              <a:t>С</a:t>
            </a:r>
            <a:r>
              <a:rPr dirty="0" sz="1100" spc="-5" b="1">
                <a:latin typeface="Tahoma"/>
                <a:cs typeface="Tahoma"/>
              </a:rPr>
              <a:t>К</a:t>
            </a:r>
            <a:r>
              <a:rPr dirty="0" sz="1100" b="1">
                <a:latin typeface="Tahoma"/>
                <a:cs typeface="Tahoma"/>
              </a:rPr>
              <a:t>И</a:t>
            </a:r>
            <a:r>
              <a:rPr dirty="0" sz="1100" spc="-5" b="1">
                <a:latin typeface="Tahoma"/>
                <a:cs typeface="Tahoma"/>
              </a:rPr>
              <a:t> </a:t>
            </a:r>
            <a:r>
              <a:rPr dirty="0" sz="1100" spc="-5" b="1">
                <a:latin typeface="Tahoma"/>
                <a:cs typeface="Tahoma"/>
              </a:rPr>
              <a:t>С</a:t>
            </a:r>
            <a:r>
              <a:rPr dirty="0" sz="1100" spc="-5" b="1">
                <a:latin typeface="Tahoma"/>
                <a:cs typeface="Tahoma"/>
              </a:rPr>
              <a:t>Т</a:t>
            </a:r>
            <a:r>
              <a:rPr dirty="0" sz="1100" spc="-10" b="1">
                <a:latin typeface="Tahoma"/>
                <a:cs typeface="Tahoma"/>
              </a:rPr>
              <a:t>Р</a:t>
            </a:r>
            <a:r>
              <a:rPr dirty="0" sz="1100" spc="-10" b="1">
                <a:latin typeface="Tahoma"/>
                <a:cs typeface="Tahoma"/>
              </a:rPr>
              <a:t>У</a:t>
            </a:r>
            <a:r>
              <a:rPr dirty="0" sz="1100" b="1">
                <a:latin typeface="Tahoma"/>
                <a:cs typeface="Tahoma"/>
              </a:rPr>
              <a:t>Ч</a:t>
            </a:r>
            <a:r>
              <a:rPr dirty="0" sz="1100" spc="-5" b="1">
                <a:latin typeface="Tahoma"/>
                <a:cs typeface="Tahoma"/>
              </a:rPr>
              <a:t>Њ</a:t>
            </a:r>
            <a:r>
              <a:rPr dirty="0" sz="1100" b="1">
                <a:latin typeface="Tahoma"/>
                <a:cs typeface="Tahoma"/>
              </a:rPr>
              <a:t>А</a:t>
            </a:r>
            <a:r>
              <a:rPr dirty="0" sz="1100" spc="-5" b="1">
                <a:latin typeface="Tahoma"/>
                <a:cs typeface="Tahoma"/>
              </a:rPr>
              <a:t>Ц</a:t>
            </a:r>
            <a:r>
              <a:rPr dirty="0" sz="1100" b="1">
                <a:latin typeface="Tahoma"/>
                <a:cs typeface="Tahoma"/>
              </a:rPr>
              <a:t>И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04800" y="307848"/>
            <a:ext cx="10084435" cy="0"/>
          </a:xfrm>
          <a:custGeom>
            <a:avLst/>
            <a:gdLst/>
            <a:ahLst/>
            <a:cxnLst/>
            <a:rect l="l" t="t" r="r" b="b"/>
            <a:pathLst>
              <a:path w="10084435" h="0">
                <a:moveTo>
                  <a:pt x="0" y="0"/>
                </a:moveTo>
                <a:lnTo>
                  <a:pt x="10084307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307847" y="310896"/>
            <a:ext cx="0" cy="6940550"/>
          </a:xfrm>
          <a:custGeom>
            <a:avLst/>
            <a:gdLst/>
            <a:ahLst/>
            <a:cxnLst/>
            <a:rect l="l" t="t" r="r" b="b"/>
            <a:pathLst>
              <a:path w="0" h="6940550">
                <a:moveTo>
                  <a:pt x="0" y="0"/>
                </a:moveTo>
                <a:lnTo>
                  <a:pt x="0" y="6940296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0386059" y="310896"/>
            <a:ext cx="0" cy="6940550"/>
          </a:xfrm>
          <a:custGeom>
            <a:avLst/>
            <a:gdLst/>
            <a:ahLst/>
            <a:cxnLst/>
            <a:rect l="l" t="t" r="r" b="b"/>
            <a:pathLst>
              <a:path w="0" h="6940550">
                <a:moveTo>
                  <a:pt x="0" y="0"/>
                </a:moveTo>
                <a:lnTo>
                  <a:pt x="0" y="6940296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04800" y="7254240"/>
            <a:ext cx="10084435" cy="0"/>
          </a:xfrm>
          <a:custGeom>
            <a:avLst/>
            <a:gdLst/>
            <a:ahLst/>
            <a:cxnLst/>
            <a:rect l="l" t="t" r="r" b="b"/>
            <a:pathLst>
              <a:path w="10084435" h="0">
                <a:moveTo>
                  <a:pt x="0" y="0"/>
                </a:moveTo>
                <a:lnTo>
                  <a:pt x="10084307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456565" y="1418463"/>
          <a:ext cx="9778365" cy="371030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99872"/>
                <a:gridCol w="2919094"/>
                <a:gridCol w="2970529"/>
                <a:gridCol w="3377819"/>
              </a:tblGrid>
              <a:tr h="195072">
                <a:tc rowSpan="3"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000" b="1">
                          <a:latin typeface="Tahoma"/>
                          <a:cs typeface="Tahoma"/>
                        </a:rPr>
                        <a:t>2.1.1.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 marL="64769" marR="57785">
                        <a:lnSpc>
                          <a:spcPct val="100699"/>
                        </a:lnSpc>
                        <a:tabLst>
                          <a:tab pos="666750" algn="l"/>
                          <a:tab pos="889000" algn="l"/>
                          <a:tab pos="1933575" algn="l"/>
                          <a:tab pos="2151380" algn="l"/>
                          <a:tab pos="2716530" algn="l"/>
                        </a:tabLst>
                      </a:pPr>
                      <a:r>
                        <a:rPr dirty="0" sz="900" spc="-5" b="1">
                          <a:latin typeface="Tahoma"/>
                          <a:cs typeface="Tahoma"/>
                        </a:rPr>
                        <a:t>По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даци	о	ре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ро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ван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ј,	у	ск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	са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аци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ним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равил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н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ик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м 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СС,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сенио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ск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 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ск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 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15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ки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   са  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ребним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б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ро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јем и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ра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ч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 за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че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ш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ће у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та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мицама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ан б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ро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ре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ро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ваних и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ра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ч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3651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900" spc="-10" b="1">
                          <a:latin typeface="Tahoma"/>
                          <a:cs typeface="Tahoma"/>
                        </a:rPr>
                        <a:t>Б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 игра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ч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 а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н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жо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ваних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на осн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ву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ч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ањ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ња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098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900" spc="-10" b="1">
                          <a:latin typeface="Tahoma"/>
                          <a:cs typeface="Tahoma"/>
                        </a:rPr>
                        <a:t>Б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 игра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ч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 а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н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жо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ваних</a:t>
                      </a:r>
                      <a:r>
                        <a:rPr dirty="0" sz="900" spc="1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м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4591">
                <a:tc rowSpan="4"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000" b="1">
                          <a:latin typeface="Tahoma"/>
                          <a:cs typeface="Tahoma"/>
                        </a:rPr>
                        <a:t>2.1.2.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4">
                  <a:txBody>
                    <a:bodyPr/>
                    <a:lstStyle/>
                    <a:p>
                      <a:pPr algn="just" marL="64769" marR="58419">
                        <a:lnSpc>
                          <a:spcPct val="100699"/>
                        </a:lnSpc>
                      </a:pPr>
                      <a:r>
                        <a:rPr dirty="0" sz="900" spc="-5" b="1">
                          <a:latin typeface="Tahoma"/>
                          <a:cs typeface="Tahoma"/>
                        </a:rPr>
                        <a:t>По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даци   </a:t>
                      </a:r>
                      <a:r>
                        <a:rPr dirty="0" sz="900" spc="-1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о   </a:t>
                      </a:r>
                      <a:r>
                        <a:rPr dirty="0" sz="900" spc="-1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ре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ро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ва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н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   </a:t>
                      </a:r>
                      <a:r>
                        <a:rPr dirty="0" sz="900" spc="-1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једн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   </a:t>
                      </a:r>
                      <a:r>
                        <a:rPr dirty="0" sz="900" spc="-1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еки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   </a:t>
                      </a:r>
                      <a:r>
                        <a:rPr dirty="0" sz="900" spc="-9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млађим  кате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ри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ама 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- </a:t>
                      </a:r>
                      <a:r>
                        <a:rPr dirty="0" sz="900" spc="-2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уњава  к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уб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ји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у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ч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еству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 у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енио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ск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м 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акмичењу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900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10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spc="-5">
                          <a:latin typeface="Tahoma"/>
                          <a:cs typeface="Tahoma"/>
                        </a:rPr>
                        <a:t>уп</a:t>
                      </a:r>
                      <a:r>
                        <a:rPr dirty="0" sz="900" spc="5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>
                          <a:latin typeface="Tahoma"/>
                          <a:cs typeface="Tahoma"/>
                        </a:rPr>
                        <a:t>н</a:t>
                      </a:r>
                      <a:r>
                        <a:rPr dirty="0" sz="900" spc="-1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5">
                          <a:latin typeface="Tahoma"/>
                          <a:cs typeface="Tahoma"/>
                        </a:rPr>
                        <a:t>б</a:t>
                      </a:r>
                      <a:r>
                        <a:rPr dirty="0" sz="900" spc="-10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>
                          <a:latin typeface="Tahoma"/>
                          <a:cs typeface="Tahoma"/>
                        </a:rPr>
                        <a:t>ој </a:t>
                      </a:r>
                      <a:r>
                        <a:rPr dirty="0" sz="900" spc="-10">
                          <a:latin typeface="Tahoma"/>
                          <a:cs typeface="Tahoma"/>
                        </a:rPr>
                        <a:t>ре</a:t>
                      </a:r>
                      <a:r>
                        <a:rPr dirty="0" sz="900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spc="-5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spc="10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spc="-10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spc="-5">
                          <a:latin typeface="Tahoma"/>
                          <a:cs typeface="Tahoma"/>
                        </a:rPr>
                        <a:t>ван</a:t>
                      </a:r>
                      <a:r>
                        <a:rPr dirty="0" sz="900" spc="5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>
                          <a:latin typeface="Tahoma"/>
                          <a:cs typeface="Tahoma"/>
                        </a:rPr>
                        <a:t>х</a:t>
                      </a:r>
                      <a:r>
                        <a:rPr dirty="0" sz="900" spc="-1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5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spc="-10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5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>
                          <a:latin typeface="Tahoma"/>
                          <a:cs typeface="Tahoma"/>
                        </a:rPr>
                        <a:t>ча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4973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900">
                          <a:latin typeface="Tahoma"/>
                          <a:cs typeface="Tahoma"/>
                        </a:rPr>
                        <a:t>Б</a:t>
                      </a:r>
                      <a:r>
                        <a:rPr dirty="0" sz="900" spc="-10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>
                          <a:latin typeface="Tahoma"/>
                          <a:cs typeface="Tahoma"/>
                        </a:rPr>
                        <a:t>ој</a:t>
                      </a:r>
                      <a:r>
                        <a:rPr dirty="0" sz="900" spc="-1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spc="5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spc="-10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5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>
                          <a:latin typeface="Tahoma"/>
                          <a:cs typeface="Tahoma"/>
                        </a:rPr>
                        <a:t>ча </a:t>
                      </a:r>
                      <a:r>
                        <a:rPr dirty="0" sz="900" spc="-5">
                          <a:latin typeface="Tahoma"/>
                          <a:cs typeface="Tahoma"/>
                        </a:rPr>
                        <a:t>ан</a:t>
                      </a:r>
                      <a:r>
                        <a:rPr dirty="0" sz="900" spc="5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spc="-5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>
                          <a:latin typeface="Tahoma"/>
                          <a:cs typeface="Tahoma"/>
                        </a:rPr>
                        <a:t>жо</a:t>
                      </a:r>
                      <a:r>
                        <a:rPr dirty="0" sz="900" spc="-5">
                          <a:latin typeface="Tahoma"/>
                          <a:cs typeface="Tahoma"/>
                        </a:rPr>
                        <a:t>ва</a:t>
                      </a:r>
                      <a:r>
                        <a:rPr dirty="0" sz="900" spc="5">
                          <a:latin typeface="Tahoma"/>
                          <a:cs typeface="Tahoma"/>
                        </a:rPr>
                        <a:t>н</a:t>
                      </a:r>
                      <a:r>
                        <a:rPr dirty="0" sz="900" spc="-5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>
                          <a:latin typeface="Tahoma"/>
                          <a:cs typeface="Tahoma"/>
                        </a:rPr>
                        <a:t>х</a:t>
                      </a:r>
                      <a:r>
                        <a:rPr dirty="0" sz="900" spc="-1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5">
                          <a:latin typeface="Tahoma"/>
                          <a:cs typeface="Tahoma"/>
                        </a:rPr>
                        <a:t>н</a:t>
                      </a:r>
                      <a:r>
                        <a:rPr dirty="0" sz="900">
                          <a:latin typeface="Tahoma"/>
                          <a:cs typeface="Tahoma"/>
                        </a:rPr>
                        <a:t>а ос</a:t>
                      </a:r>
                      <a:r>
                        <a:rPr dirty="0" sz="900" spc="-5">
                          <a:latin typeface="Tahoma"/>
                          <a:cs typeface="Tahoma"/>
                        </a:rPr>
                        <a:t>н</a:t>
                      </a:r>
                      <a:r>
                        <a:rPr dirty="0" sz="900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spc="-5"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900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1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>
                          <a:latin typeface="Tahoma"/>
                          <a:cs typeface="Tahoma"/>
                        </a:rPr>
                        <a:t>чл</a:t>
                      </a:r>
                      <a:r>
                        <a:rPr dirty="0" sz="900" spc="-5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>
                          <a:latin typeface="Tahoma"/>
                          <a:cs typeface="Tahoma"/>
                        </a:rPr>
                        <a:t>њ</a:t>
                      </a:r>
                      <a:r>
                        <a:rPr dirty="0" sz="900" spc="-5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>
                          <a:latin typeface="Tahoma"/>
                          <a:cs typeface="Tahoma"/>
                        </a:rPr>
                        <a:t>ња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002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900">
                          <a:latin typeface="Tahoma"/>
                          <a:cs typeface="Tahoma"/>
                        </a:rPr>
                        <a:t>Б</a:t>
                      </a:r>
                      <a:r>
                        <a:rPr dirty="0" sz="900" spc="-10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>
                          <a:latin typeface="Tahoma"/>
                          <a:cs typeface="Tahoma"/>
                        </a:rPr>
                        <a:t>ој</a:t>
                      </a:r>
                      <a:r>
                        <a:rPr dirty="0" sz="900" spc="-1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spc="5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spc="-10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5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>
                          <a:latin typeface="Tahoma"/>
                          <a:cs typeface="Tahoma"/>
                        </a:rPr>
                        <a:t>ча </a:t>
                      </a:r>
                      <a:r>
                        <a:rPr dirty="0" sz="900" spc="-5">
                          <a:latin typeface="Tahoma"/>
                          <a:cs typeface="Tahoma"/>
                        </a:rPr>
                        <a:t>ан</a:t>
                      </a:r>
                      <a:r>
                        <a:rPr dirty="0" sz="900" spc="5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spc="-5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>
                          <a:latin typeface="Tahoma"/>
                          <a:cs typeface="Tahoma"/>
                        </a:rPr>
                        <a:t>жо</a:t>
                      </a:r>
                      <a:r>
                        <a:rPr dirty="0" sz="900" spc="-5">
                          <a:latin typeface="Tahoma"/>
                          <a:cs typeface="Tahoma"/>
                        </a:rPr>
                        <a:t>ва</a:t>
                      </a:r>
                      <a:r>
                        <a:rPr dirty="0" sz="900" spc="5">
                          <a:latin typeface="Tahoma"/>
                          <a:cs typeface="Tahoma"/>
                        </a:rPr>
                        <a:t>н</a:t>
                      </a:r>
                      <a:r>
                        <a:rPr dirty="0" sz="900" spc="-5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>
                          <a:latin typeface="Tahoma"/>
                          <a:cs typeface="Tahoma"/>
                        </a:rPr>
                        <a:t>х</a:t>
                      </a:r>
                      <a:r>
                        <a:rPr dirty="0" sz="900" spc="-1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5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>
                          <a:latin typeface="Tahoma"/>
                          <a:cs typeface="Tahoma"/>
                        </a:rPr>
                        <a:t>гово</a:t>
                      </a:r>
                      <a:r>
                        <a:rPr dirty="0" sz="900" spc="-5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>
                          <a:latin typeface="Tahoma"/>
                          <a:cs typeface="Tahoma"/>
                        </a:rPr>
                        <a:t>ом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0019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900">
                          <a:latin typeface="Tahoma"/>
                          <a:cs typeface="Tahoma"/>
                        </a:rPr>
                        <a:t>Н</a:t>
                      </a:r>
                      <a:r>
                        <a:rPr dirty="0" sz="900" spc="-5">
                          <a:latin typeface="Tahoma"/>
                          <a:cs typeface="Tahoma"/>
                        </a:rPr>
                        <a:t>ази</a:t>
                      </a:r>
                      <a:r>
                        <a:rPr dirty="0" sz="900"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900" spc="-1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10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spc="-5">
                          <a:latin typeface="Tahoma"/>
                          <a:cs typeface="Tahoma"/>
                        </a:rPr>
                        <a:t>ак</a:t>
                      </a:r>
                      <a:r>
                        <a:rPr dirty="0" sz="900">
                          <a:latin typeface="Tahoma"/>
                          <a:cs typeface="Tahoma"/>
                        </a:rPr>
                        <a:t>мич</a:t>
                      </a:r>
                      <a:r>
                        <a:rPr dirty="0" sz="900" spc="-5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spc="10">
                          <a:latin typeface="Tahoma"/>
                          <a:cs typeface="Tahoma"/>
                        </a:rPr>
                        <a:t>њ</a:t>
                      </a:r>
                      <a:r>
                        <a:rPr dirty="0" sz="900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spc="-1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>
                          <a:latin typeface="Tahoma"/>
                          <a:cs typeface="Tahoma"/>
                        </a:rPr>
                        <a:t>у </a:t>
                      </a:r>
                      <a:r>
                        <a:rPr dirty="0" sz="900" spc="-5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>
                          <a:latin typeface="Tahoma"/>
                          <a:cs typeface="Tahoma"/>
                        </a:rPr>
                        <a:t>оме </a:t>
                      </a:r>
                      <a:r>
                        <a:rPr dirty="0" sz="900" spc="5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spc="-5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spc="5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spc="-5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spc="-1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10">
                          <a:latin typeface="Tahoma"/>
                          <a:cs typeface="Tahoma"/>
                        </a:rPr>
                        <a:t>ч</a:t>
                      </a:r>
                      <a:r>
                        <a:rPr dirty="0" sz="900" spc="-10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>
                          <a:latin typeface="Tahoma"/>
                          <a:cs typeface="Tahoma"/>
                        </a:rPr>
                        <a:t>ст</a:t>
                      </a:r>
                      <a:r>
                        <a:rPr dirty="0" sz="900" spc="-5">
                          <a:latin typeface="Tahoma"/>
                          <a:cs typeface="Tahoma"/>
                        </a:rPr>
                        <a:t>ву</a:t>
                      </a:r>
                      <a:r>
                        <a:rPr dirty="0" sz="900" spc="5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900">
                          <a:latin typeface="Tahoma"/>
                          <a:cs typeface="Tahoma"/>
                        </a:rPr>
                        <a:t>е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99644">
                <a:tc rowSpan="10"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000" b="1">
                          <a:latin typeface="Tahoma"/>
                          <a:cs typeface="Tahoma"/>
                        </a:rPr>
                        <a:t>2.1.3.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10">
                  <a:txBody>
                    <a:bodyPr/>
                    <a:lstStyle/>
                    <a:p>
                      <a:pPr algn="just" marL="64769" marR="56515">
                        <a:lnSpc>
                          <a:spcPct val="100600"/>
                        </a:lnSpc>
                      </a:pPr>
                      <a:r>
                        <a:rPr dirty="0" sz="900" spc="-5" b="1">
                          <a:latin typeface="Tahoma"/>
                          <a:cs typeface="Tahoma"/>
                        </a:rPr>
                        <a:t>По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даци </a:t>
                      </a:r>
                      <a:r>
                        <a:rPr dirty="0" sz="900" spc="-6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о </a:t>
                      </a:r>
                      <a:r>
                        <a:rPr dirty="0" sz="900" spc="-6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ре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ро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ване </a:t>
                      </a:r>
                      <a:r>
                        <a:rPr dirty="0" sz="900" spc="-8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две </a:t>
                      </a:r>
                      <a:r>
                        <a:rPr dirty="0" sz="900" spc="-7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еки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 </a:t>
                      </a:r>
                      <a:r>
                        <a:rPr dirty="0" sz="900" spc="-6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 </a:t>
                      </a:r>
                      <a:r>
                        <a:rPr dirty="0" sz="900" spc="-7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млађим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кате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ри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ама</a:t>
                      </a:r>
                      <a:r>
                        <a:rPr dirty="0" sz="900" spc="9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-</a:t>
                      </a:r>
                      <a:r>
                        <a:rPr dirty="0" sz="900" spc="9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уњава</a:t>
                      </a:r>
                      <a:r>
                        <a:rPr dirty="0" sz="900" spc="1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уб</a:t>
                      </a:r>
                      <a:r>
                        <a:rPr dirty="0" sz="900" spc="9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ји</a:t>
                      </a:r>
                      <a:r>
                        <a:rPr dirty="0" sz="900" spc="9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ч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еству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само  </a:t>
                      </a:r>
                      <a:r>
                        <a:rPr dirty="0" sz="900" spc="-1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  </a:t>
                      </a:r>
                      <a:r>
                        <a:rPr dirty="0" sz="900" spc="-9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та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мич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њима  </a:t>
                      </a:r>
                      <a:r>
                        <a:rPr dirty="0" sz="900" spc="-1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м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лађих  </a:t>
                      </a:r>
                      <a:r>
                        <a:rPr dirty="0" sz="900" spc="-1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кате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ри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  </a:t>
                      </a:r>
                      <a:r>
                        <a:rPr dirty="0" sz="900" spc="-8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квиру</a:t>
                      </a:r>
                      <a:r>
                        <a:rPr dirty="0" sz="900" spc="1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МК</a:t>
                      </a:r>
                      <a:r>
                        <a:rPr dirty="0" sz="900" spc="1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ли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spc="1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СС</a:t>
                      </a:r>
                      <a:r>
                        <a:rPr dirty="0" sz="900" spc="10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spc="10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10" b="1">
                          <a:latin typeface="Tahoma"/>
                          <a:cs typeface="Tahoma"/>
                        </a:rPr>
                        <a:t>Ф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иналн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spc="1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МК</a:t>
                      </a:r>
                      <a:r>
                        <a:rPr dirty="0" sz="900" spc="1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рнира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СС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900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 1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0019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900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10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spc="-5">
                          <a:latin typeface="Tahoma"/>
                          <a:cs typeface="Tahoma"/>
                        </a:rPr>
                        <a:t>уп</a:t>
                      </a:r>
                      <a:r>
                        <a:rPr dirty="0" sz="900" spc="5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>
                          <a:latin typeface="Tahoma"/>
                          <a:cs typeface="Tahoma"/>
                        </a:rPr>
                        <a:t>н</a:t>
                      </a:r>
                      <a:r>
                        <a:rPr dirty="0" sz="900" spc="-1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5">
                          <a:latin typeface="Tahoma"/>
                          <a:cs typeface="Tahoma"/>
                        </a:rPr>
                        <a:t>б</a:t>
                      </a:r>
                      <a:r>
                        <a:rPr dirty="0" sz="900" spc="-10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>
                          <a:latin typeface="Tahoma"/>
                          <a:cs typeface="Tahoma"/>
                        </a:rPr>
                        <a:t>ој </a:t>
                      </a:r>
                      <a:r>
                        <a:rPr dirty="0" sz="900" spc="-10">
                          <a:latin typeface="Tahoma"/>
                          <a:cs typeface="Tahoma"/>
                        </a:rPr>
                        <a:t>ре</a:t>
                      </a:r>
                      <a:r>
                        <a:rPr dirty="0" sz="900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spc="-5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spc="10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spc="-10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spc="-5">
                          <a:latin typeface="Tahoma"/>
                          <a:cs typeface="Tahoma"/>
                        </a:rPr>
                        <a:t>ван</a:t>
                      </a:r>
                      <a:r>
                        <a:rPr dirty="0" sz="900" spc="5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>
                          <a:latin typeface="Tahoma"/>
                          <a:cs typeface="Tahoma"/>
                        </a:rPr>
                        <a:t>х </a:t>
                      </a:r>
                      <a:r>
                        <a:rPr dirty="0" sz="900" spc="5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spc="-10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5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>
                          <a:latin typeface="Tahoma"/>
                          <a:cs typeface="Tahoma"/>
                        </a:rPr>
                        <a:t>ча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002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900">
                          <a:latin typeface="Tahoma"/>
                          <a:cs typeface="Tahoma"/>
                        </a:rPr>
                        <a:t>Б</a:t>
                      </a:r>
                      <a:r>
                        <a:rPr dirty="0" sz="900" spc="-10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>
                          <a:latin typeface="Tahoma"/>
                          <a:cs typeface="Tahoma"/>
                        </a:rPr>
                        <a:t>ој</a:t>
                      </a:r>
                      <a:r>
                        <a:rPr dirty="0" sz="900" spc="-1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spc="5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spc="-10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5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>
                          <a:latin typeface="Tahoma"/>
                          <a:cs typeface="Tahoma"/>
                        </a:rPr>
                        <a:t>ча </a:t>
                      </a:r>
                      <a:r>
                        <a:rPr dirty="0" sz="900" spc="-5">
                          <a:latin typeface="Tahoma"/>
                          <a:cs typeface="Tahoma"/>
                        </a:rPr>
                        <a:t>ан</a:t>
                      </a:r>
                      <a:r>
                        <a:rPr dirty="0" sz="900" spc="5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spc="-5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>
                          <a:latin typeface="Tahoma"/>
                          <a:cs typeface="Tahoma"/>
                        </a:rPr>
                        <a:t>жо</a:t>
                      </a:r>
                      <a:r>
                        <a:rPr dirty="0" sz="900" spc="-5">
                          <a:latin typeface="Tahoma"/>
                          <a:cs typeface="Tahoma"/>
                        </a:rPr>
                        <a:t>ва</a:t>
                      </a:r>
                      <a:r>
                        <a:rPr dirty="0" sz="900" spc="5">
                          <a:latin typeface="Tahoma"/>
                          <a:cs typeface="Tahoma"/>
                        </a:rPr>
                        <a:t>н</a:t>
                      </a:r>
                      <a:r>
                        <a:rPr dirty="0" sz="900" spc="-5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>
                          <a:latin typeface="Tahoma"/>
                          <a:cs typeface="Tahoma"/>
                        </a:rPr>
                        <a:t>х</a:t>
                      </a:r>
                      <a:r>
                        <a:rPr dirty="0" sz="900" spc="-1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5">
                          <a:latin typeface="Tahoma"/>
                          <a:cs typeface="Tahoma"/>
                        </a:rPr>
                        <a:t>н</a:t>
                      </a:r>
                      <a:r>
                        <a:rPr dirty="0" sz="900">
                          <a:latin typeface="Tahoma"/>
                          <a:cs typeface="Tahoma"/>
                        </a:rPr>
                        <a:t>а ос</a:t>
                      </a:r>
                      <a:r>
                        <a:rPr dirty="0" sz="900" spc="-5">
                          <a:latin typeface="Tahoma"/>
                          <a:cs typeface="Tahoma"/>
                        </a:rPr>
                        <a:t>н</a:t>
                      </a:r>
                      <a:r>
                        <a:rPr dirty="0" sz="900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spc="-5"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900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1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>
                          <a:latin typeface="Tahoma"/>
                          <a:cs typeface="Tahoma"/>
                        </a:rPr>
                        <a:t>чл</a:t>
                      </a:r>
                      <a:r>
                        <a:rPr dirty="0" sz="900" spc="-5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>
                          <a:latin typeface="Tahoma"/>
                          <a:cs typeface="Tahoma"/>
                        </a:rPr>
                        <a:t>њ</a:t>
                      </a:r>
                      <a:r>
                        <a:rPr dirty="0" sz="900" spc="-5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>
                          <a:latin typeface="Tahoma"/>
                          <a:cs typeface="Tahoma"/>
                        </a:rPr>
                        <a:t>ња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9812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900">
                          <a:latin typeface="Tahoma"/>
                          <a:cs typeface="Tahoma"/>
                        </a:rPr>
                        <a:t>Б</a:t>
                      </a:r>
                      <a:r>
                        <a:rPr dirty="0" sz="900" spc="-10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>
                          <a:latin typeface="Tahoma"/>
                          <a:cs typeface="Tahoma"/>
                        </a:rPr>
                        <a:t>ој</a:t>
                      </a:r>
                      <a:r>
                        <a:rPr dirty="0" sz="900" spc="-1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spc="5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spc="-10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5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>
                          <a:latin typeface="Tahoma"/>
                          <a:cs typeface="Tahoma"/>
                        </a:rPr>
                        <a:t>ча </a:t>
                      </a:r>
                      <a:r>
                        <a:rPr dirty="0" sz="900" spc="-5">
                          <a:latin typeface="Tahoma"/>
                          <a:cs typeface="Tahoma"/>
                        </a:rPr>
                        <a:t>ан</a:t>
                      </a:r>
                      <a:r>
                        <a:rPr dirty="0" sz="900" spc="5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spc="-5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>
                          <a:latin typeface="Tahoma"/>
                          <a:cs typeface="Tahoma"/>
                        </a:rPr>
                        <a:t>жо</a:t>
                      </a:r>
                      <a:r>
                        <a:rPr dirty="0" sz="900" spc="-5">
                          <a:latin typeface="Tahoma"/>
                          <a:cs typeface="Tahoma"/>
                        </a:rPr>
                        <a:t>ва</a:t>
                      </a:r>
                      <a:r>
                        <a:rPr dirty="0" sz="900" spc="5">
                          <a:latin typeface="Tahoma"/>
                          <a:cs typeface="Tahoma"/>
                        </a:rPr>
                        <a:t>н</a:t>
                      </a:r>
                      <a:r>
                        <a:rPr dirty="0" sz="900" spc="-5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>
                          <a:latin typeface="Tahoma"/>
                          <a:cs typeface="Tahoma"/>
                        </a:rPr>
                        <a:t>х</a:t>
                      </a:r>
                      <a:r>
                        <a:rPr dirty="0" sz="900" spc="-1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5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>
                          <a:latin typeface="Tahoma"/>
                          <a:cs typeface="Tahoma"/>
                        </a:rPr>
                        <a:t>гово</a:t>
                      </a:r>
                      <a:r>
                        <a:rPr dirty="0" sz="900" spc="-5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>
                          <a:latin typeface="Tahoma"/>
                          <a:cs typeface="Tahoma"/>
                        </a:rPr>
                        <a:t>ом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99644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900">
                          <a:latin typeface="Tahoma"/>
                          <a:cs typeface="Tahoma"/>
                        </a:rPr>
                        <a:t>Н</a:t>
                      </a:r>
                      <a:r>
                        <a:rPr dirty="0" sz="900" spc="-5">
                          <a:latin typeface="Tahoma"/>
                          <a:cs typeface="Tahoma"/>
                        </a:rPr>
                        <a:t>ази</a:t>
                      </a:r>
                      <a:r>
                        <a:rPr dirty="0" sz="900"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900" spc="-1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10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spc="-5">
                          <a:latin typeface="Tahoma"/>
                          <a:cs typeface="Tahoma"/>
                        </a:rPr>
                        <a:t>ак</a:t>
                      </a:r>
                      <a:r>
                        <a:rPr dirty="0" sz="900">
                          <a:latin typeface="Tahoma"/>
                          <a:cs typeface="Tahoma"/>
                        </a:rPr>
                        <a:t>мич</a:t>
                      </a:r>
                      <a:r>
                        <a:rPr dirty="0" sz="900" spc="-5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spc="10">
                          <a:latin typeface="Tahoma"/>
                          <a:cs typeface="Tahoma"/>
                        </a:rPr>
                        <a:t>њ</a:t>
                      </a:r>
                      <a:r>
                        <a:rPr dirty="0" sz="900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spc="-1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>
                          <a:latin typeface="Tahoma"/>
                          <a:cs typeface="Tahoma"/>
                        </a:rPr>
                        <a:t>у </a:t>
                      </a:r>
                      <a:r>
                        <a:rPr dirty="0" sz="900" spc="-5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>
                          <a:latin typeface="Tahoma"/>
                          <a:cs typeface="Tahoma"/>
                        </a:rPr>
                        <a:t>оме </a:t>
                      </a:r>
                      <a:r>
                        <a:rPr dirty="0" sz="900" spc="5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spc="-5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spc="5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spc="-5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spc="-1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10">
                          <a:latin typeface="Tahoma"/>
                          <a:cs typeface="Tahoma"/>
                        </a:rPr>
                        <a:t>ч</a:t>
                      </a:r>
                      <a:r>
                        <a:rPr dirty="0" sz="900" spc="-10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>
                          <a:latin typeface="Tahoma"/>
                          <a:cs typeface="Tahoma"/>
                        </a:rPr>
                        <a:t>ст</a:t>
                      </a:r>
                      <a:r>
                        <a:rPr dirty="0" sz="900" spc="-5">
                          <a:latin typeface="Tahoma"/>
                          <a:cs typeface="Tahoma"/>
                        </a:rPr>
                        <a:t>ву</a:t>
                      </a:r>
                      <a:r>
                        <a:rPr dirty="0" sz="900" spc="5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900">
                          <a:latin typeface="Tahoma"/>
                          <a:cs typeface="Tahoma"/>
                        </a:rPr>
                        <a:t>е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002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900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 2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5875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900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10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spc="-5">
                          <a:latin typeface="Tahoma"/>
                          <a:cs typeface="Tahoma"/>
                        </a:rPr>
                        <a:t>уп</a:t>
                      </a:r>
                      <a:r>
                        <a:rPr dirty="0" sz="900" spc="5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>
                          <a:latin typeface="Tahoma"/>
                          <a:cs typeface="Tahoma"/>
                        </a:rPr>
                        <a:t>н</a:t>
                      </a:r>
                      <a:r>
                        <a:rPr dirty="0" sz="900" spc="-1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5">
                          <a:latin typeface="Tahoma"/>
                          <a:cs typeface="Tahoma"/>
                        </a:rPr>
                        <a:t>б</a:t>
                      </a:r>
                      <a:r>
                        <a:rPr dirty="0" sz="900" spc="-10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>
                          <a:latin typeface="Tahoma"/>
                          <a:cs typeface="Tahoma"/>
                        </a:rPr>
                        <a:t>ој </a:t>
                      </a:r>
                      <a:r>
                        <a:rPr dirty="0" sz="900" spc="-10">
                          <a:latin typeface="Tahoma"/>
                          <a:cs typeface="Tahoma"/>
                        </a:rPr>
                        <a:t>ре</a:t>
                      </a:r>
                      <a:r>
                        <a:rPr dirty="0" sz="900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spc="-5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spc="10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spc="-10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spc="-5">
                          <a:latin typeface="Tahoma"/>
                          <a:cs typeface="Tahoma"/>
                        </a:rPr>
                        <a:t>ван</a:t>
                      </a:r>
                      <a:r>
                        <a:rPr dirty="0" sz="900" spc="5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>
                          <a:latin typeface="Tahoma"/>
                          <a:cs typeface="Tahoma"/>
                        </a:rPr>
                        <a:t>х</a:t>
                      </a:r>
                      <a:r>
                        <a:rPr dirty="0" sz="900" spc="-1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5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spc="-10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5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>
                          <a:latin typeface="Tahoma"/>
                          <a:cs typeface="Tahoma"/>
                        </a:rPr>
                        <a:t>ча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0019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900">
                          <a:latin typeface="Tahoma"/>
                          <a:cs typeface="Tahoma"/>
                        </a:rPr>
                        <a:t>Б</a:t>
                      </a:r>
                      <a:r>
                        <a:rPr dirty="0" sz="900" spc="-10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>
                          <a:latin typeface="Tahoma"/>
                          <a:cs typeface="Tahoma"/>
                        </a:rPr>
                        <a:t>ој</a:t>
                      </a:r>
                      <a:r>
                        <a:rPr dirty="0" sz="900" spc="-1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spc="5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spc="-10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5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>
                          <a:latin typeface="Tahoma"/>
                          <a:cs typeface="Tahoma"/>
                        </a:rPr>
                        <a:t>ча </a:t>
                      </a:r>
                      <a:r>
                        <a:rPr dirty="0" sz="900" spc="-5">
                          <a:latin typeface="Tahoma"/>
                          <a:cs typeface="Tahoma"/>
                        </a:rPr>
                        <a:t>ан</a:t>
                      </a:r>
                      <a:r>
                        <a:rPr dirty="0" sz="900" spc="5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spc="-5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>
                          <a:latin typeface="Tahoma"/>
                          <a:cs typeface="Tahoma"/>
                        </a:rPr>
                        <a:t>жо</a:t>
                      </a:r>
                      <a:r>
                        <a:rPr dirty="0" sz="900" spc="-5">
                          <a:latin typeface="Tahoma"/>
                          <a:cs typeface="Tahoma"/>
                        </a:rPr>
                        <a:t>ва</a:t>
                      </a:r>
                      <a:r>
                        <a:rPr dirty="0" sz="900" spc="5">
                          <a:latin typeface="Tahoma"/>
                          <a:cs typeface="Tahoma"/>
                        </a:rPr>
                        <a:t>н</a:t>
                      </a:r>
                      <a:r>
                        <a:rPr dirty="0" sz="900" spc="-5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>
                          <a:latin typeface="Tahoma"/>
                          <a:cs typeface="Tahoma"/>
                        </a:rPr>
                        <a:t>х</a:t>
                      </a:r>
                      <a:r>
                        <a:rPr dirty="0" sz="900" spc="-1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5">
                          <a:latin typeface="Tahoma"/>
                          <a:cs typeface="Tahoma"/>
                        </a:rPr>
                        <a:t>н</a:t>
                      </a:r>
                      <a:r>
                        <a:rPr dirty="0" sz="900">
                          <a:latin typeface="Tahoma"/>
                          <a:cs typeface="Tahoma"/>
                        </a:rPr>
                        <a:t>а ос</a:t>
                      </a:r>
                      <a:r>
                        <a:rPr dirty="0" sz="900" spc="-5">
                          <a:latin typeface="Tahoma"/>
                          <a:cs typeface="Tahoma"/>
                        </a:rPr>
                        <a:t>н</a:t>
                      </a:r>
                      <a:r>
                        <a:rPr dirty="0" sz="900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spc="-5"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900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1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>
                          <a:latin typeface="Tahoma"/>
                          <a:cs typeface="Tahoma"/>
                        </a:rPr>
                        <a:t>чл</a:t>
                      </a:r>
                      <a:r>
                        <a:rPr dirty="0" sz="900" spc="-5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>
                          <a:latin typeface="Tahoma"/>
                          <a:cs typeface="Tahoma"/>
                        </a:rPr>
                        <a:t>њ</a:t>
                      </a:r>
                      <a:r>
                        <a:rPr dirty="0" sz="900" spc="-5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>
                          <a:latin typeface="Tahoma"/>
                          <a:cs typeface="Tahoma"/>
                        </a:rPr>
                        <a:t>ња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002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900">
                          <a:latin typeface="Tahoma"/>
                          <a:cs typeface="Tahoma"/>
                        </a:rPr>
                        <a:t>Б</a:t>
                      </a:r>
                      <a:r>
                        <a:rPr dirty="0" sz="900" spc="-10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>
                          <a:latin typeface="Tahoma"/>
                          <a:cs typeface="Tahoma"/>
                        </a:rPr>
                        <a:t>ој</a:t>
                      </a:r>
                      <a:r>
                        <a:rPr dirty="0" sz="900" spc="-1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spc="5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spc="-10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5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>
                          <a:latin typeface="Tahoma"/>
                          <a:cs typeface="Tahoma"/>
                        </a:rPr>
                        <a:t>ча </a:t>
                      </a:r>
                      <a:r>
                        <a:rPr dirty="0" sz="900" spc="-5">
                          <a:latin typeface="Tahoma"/>
                          <a:cs typeface="Tahoma"/>
                        </a:rPr>
                        <a:t>ан</a:t>
                      </a:r>
                      <a:r>
                        <a:rPr dirty="0" sz="900" spc="5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spc="-5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>
                          <a:latin typeface="Tahoma"/>
                          <a:cs typeface="Tahoma"/>
                        </a:rPr>
                        <a:t>жо</a:t>
                      </a:r>
                      <a:r>
                        <a:rPr dirty="0" sz="900" spc="-5">
                          <a:latin typeface="Tahoma"/>
                          <a:cs typeface="Tahoma"/>
                        </a:rPr>
                        <a:t>ва</a:t>
                      </a:r>
                      <a:r>
                        <a:rPr dirty="0" sz="900" spc="5">
                          <a:latin typeface="Tahoma"/>
                          <a:cs typeface="Tahoma"/>
                        </a:rPr>
                        <a:t>н</a:t>
                      </a:r>
                      <a:r>
                        <a:rPr dirty="0" sz="900" spc="-5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>
                          <a:latin typeface="Tahoma"/>
                          <a:cs typeface="Tahoma"/>
                        </a:rPr>
                        <a:t>х</a:t>
                      </a:r>
                      <a:r>
                        <a:rPr dirty="0" sz="900" spc="-1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5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>
                          <a:latin typeface="Tahoma"/>
                          <a:cs typeface="Tahoma"/>
                        </a:rPr>
                        <a:t>гово</a:t>
                      </a:r>
                      <a:r>
                        <a:rPr dirty="0" sz="900" spc="-5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>
                          <a:latin typeface="Tahoma"/>
                          <a:cs typeface="Tahoma"/>
                        </a:rPr>
                        <a:t>ом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002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900">
                          <a:latin typeface="Tahoma"/>
                          <a:cs typeface="Tahoma"/>
                        </a:rPr>
                        <a:t>Н</a:t>
                      </a:r>
                      <a:r>
                        <a:rPr dirty="0" sz="900" spc="-5">
                          <a:latin typeface="Tahoma"/>
                          <a:cs typeface="Tahoma"/>
                        </a:rPr>
                        <a:t>ази</a:t>
                      </a:r>
                      <a:r>
                        <a:rPr dirty="0" sz="900"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900" spc="-1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10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spc="-5">
                          <a:latin typeface="Tahoma"/>
                          <a:cs typeface="Tahoma"/>
                        </a:rPr>
                        <a:t>ак</a:t>
                      </a:r>
                      <a:r>
                        <a:rPr dirty="0" sz="900">
                          <a:latin typeface="Tahoma"/>
                          <a:cs typeface="Tahoma"/>
                        </a:rPr>
                        <a:t>мич</a:t>
                      </a:r>
                      <a:r>
                        <a:rPr dirty="0" sz="900" spc="-5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spc="10">
                          <a:latin typeface="Tahoma"/>
                          <a:cs typeface="Tahoma"/>
                        </a:rPr>
                        <a:t>њ</a:t>
                      </a:r>
                      <a:r>
                        <a:rPr dirty="0" sz="900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spc="-1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>
                          <a:latin typeface="Tahoma"/>
                          <a:cs typeface="Tahoma"/>
                        </a:rPr>
                        <a:t>у </a:t>
                      </a:r>
                      <a:r>
                        <a:rPr dirty="0" sz="900" spc="-5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>
                          <a:latin typeface="Tahoma"/>
                          <a:cs typeface="Tahoma"/>
                        </a:rPr>
                        <a:t>оме </a:t>
                      </a:r>
                      <a:r>
                        <a:rPr dirty="0" sz="900" spc="5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spc="-5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spc="5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spc="-5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spc="-1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10">
                          <a:latin typeface="Tahoma"/>
                          <a:cs typeface="Tahoma"/>
                        </a:rPr>
                        <a:t>ч</a:t>
                      </a:r>
                      <a:r>
                        <a:rPr dirty="0" sz="900" spc="-10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>
                          <a:latin typeface="Tahoma"/>
                          <a:cs typeface="Tahoma"/>
                        </a:rPr>
                        <a:t>ст</a:t>
                      </a:r>
                      <a:r>
                        <a:rPr dirty="0" sz="900" spc="-5">
                          <a:latin typeface="Tahoma"/>
                          <a:cs typeface="Tahoma"/>
                        </a:rPr>
                        <a:t>ву</a:t>
                      </a:r>
                      <a:r>
                        <a:rPr dirty="0" sz="900" spc="5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900">
                          <a:latin typeface="Tahoma"/>
                          <a:cs typeface="Tahoma"/>
                        </a:rPr>
                        <a:t>е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7931">
                <a:tc rowSpan="3"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000" b="1">
                          <a:latin typeface="Tahoma"/>
                          <a:cs typeface="Tahoma"/>
                        </a:rPr>
                        <a:t>2.1.4.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 algn="just" marL="64769" marR="57150">
                        <a:lnSpc>
                          <a:spcPct val="100400"/>
                        </a:lnSpc>
                      </a:pPr>
                      <a:r>
                        <a:rPr dirty="0" sz="900" spc="-5" b="1">
                          <a:latin typeface="Tahoma"/>
                          <a:cs typeface="Tahoma"/>
                        </a:rPr>
                        <a:t>По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даци   </a:t>
                      </a:r>
                      <a:r>
                        <a:rPr dirty="0" sz="900" spc="-1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о   </a:t>
                      </a:r>
                      <a:r>
                        <a:rPr dirty="0" sz="900" spc="-1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ре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ро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ва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н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   </a:t>
                      </a:r>
                      <a:r>
                        <a:rPr dirty="0" sz="900" spc="-1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једн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   </a:t>
                      </a:r>
                      <a:r>
                        <a:rPr dirty="0" sz="900" spc="-1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еки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   </a:t>
                      </a:r>
                      <a:r>
                        <a:rPr dirty="0" sz="900" spc="-9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млађим  кате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ри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ама 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- </a:t>
                      </a:r>
                      <a:r>
                        <a:rPr dirty="0" sz="900" spc="-2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уњава 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уб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ји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у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ч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еству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   </a:t>
                      </a:r>
                      <a:r>
                        <a:rPr dirty="0" sz="900" spc="1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мо   </a:t>
                      </a:r>
                      <a:r>
                        <a:rPr dirty="0" sz="900" spc="9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   </a:t>
                      </a:r>
                      <a:r>
                        <a:rPr dirty="0" sz="900" spc="9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та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мичењима   </a:t>
                      </a:r>
                      <a:r>
                        <a:rPr dirty="0" sz="900" spc="8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млађих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кате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ри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 у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квиру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МК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10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акмичења РКС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ан б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ро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ре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ро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ваних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ра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ч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7932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900" spc="-10" b="1">
                          <a:latin typeface="Tahoma"/>
                          <a:cs typeface="Tahoma"/>
                        </a:rPr>
                        <a:t>Б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 игра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ч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 а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н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жо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ваних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на осн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ву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ч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ањ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ња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0979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900" spc="-10" b="1">
                          <a:latin typeface="Tahoma"/>
                          <a:cs typeface="Tahoma"/>
                        </a:rPr>
                        <a:t>Б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 игра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ч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 а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н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жо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ваних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м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304165" y="5452236"/>
          <a:ext cx="10089515" cy="14801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2399"/>
                <a:gridCol w="499872"/>
                <a:gridCol w="2919094"/>
                <a:gridCol w="2970529"/>
                <a:gridCol w="3420491"/>
                <a:gridCol w="115823"/>
              </a:tblGrid>
              <a:tr h="558164">
                <a:tc>
                  <a:txBody>
                    <a:bodyPr/>
                    <a:lstStyle/>
                    <a:p>
                      <a:pPr/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000" b="1">
                          <a:latin typeface="Tahoma"/>
                          <a:cs typeface="Tahoma"/>
                        </a:rPr>
                        <a:t>2.2.1.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4769" marR="189865">
                        <a:lnSpc>
                          <a:spcPct val="100699"/>
                        </a:lnSpc>
                      </a:pPr>
                      <a:r>
                        <a:rPr dirty="0" sz="900" spc="-5" b="1">
                          <a:latin typeface="Tahoma"/>
                          <a:cs typeface="Tahoma"/>
                        </a:rPr>
                        <a:t>По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даци о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ан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жо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ваним т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енерима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 рад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са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с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тима (минима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но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један,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 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 ј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ш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један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н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 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аких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160 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та)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4769" marR="63500">
                        <a:lnSpc>
                          <a:spcPct val="100800"/>
                        </a:lnSpc>
                      </a:pPr>
                      <a:r>
                        <a:rPr dirty="0" sz="900" b="1">
                          <a:latin typeface="Tahoma"/>
                          <a:cs typeface="Tahoma"/>
                        </a:rPr>
                        <a:t>1.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Име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ре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име,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ско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вање,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б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  и ни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д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ле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 рад (лиценце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)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,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б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вање,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функ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ц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ија у еки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и,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начин ан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ж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вања (у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р,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дл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ка о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имен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вању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350469"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900" b="1">
                          <a:latin typeface="Tahoma"/>
                          <a:cs typeface="Tahoma"/>
                        </a:rPr>
                        <a:t>2.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563880"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000" b="1">
                          <a:latin typeface="Tahoma"/>
                          <a:cs typeface="Tahoma"/>
                        </a:rPr>
                        <a:t>2.2.2.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 marR="189865">
                        <a:lnSpc>
                          <a:spcPct val="100000"/>
                        </a:lnSpc>
                      </a:pPr>
                      <a:r>
                        <a:rPr dirty="0" sz="900" spc="-5" b="1">
                          <a:latin typeface="Tahoma"/>
                          <a:cs typeface="Tahoma"/>
                        </a:rPr>
                        <a:t>По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даци о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ан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жо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ваним т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енерима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 рад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са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с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тима млађим </a:t>
                      </a:r>
                      <a:r>
                        <a:rPr dirty="0" sz="900" spc="-2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1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6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дина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 marR="64135">
                        <a:lnSpc>
                          <a:spcPct val="100600"/>
                        </a:lnSpc>
                      </a:pPr>
                      <a:r>
                        <a:rPr dirty="0" sz="900" b="1">
                          <a:latin typeface="Tahoma"/>
                          <a:cs typeface="Tahoma"/>
                        </a:rPr>
                        <a:t>1.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Име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ре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име,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ско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вање,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б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  и ни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д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ле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 рад (лиценце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)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,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б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вање у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бласти физи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ч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ва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итања и с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</a:t>
                      </a:r>
                      <a:endParaRPr sz="900">
                        <a:latin typeface="Tahoma"/>
                        <a:cs typeface="Tahoma"/>
                      </a:endParaRPr>
                    </a:p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900" spc="-5" b="1">
                          <a:latin typeface="Tahoma"/>
                          <a:cs typeface="Tahoma"/>
                        </a:rPr>
                        <a:t>/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себна 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ч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на ос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б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љ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ен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ст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 рад 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444500" y="2470138"/>
            <a:ext cx="4964430" cy="165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b="1">
                <a:latin typeface="Tahoma"/>
                <a:cs typeface="Tahoma"/>
              </a:rPr>
              <a:t>2</a:t>
            </a:r>
            <a:r>
              <a:rPr dirty="0" sz="1100" spc="-10" b="1">
                <a:latin typeface="Tahoma"/>
                <a:cs typeface="Tahoma"/>
              </a:rPr>
              <a:t>.</a:t>
            </a:r>
            <a:r>
              <a:rPr dirty="0" sz="1100" spc="5" b="1">
                <a:latin typeface="Tahoma"/>
                <a:cs typeface="Tahoma"/>
              </a:rPr>
              <a:t>3</a:t>
            </a:r>
            <a:r>
              <a:rPr dirty="0" sz="1100" b="1">
                <a:latin typeface="Tahoma"/>
                <a:cs typeface="Tahoma"/>
              </a:rPr>
              <a:t>. ПОС</a:t>
            </a:r>
            <a:r>
              <a:rPr dirty="0" sz="1100" spc="-20" b="1">
                <a:latin typeface="Tahoma"/>
                <a:cs typeface="Tahoma"/>
              </a:rPr>
              <a:t>Л</a:t>
            </a:r>
            <a:r>
              <a:rPr dirty="0" sz="1100" b="1">
                <a:latin typeface="Tahoma"/>
                <a:cs typeface="Tahoma"/>
              </a:rPr>
              <a:t>ОВНИ</a:t>
            </a:r>
            <a:r>
              <a:rPr dirty="0" sz="1100" spc="-10" b="1">
                <a:latin typeface="Tahoma"/>
                <a:cs typeface="Tahoma"/>
              </a:rPr>
              <a:t> </a:t>
            </a:r>
            <a:r>
              <a:rPr dirty="0" sz="1100" b="1">
                <a:latin typeface="Tahoma"/>
                <a:cs typeface="Tahoma"/>
              </a:rPr>
              <a:t>П</a:t>
            </a:r>
            <a:r>
              <a:rPr dirty="0" sz="1100" spc="-10" b="1">
                <a:latin typeface="Tahoma"/>
                <a:cs typeface="Tahoma"/>
              </a:rPr>
              <a:t>Р</a:t>
            </a:r>
            <a:r>
              <a:rPr dirty="0" sz="1100" spc="-10" b="1">
                <a:latin typeface="Tahoma"/>
                <a:cs typeface="Tahoma"/>
              </a:rPr>
              <a:t>О</a:t>
            </a:r>
            <a:r>
              <a:rPr dirty="0" sz="1100" spc="-5" b="1">
                <a:latin typeface="Tahoma"/>
                <a:cs typeface="Tahoma"/>
              </a:rPr>
              <a:t>С</a:t>
            </a:r>
            <a:r>
              <a:rPr dirty="0" sz="1100" spc="-5" b="1">
                <a:latin typeface="Tahoma"/>
                <a:cs typeface="Tahoma"/>
              </a:rPr>
              <a:t>Т</a:t>
            </a:r>
            <a:r>
              <a:rPr dirty="0" sz="1100" b="1">
                <a:latin typeface="Tahoma"/>
                <a:cs typeface="Tahoma"/>
              </a:rPr>
              <a:t>О</a:t>
            </a:r>
            <a:r>
              <a:rPr dirty="0" sz="1100" spc="-5" b="1">
                <a:latin typeface="Tahoma"/>
                <a:cs typeface="Tahoma"/>
              </a:rPr>
              <a:t>Р</a:t>
            </a:r>
            <a:r>
              <a:rPr dirty="0" sz="1100" b="1">
                <a:latin typeface="Tahoma"/>
                <a:cs typeface="Tahoma"/>
              </a:rPr>
              <a:t>, С</a:t>
            </a:r>
            <a:r>
              <a:rPr dirty="0" sz="1100" spc="-5" b="1">
                <a:latin typeface="Tahoma"/>
                <a:cs typeface="Tahoma"/>
              </a:rPr>
              <a:t>П</a:t>
            </a:r>
            <a:r>
              <a:rPr dirty="0" sz="1100" b="1">
                <a:latin typeface="Tahoma"/>
                <a:cs typeface="Tahoma"/>
              </a:rPr>
              <a:t>О</a:t>
            </a:r>
            <a:r>
              <a:rPr dirty="0" sz="1100" spc="-5" b="1">
                <a:latin typeface="Tahoma"/>
                <a:cs typeface="Tahoma"/>
              </a:rPr>
              <a:t>Р</a:t>
            </a:r>
            <a:r>
              <a:rPr dirty="0" sz="1100" spc="-5" b="1">
                <a:latin typeface="Tahoma"/>
                <a:cs typeface="Tahoma"/>
              </a:rPr>
              <a:t>Т</a:t>
            </a:r>
            <a:r>
              <a:rPr dirty="0" sz="1100" spc="-5" b="1">
                <a:latin typeface="Tahoma"/>
                <a:cs typeface="Tahoma"/>
              </a:rPr>
              <a:t>С</a:t>
            </a:r>
            <a:r>
              <a:rPr dirty="0" sz="1100" spc="-5" b="1">
                <a:latin typeface="Tahoma"/>
                <a:cs typeface="Tahoma"/>
              </a:rPr>
              <a:t>К</a:t>
            </a:r>
            <a:r>
              <a:rPr dirty="0" sz="1100" b="1">
                <a:latin typeface="Tahoma"/>
                <a:cs typeface="Tahoma"/>
              </a:rPr>
              <a:t>И</a:t>
            </a:r>
            <a:r>
              <a:rPr dirty="0" sz="1100" spc="-5" b="1">
                <a:latin typeface="Tahoma"/>
                <a:cs typeface="Tahoma"/>
              </a:rPr>
              <a:t> </a:t>
            </a:r>
            <a:r>
              <a:rPr dirty="0" sz="1100" b="1">
                <a:latin typeface="Tahoma"/>
                <a:cs typeface="Tahoma"/>
              </a:rPr>
              <a:t>ОБЈ</a:t>
            </a:r>
            <a:r>
              <a:rPr dirty="0" sz="1100" spc="5" b="1">
                <a:latin typeface="Tahoma"/>
                <a:cs typeface="Tahoma"/>
              </a:rPr>
              <a:t>Е</a:t>
            </a:r>
            <a:r>
              <a:rPr dirty="0" sz="1100" spc="-5" b="1">
                <a:latin typeface="Tahoma"/>
                <a:cs typeface="Tahoma"/>
              </a:rPr>
              <a:t>К</a:t>
            </a:r>
            <a:r>
              <a:rPr dirty="0" sz="1100" spc="-5" b="1">
                <a:latin typeface="Tahoma"/>
                <a:cs typeface="Tahoma"/>
              </a:rPr>
              <a:t>Т</a:t>
            </a:r>
            <a:r>
              <a:rPr dirty="0" sz="1100" spc="-5" b="1">
                <a:latin typeface="Tahoma"/>
                <a:cs typeface="Tahoma"/>
              </a:rPr>
              <a:t>И</a:t>
            </a:r>
            <a:r>
              <a:rPr dirty="0" sz="1100" b="1">
                <a:latin typeface="Tahoma"/>
                <a:cs typeface="Tahoma"/>
              </a:rPr>
              <a:t>, С</a:t>
            </a:r>
            <a:r>
              <a:rPr dirty="0" sz="1100" spc="-5" b="1">
                <a:latin typeface="Tahoma"/>
                <a:cs typeface="Tahoma"/>
              </a:rPr>
              <a:t>П</a:t>
            </a:r>
            <a:r>
              <a:rPr dirty="0" sz="1100" b="1">
                <a:latin typeface="Tahoma"/>
                <a:cs typeface="Tahoma"/>
              </a:rPr>
              <a:t>О</a:t>
            </a:r>
            <a:r>
              <a:rPr dirty="0" sz="1100" spc="-5" b="1">
                <a:latin typeface="Tahoma"/>
                <a:cs typeface="Tahoma"/>
              </a:rPr>
              <a:t>Р</a:t>
            </a:r>
            <a:r>
              <a:rPr dirty="0" sz="1100" spc="-5" b="1">
                <a:latin typeface="Tahoma"/>
                <a:cs typeface="Tahoma"/>
              </a:rPr>
              <a:t>Т</a:t>
            </a:r>
            <a:r>
              <a:rPr dirty="0" sz="1100" spc="-5" b="1">
                <a:latin typeface="Tahoma"/>
                <a:cs typeface="Tahoma"/>
              </a:rPr>
              <a:t>С</a:t>
            </a:r>
            <a:r>
              <a:rPr dirty="0" sz="1100" spc="-5" b="1">
                <a:latin typeface="Tahoma"/>
                <a:cs typeface="Tahoma"/>
              </a:rPr>
              <a:t>К</a:t>
            </a:r>
            <a:r>
              <a:rPr dirty="0" sz="1100" b="1">
                <a:latin typeface="Tahoma"/>
                <a:cs typeface="Tahoma"/>
              </a:rPr>
              <a:t>А О</a:t>
            </a:r>
            <a:r>
              <a:rPr dirty="0" sz="1100" spc="-15" b="1">
                <a:latin typeface="Tahoma"/>
                <a:cs typeface="Tahoma"/>
              </a:rPr>
              <a:t>П</a:t>
            </a:r>
            <a:r>
              <a:rPr dirty="0" sz="1100" spc="-10" b="1">
                <a:latin typeface="Tahoma"/>
                <a:cs typeface="Tahoma"/>
              </a:rPr>
              <a:t>Р</a:t>
            </a:r>
            <a:r>
              <a:rPr dirty="0" sz="1100" b="1">
                <a:latin typeface="Tahoma"/>
                <a:cs typeface="Tahoma"/>
              </a:rPr>
              <a:t>ЕМА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07847" y="310896"/>
            <a:ext cx="0" cy="6940550"/>
          </a:xfrm>
          <a:custGeom>
            <a:avLst/>
            <a:gdLst/>
            <a:ahLst/>
            <a:cxnLst/>
            <a:rect l="l" t="t" r="r" b="b"/>
            <a:pathLst>
              <a:path w="0" h="6940550">
                <a:moveTo>
                  <a:pt x="0" y="0"/>
                </a:moveTo>
                <a:lnTo>
                  <a:pt x="0" y="6940296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0386059" y="310896"/>
            <a:ext cx="0" cy="6940550"/>
          </a:xfrm>
          <a:custGeom>
            <a:avLst/>
            <a:gdLst/>
            <a:ahLst/>
            <a:cxnLst/>
            <a:rect l="l" t="t" r="r" b="b"/>
            <a:pathLst>
              <a:path w="0" h="6940550">
                <a:moveTo>
                  <a:pt x="0" y="0"/>
                </a:moveTo>
                <a:lnTo>
                  <a:pt x="0" y="6940296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04800" y="7254240"/>
            <a:ext cx="10084435" cy="0"/>
          </a:xfrm>
          <a:custGeom>
            <a:avLst/>
            <a:gdLst/>
            <a:ahLst/>
            <a:cxnLst/>
            <a:rect l="l" t="t" r="r" b="b"/>
            <a:pathLst>
              <a:path w="10084435" h="0">
                <a:moveTo>
                  <a:pt x="0" y="0"/>
                </a:moveTo>
                <a:lnTo>
                  <a:pt x="10084307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304165" y="307848"/>
          <a:ext cx="10089515" cy="19875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2399"/>
                <a:gridCol w="499872"/>
                <a:gridCol w="2919094"/>
                <a:gridCol w="2970529"/>
                <a:gridCol w="3420491"/>
                <a:gridCol w="115823"/>
              </a:tblGrid>
              <a:tr h="148717"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T w="736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566293"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4769" marR="168910">
                        <a:lnSpc>
                          <a:spcPct val="101099"/>
                        </a:lnSpc>
                      </a:pPr>
                      <a:r>
                        <a:rPr dirty="0" sz="900" b="1">
                          <a:latin typeface="Tahoma"/>
                          <a:cs typeface="Tahoma"/>
                        </a:rPr>
                        <a:t>дец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м,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функ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ц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ија у еки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,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начин ан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жо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вања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(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р,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дл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ка о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имен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вањ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)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562356"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000" b="1">
                          <a:latin typeface="Tahoma"/>
                          <a:cs typeface="Tahoma"/>
                        </a:rPr>
                        <a:t>2.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420624">
                <a:tc>
                  <a:txBody>
                    <a:bodyPr/>
                    <a:lstStyle/>
                    <a:p>
                      <a:pPr/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000" b="1">
                          <a:latin typeface="Tahoma"/>
                          <a:cs typeface="Tahoma"/>
                        </a:rPr>
                        <a:t>2.2.3.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 marR="97155">
                        <a:lnSpc>
                          <a:spcPct val="100600"/>
                        </a:lnSpc>
                      </a:pPr>
                      <a:r>
                        <a:rPr dirty="0" sz="900" spc="-5" b="1">
                          <a:latin typeface="Tahoma"/>
                          <a:cs typeface="Tahoma"/>
                        </a:rPr>
                        <a:t>По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даци о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енеру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ји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рдинира и на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ире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рад 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их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ренера у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б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 (наве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ен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2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.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2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.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1 или 2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.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2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.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2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.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)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000" spc="-5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1000" b="1">
                          <a:latin typeface="Tahoma"/>
                          <a:cs typeface="Tahoma"/>
                        </a:rPr>
                        <a:t>ме</a:t>
                      </a:r>
                      <a:r>
                        <a:rPr dirty="0" sz="10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1000" spc="-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15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10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1000" spc="-10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1000" spc="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1000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1000" spc="10" b="1">
                          <a:latin typeface="Tahoma"/>
                          <a:cs typeface="Tahoma"/>
                        </a:rPr>
                        <a:t>м</a:t>
                      </a:r>
                      <a:r>
                        <a:rPr dirty="0" sz="1000" b="1">
                          <a:latin typeface="Tahoma"/>
                          <a:cs typeface="Tahoma"/>
                        </a:rPr>
                        <a:t>е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281939">
                <a:tc>
                  <a:txBody>
                    <a:bodyPr/>
                    <a:lstStyle/>
                    <a:p>
                      <a:pPr/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000" b="1">
                          <a:latin typeface="Tahoma"/>
                          <a:cs typeface="Tahoma"/>
                        </a:rPr>
                        <a:t>2.2.4.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 marR="58419">
                        <a:lnSpc>
                          <a:spcPct val="101099"/>
                        </a:lnSpc>
                      </a:pPr>
                      <a:r>
                        <a:rPr dirty="0" sz="900" spc="-5" b="1">
                          <a:latin typeface="Tahoma"/>
                          <a:cs typeface="Tahoma"/>
                        </a:rPr>
                        <a:t>Н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азив </a:t>
                      </a:r>
                      <a:r>
                        <a:rPr dirty="0" sz="900" spc="-6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ш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тег </a:t>
                      </a:r>
                      <a:r>
                        <a:rPr dirty="0" sz="900" spc="-7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акта </a:t>
                      </a:r>
                      <a:r>
                        <a:rPr dirty="0" sz="900" spc="-6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б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 </a:t>
                      </a:r>
                      <a:r>
                        <a:rPr dirty="0" sz="900" spc="-6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јим </a:t>
                      </a:r>
                      <a:r>
                        <a:rPr dirty="0" sz="900" spc="-6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су </a:t>
                      </a:r>
                      <a:r>
                        <a:rPr dirty="0" sz="900" spc="-6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врђ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не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на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ле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ж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сти 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жо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ван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х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енера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</a:tbl>
          </a:graphicData>
        </a:graphic>
      </p:graphicFrame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456565" y="2796540"/>
          <a:ext cx="9821545" cy="42633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99872"/>
                <a:gridCol w="2919094"/>
                <a:gridCol w="2970529"/>
                <a:gridCol w="3420491"/>
              </a:tblGrid>
              <a:tr h="313943">
                <a:tc rowSpan="7"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000" b="1">
                          <a:latin typeface="Tahoma"/>
                          <a:cs typeface="Tahoma"/>
                        </a:rPr>
                        <a:t>2.3.1.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7">
                  <a:txBody>
                    <a:bodyPr/>
                    <a:lstStyle/>
                    <a:p>
                      <a:pPr marL="64769" marR="58419">
                        <a:lnSpc>
                          <a:spcPct val="101099"/>
                        </a:lnSpc>
                      </a:pPr>
                      <a:r>
                        <a:rPr dirty="0" sz="900" spc="-5" b="1">
                          <a:latin typeface="Tahoma"/>
                          <a:cs typeface="Tahoma"/>
                        </a:rPr>
                        <a:t>По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даци  </a:t>
                      </a:r>
                      <a:r>
                        <a:rPr dirty="0" sz="900" spc="13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о  </a:t>
                      </a:r>
                      <a:r>
                        <a:rPr dirty="0" sz="900" spc="12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ск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м   </a:t>
                      </a:r>
                      <a:r>
                        <a:rPr dirty="0" sz="900" spc="-13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б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ек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  </a:t>
                      </a:r>
                      <a:r>
                        <a:rPr dirty="0" sz="900" spc="12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   </a:t>
                      </a:r>
                      <a:r>
                        <a:rPr dirty="0" sz="900" spc="-13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енинг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ри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ављених еки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900" spc="-5" b="1">
                          <a:latin typeface="Tahoma"/>
                          <a:cs typeface="Tahoma"/>
                        </a:rPr>
                        <a:t>Н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азив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б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ек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2419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900" b="1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ка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ц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ија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б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ек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1939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 marR="114935">
                        <a:lnSpc>
                          <a:spcPct val="101099"/>
                        </a:lnSpc>
                      </a:pPr>
                      <a:r>
                        <a:rPr dirty="0" sz="900" b="1">
                          <a:latin typeface="Tahoma"/>
                          <a:cs typeface="Tahoma"/>
                        </a:rPr>
                        <a:t>Ст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ра и 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вр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ш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ина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ст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ри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 наме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њ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ених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извођењу с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ских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активн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сти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002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900" b="1">
                          <a:latin typeface="Tahoma"/>
                          <a:cs typeface="Tahoma"/>
                        </a:rPr>
                        <a:t>Ст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ра и 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вр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ш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ина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атећих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ст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ри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2673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900" b="1">
                          <a:latin typeface="Tahoma"/>
                          <a:cs typeface="Tahoma"/>
                        </a:rPr>
                        <a:t>Ин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талаци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3944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900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х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нич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 о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рема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242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900" spc="-5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равни осн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 к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ри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ш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ће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њ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7451">
                <a:tc rowSpan="10"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000" b="1">
                          <a:latin typeface="Tahoma"/>
                          <a:cs typeface="Tahoma"/>
                        </a:rPr>
                        <a:t>2.3.2.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10">
                  <a:txBody>
                    <a:bodyPr/>
                    <a:lstStyle/>
                    <a:p>
                      <a:pPr algn="just" marL="64769" marR="55880">
                        <a:lnSpc>
                          <a:spcPct val="100600"/>
                        </a:lnSpc>
                      </a:pPr>
                      <a:r>
                        <a:rPr dirty="0" sz="900" spc="-5" b="1">
                          <a:latin typeface="Tahoma"/>
                          <a:cs typeface="Tahoma"/>
                        </a:rPr>
                        <a:t>По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даци  </a:t>
                      </a:r>
                      <a:r>
                        <a:rPr dirty="0" sz="900" spc="10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о  </a:t>
                      </a:r>
                      <a:r>
                        <a:rPr dirty="0" sz="900" spc="1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ск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м  </a:t>
                      </a:r>
                      <a:r>
                        <a:rPr dirty="0" sz="900" spc="12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б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ек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  </a:t>
                      </a:r>
                      <a:r>
                        <a:rPr dirty="0" sz="900" spc="10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10" b="1">
                          <a:latin typeface="Tahoma"/>
                          <a:cs typeface="Tahoma"/>
                        </a:rPr>
                        <a:t>(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сн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вни  </a:t>
                      </a:r>
                      <a:r>
                        <a:rPr dirty="0" sz="900" spc="114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д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датни)    </a:t>
                      </a:r>
                      <a:r>
                        <a:rPr dirty="0" sz="900" spc="-1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    </a:t>
                      </a:r>
                      <a:r>
                        <a:rPr dirty="0" sz="900" spc="-1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аниз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вање    </a:t>
                      </a:r>
                      <a:r>
                        <a:rPr dirty="0" sz="900" spc="-10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акмица    </a:t>
                      </a:r>
                      <a:r>
                        <a:rPr dirty="0" sz="900" spc="-1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седишту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б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900" b="1">
                          <a:latin typeface="Tahoma"/>
                          <a:cs typeface="Tahoma"/>
                        </a:rPr>
                        <a:t>1.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Осн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вни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б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екат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5927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900" spc="-5" b="1">
                          <a:latin typeface="Tahoma"/>
                          <a:cs typeface="Tahoma"/>
                        </a:rPr>
                        <a:t>Н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азив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б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ек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7452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900" b="1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ка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ц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ија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б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ек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2321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 marR="114935">
                        <a:lnSpc>
                          <a:spcPct val="100000"/>
                        </a:lnSpc>
                      </a:pPr>
                      <a:r>
                        <a:rPr dirty="0" sz="900" b="1">
                          <a:latin typeface="Tahoma"/>
                          <a:cs typeface="Tahoma"/>
                        </a:rPr>
                        <a:t>Ст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ра и 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вр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ш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ина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ст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ри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 наме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њ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ених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извођењу с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ских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активн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сти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1939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 marR="245745">
                        <a:lnSpc>
                          <a:spcPct val="100000"/>
                        </a:lnSpc>
                      </a:pPr>
                      <a:r>
                        <a:rPr dirty="0" sz="900" b="1">
                          <a:latin typeface="Tahoma"/>
                          <a:cs typeface="Tahoma"/>
                        </a:rPr>
                        <a:t>Ст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ра и 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вр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ш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ина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атећих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ст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ри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(т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алети,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влачи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нице и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др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.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)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5928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900" b="1">
                          <a:latin typeface="Tahoma"/>
                          <a:cs typeface="Tahoma"/>
                        </a:rPr>
                        <a:t>Ин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талаци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 (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рејањ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,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 ве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нтилаци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 и др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.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)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1889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 marR="643255">
                        <a:lnSpc>
                          <a:spcPct val="101099"/>
                        </a:lnSpc>
                      </a:pPr>
                      <a:r>
                        <a:rPr dirty="0" sz="900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х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нич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 о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рема (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кош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еви,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 о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рема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и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тицање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најма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њ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 т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 заставе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 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.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)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5927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900" spc="-10" b="1">
                          <a:latin typeface="Tahoma"/>
                          <a:cs typeface="Tahoma"/>
                        </a:rPr>
                        <a:t>Б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 седишта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ледао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ц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5928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900" spc="-5" b="1">
                          <a:latin typeface="Tahoma"/>
                          <a:cs typeface="Tahoma"/>
                        </a:rPr>
                        <a:t>По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даци о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ребн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 д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ли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3464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 marR="193675">
                        <a:lnSpc>
                          <a:spcPct val="100000"/>
                        </a:lnSpc>
                      </a:pPr>
                      <a:r>
                        <a:rPr dirty="0" sz="900" spc="-10" b="1">
                          <a:latin typeface="Tahoma"/>
                          <a:cs typeface="Tahoma"/>
                        </a:rPr>
                        <a:t>Б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 к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јим је 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 о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б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јекат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ан у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Н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аци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налн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 еви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нци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ских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б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еката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444500" y="4070593"/>
            <a:ext cx="4575810" cy="165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b="1">
                <a:latin typeface="Tahoma"/>
                <a:cs typeface="Tahoma"/>
              </a:rPr>
              <a:t>2</a:t>
            </a:r>
            <a:r>
              <a:rPr dirty="0" sz="1100" spc="-10" b="1">
                <a:latin typeface="Tahoma"/>
                <a:cs typeface="Tahoma"/>
              </a:rPr>
              <a:t>.</a:t>
            </a:r>
            <a:r>
              <a:rPr dirty="0" sz="1100" b="1">
                <a:latin typeface="Tahoma"/>
                <a:cs typeface="Tahoma"/>
              </a:rPr>
              <a:t>4.</a:t>
            </a:r>
            <a:r>
              <a:rPr dirty="0" sz="1100" spc="-10" b="1">
                <a:latin typeface="Tahoma"/>
                <a:cs typeface="Tahoma"/>
              </a:rPr>
              <a:t> </a:t>
            </a:r>
            <a:r>
              <a:rPr dirty="0" sz="1100" b="1">
                <a:latin typeface="Tahoma"/>
                <a:cs typeface="Tahoma"/>
              </a:rPr>
              <a:t>У</a:t>
            </a:r>
            <a:r>
              <a:rPr dirty="0" sz="1100" spc="-5" b="1">
                <a:latin typeface="Tahoma"/>
                <a:cs typeface="Tahoma"/>
              </a:rPr>
              <a:t>Н</a:t>
            </a:r>
            <a:r>
              <a:rPr dirty="0" sz="1100" b="1">
                <a:latin typeface="Tahoma"/>
                <a:cs typeface="Tahoma"/>
              </a:rPr>
              <a:t>У</a:t>
            </a:r>
            <a:r>
              <a:rPr dirty="0" sz="1100" spc="-5" b="1">
                <a:latin typeface="Tahoma"/>
                <a:cs typeface="Tahoma"/>
              </a:rPr>
              <a:t>Т</a:t>
            </a:r>
            <a:r>
              <a:rPr dirty="0" sz="1100" spc="-10" b="1">
                <a:latin typeface="Tahoma"/>
                <a:cs typeface="Tahoma"/>
              </a:rPr>
              <a:t>Р</a:t>
            </a:r>
            <a:r>
              <a:rPr dirty="0" sz="1100" b="1">
                <a:latin typeface="Tahoma"/>
                <a:cs typeface="Tahoma"/>
              </a:rPr>
              <a:t>А</a:t>
            </a:r>
            <a:r>
              <a:rPr dirty="0" sz="1100" spc="-15" b="1">
                <a:latin typeface="Tahoma"/>
                <a:cs typeface="Tahoma"/>
              </a:rPr>
              <a:t>Ш</a:t>
            </a:r>
            <a:r>
              <a:rPr dirty="0" sz="1100" b="1">
                <a:latin typeface="Tahoma"/>
                <a:cs typeface="Tahoma"/>
              </a:rPr>
              <a:t>ЊА О</a:t>
            </a:r>
            <a:r>
              <a:rPr dirty="0" sz="1100" spc="-20" b="1">
                <a:latin typeface="Tahoma"/>
                <a:cs typeface="Tahoma"/>
              </a:rPr>
              <a:t>Р</a:t>
            </a:r>
            <a:r>
              <a:rPr dirty="0" sz="1100" b="1">
                <a:latin typeface="Tahoma"/>
                <a:cs typeface="Tahoma"/>
              </a:rPr>
              <a:t>ГА</a:t>
            </a:r>
            <a:r>
              <a:rPr dirty="0" sz="1100" spc="-5" b="1">
                <a:latin typeface="Tahoma"/>
                <a:cs typeface="Tahoma"/>
              </a:rPr>
              <a:t>Н</a:t>
            </a:r>
            <a:r>
              <a:rPr dirty="0" sz="1100" spc="-5" b="1">
                <a:latin typeface="Tahoma"/>
                <a:cs typeface="Tahoma"/>
              </a:rPr>
              <a:t>И</a:t>
            </a:r>
            <a:r>
              <a:rPr dirty="0" sz="1100" spc="-10" b="1">
                <a:latin typeface="Tahoma"/>
                <a:cs typeface="Tahoma"/>
              </a:rPr>
              <a:t>З</a:t>
            </a:r>
            <a:r>
              <a:rPr dirty="0" sz="1100" b="1">
                <a:latin typeface="Tahoma"/>
                <a:cs typeface="Tahoma"/>
              </a:rPr>
              <a:t>А</a:t>
            </a:r>
            <a:r>
              <a:rPr dirty="0" sz="1100" spc="-5" b="1">
                <a:latin typeface="Tahoma"/>
                <a:cs typeface="Tahoma"/>
              </a:rPr>
              <a:t>Ц</a:t>
            </a:r>
            <a:r>
              <a:rPr dirty="0" sz="1100" spc="-5" b="1">
                <a:latin typeface="Tahoma"/>
                <a:cs typeface="Tahoma"/>
              </a:rPr>
              <a:t>И</a:t>
            </a:r>
            <a:r>
              <a:rPr dirty="0" sz="1100" b="1">
                <a:latin typeface="Tahoma"/>
                <a:cs typeface="Tahoma"/>
              </a:rPr>
              <a:t>ЈА И ФИ</a:t>
            </a:r>
            <a:r>
              <a:rPr dirty="0" sz="1100" spc="-20" b="1">
                <a:latin typeface="Tahoma"/>
                <a:cs typeface="Tahoma"/>
              </a:rPr>
              <a:t>Н</a:t>
            </a:r>
            <a:r>
              <a:rPr dirty="0" sz="1100" b="1">
                <a:latin typeface="Tahoma"/>
                <a:cs typeface="Tahoma"/>
              </a:rPr>
              <a:t>А</a:t>
            </a:r>
            <a:r>
              <a:rPr dirty="0" sz="1100" spc="-5" b="1">
                <a:latin typeface="Tahoma"/>
                <a:cs typeface="Tahoma"/>
              </a:rPr>
              <a:t>Н</a:t>
            </a:r>
            <a:r>
              <a:rPr dirty="0" sz="1100" spc="-5" b="1">
                <a:latin typeface="Tahoma"/>
                <a:cs typeface="Tahoma"/>
              </a:rPr>
              <a:t>С</a:t>
            </a:r>
            <a:r>
              <a:rPr dirty="0" sz="1100" spc="-5" b="1">
                <a:latin typeface="Tahoma"/>
                <a:cs typeface="Tahoma"/>
              </a:rPr>
              <a:t>И</a:t>
            </a:r>
            <a:r>
              <a:rPr dirty="0" sz="1100" b="1">
                <a:latin typeface="Tahoma"/>
                <a:cs typeface="Tahoma"/>
              </a:rPr>
              <a:t>Ј</a:t>
            </a:r>
            <a:r>
              <a:rPr dirty="0" sz="1100" spc="-5" b="1">
                <a:latin typeface="Tahoma"/>
                <a:cs typeface="Tahoma"/>
              </a:rPr>
              <a:t>С</a:t>
            </a:r>
            <a:r>
              <a:rPr dirty="0" sz="1100" spc="-5" b="1">
                <a:latin typeface="Tahoma"/>
                <a:cs typeface="Tahoma"/>
              </a:rPr>
              <a:t>К</a:t>
            </a:r>
            <a:r>
              <a:rPr dirty="0" sz="1100" b="1">
                <a:latin typeface="Tahoma"/>
                <a:cs typeface="Tahoma"/>
              </a:rPr>
              <a:t>А </a:t>
            </a:r>
            <a:r>
              <a:rPr dirty="0" sz="1100" spc="-5" b="1">
                <a:latin typeface="Tahoma"/>
                <a:cs typeface="Tahoma"/>
              </a:rPr>
              <a:t>С</a:t>
            </a:r>
            <a:r>
              <a:rPr dirty="0" sz="1100" spc="-10" b="1">
                <a:latin typeface="Tahoma"/>
                <a:cs typeface="Tahoma"/>
              </a:rPr>
              <a:t>Р</a:t>
            </a:r>
            <a:r>
              <a:rPr dirty="0" sz="1100" b="1">
                <a:latin typeface="Tahoma"/>
                <a:cs typeface="Tahoma"/>
              </a:rPr>
              <a:t>ЕД</a:t>
            </a:r>
            <a:r>
              <a:rPr dirty="0" sz="1100" spc="-5" b="1">
                <a:latin typeface="Tahoma"/>
                <a:cs typeface="Tahoma"/>
              </a:rPr>
              <a:t>С</a:t>
            </a:r>
            <a:r>
              <a:rPr dirty="0" sz="1100" spc="-5" b="1">
                <a:latin typeface="Tahoma"/>
                <a:cs typeface="Tahoma"/>
              </a:rPr>
              <a:t>Т</a:t>
            </a:r>
            <a:r>
              <a:rPr dirty="0" sz="1100" b="1">
                <a:latin typeface="Tahoma"/>
                <a:cs typeface="Tahoma"/>
              </a:rPr>
              <a:t>ВА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04800" y="307848"/>
            <a:ext cx="10084435" cy="0"/>
          </a:xfrm>
          <a:custGeom>
            <a:avLst/>
            <a:gdLst/>
            <a:ahLst/>
            <a:cxnLst/>
            <a:rect l="l" t="t" r="r" b="b"/>
            <a:pathLst>
              <a:path w="10084435" h="0">
                <a:moveTo>
                  <a:pt x="0" y="0"/>
                </a:moveTo>
                <a:lnTo>
                  <a:pt x="10084307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307847" y="310896"/>
            <a:ext cx="0" cy="6940550"/>
          </a:xfrm>
          <a:custGeom>
            <a:avLst/>
            <a:gdLst/>
            <a:ahLst/>
            <a:cxnLst/>
            <a:rect l="l" t="t" r="r" b="b"/>
            <a:pathLst>
              <a:path w="0" h="6940550">
                <a:moveTo>
                  <a:pt x="0" y="0"/>
                </a:moveTo>
                <a:lnTo>
                  <a:pt x="0" y="6940296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0386059" y="310896"/>
            <a:ext cx="0" cy="6940550"/>
          </a:xfrm>
          <a:custGeom>
            <a:avLst/>
            <a:gdLst/>
            <a:ahLst/>
            <a:cxnLst/>
            <a:rect l="l" t="t" r="r" b="b"/>
            <a:pathLst>
              <a:path w="0" h="6940550">
                <a:moveTo>
                  <a:pt x="0" y="0"/>
                </a:moveTo>
                <a:lnTo>
                  <a:pt x="0" y="6940296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304800" y="7254240"/>
            <a:ext cx="10084435" cy="0"/>
          </a:xfrm>
          <a:custGeom>
            <a:avLst/>
            <a:gdLst/>
            <a:ahLst/>
            <a:cxnLst/>
            <a:rect l="l" t="t" r="r" b="b"/>
            <a:pathLst>
              <a:path w="10084435" h="0">
                <a:moveTo>
                  <a:pt x="0" y="0"/>
                </a:moveTo>
                <a:lnTo>
                  <a:pt x="10084307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456565" y="456565"/>
          <a:ext cx="9821545" cy="34359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99872"/>
                <a:gridCol w="2919094"/>
                <a:gridCol w="2970529"/>
                <a:gridCol w="3420491"/>
              </a:tblGrid>
              <a:tr h="185928">
                <a:tc rowSpan="3"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900" spc="-5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равни осн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 к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ри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ш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ће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њ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47725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900" b="1">
                          <a:latin typeface="Tahoma"/>
                          <a:cs typeface="Tahoma"/>
                        </a:rPr>
                        <a:t>2.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датни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б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екат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1188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900" b="1">
                          <a:latin typeface="Tahoma"/>
                          <a:cs typeface="Tahoma"/>
                        </a:rPr>
                        <a:t>(и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ти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по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даци као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 за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лавни о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б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јекат)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0020">
                <a:tc rowSpan="4"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000" b="1">
                          <a:latin typeface="Tahoma"/>
                          <a:cs typeface="Tahoma"/>
                        </a:rPr>
                        <a:t>2.3.3.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4">
                  <a:txBody>
                    <a:bodyPr/>
                    <a:lstStyle/>
                    <a:p>
                      <a:pPr marL="64769" marR="58419">
                        <a:lnSpc>
                          <a:spcPct val="100000"/>
                        </a:lnSpc>
                      </a:pPr>
                      <a:r>
                        <a:rPr dirty="0" sz="900" spc="-5" b="1">
                          <a:latin typeface="Tahoma"/>
                          <a:cs typeface="Tahoma"/>
                        </a:rPr>
                        <a:t>По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даци  </a:t>
                      </a:r>
                      <a:r>
                        <a:rPr dirty="0" sz="900" spc="-4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о  </a:t>
                      </a:r>
                      <a:r>
                        <a:rPr dirty="0" sz="900" spc="-4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сл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вн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м  </a:t>
                      </a:r>
                      <a:r>
                        <a:rPr dirty="0" sz="900" spc="-3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ст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ру  </a:t>
                      </a:r>
                      <a:r>
                        <a:rPr dirty="0" sz="900" spc="-4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  </a:t>
                      </a:r>
                      <a:r>
                        <a:rPr dirty="0" sz="900" spc="-3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ме  </a:t>
                      </a:r>
                      <a:r>
                        <a:rPr dirty="0" sz="900" spc="-3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се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налази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диште к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б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900" b="1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ка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ц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ија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0019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900" b="1">
                          <a:latin typeface="Tahoma"/>
                          <a:cs typeface="Tahoma"/>
                        </a:rPr>
                        <a:t>Ст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ра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002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900" spc="-5" b="1">
                          <a:latin typeface="Tahoma"/>
                          <a:cs typeface="Tahoma"/>
                        </a:rPr>
                        <a:t>По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вр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ш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ина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0019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900" spc="-5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равни осн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 к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ри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ш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ће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њ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58165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000" b="1">
                          <a:latin typeface="Tahoma"/>
                          <a:cs typeface="Tahoma"/>
                        </a:rPr>
                        <a:t>2.3.4.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 marR="60325">
                        <a:lnSpc>
                          <a:spcPct val="100000"/>
                        </a:lnSpc>
                        <a:tabLst>
                          <a:tab pos="652780" algn="l"/>
                          <a:tab pos="861694" algn="l"/>
                          <a:tab pos="1724660" algn="l"/>
                          <a:tab pos="2250440" algn="l"/>
                        </a:tabLst>
                      </a:pPr>
                      <a:r>
                        <a:rPr dirty="0" sz="900" spc="-5" b="1">
                          <a:latin typeface="Tahoma"/>
                          <a:cs typeface="Tahoma"/>
                        </a:rPr>
                        <a:t>По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даци	о	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сед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вању	л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ти,	т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енер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и,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дрес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ва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 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ских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рекви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ита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 marR="2329180">
                        <a:lnSpc>
                          <a:spcPct val="100699"/>
                        </a:lnSpc>
                      </a:pPr>
                      <a:r>
                        <a:rPr dirty="0" sz="900" b="1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те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Тренер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Дрес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ви</a:t>
                      </a:r>
                      <a:endParaRPr sz="900">
                        <a:latin typeface="Tahoma"/>
                        <a:cs typeface="Tahoma"/>
                      </a:endParaRPr>
                    </a:p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900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ски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екви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ити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57783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000" b="1">
                          <a:latin typeface="Tahoma"/>
                          <a:cs typeface="Tahoma"/>
                        </a:rPr>
                        <a:t>2.3.5.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 marR="59055">
                        <a:lnSpc>
                          <a:spcPct val="100000"/>
                        </a:lnSpc>
                      </a:pPr>
                      <a:r>
                        <a:rPr dirty="0" sz="900" spc="-5" b="1">
                          <a:latin typeface="Tahoma"/>
                          <a:cs typeface="Tahoma"/>
                        </a:rPr>
                        <a:t>По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даци</a:t>
                      </a:r>
                      <a:r>
                        <a:rPr dirty="0" sz="900" spc="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канцелари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ск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реми</a:t>
                      </a:r>
                      <a:r>
                        <a:rPr dirty="0" sz="900" spc="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сл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вн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м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ст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ру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ба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 marR="2392680">
                        <a:lnSpc>
                          <a:spcPct val="100000"/>
                        </a:lnSpc>
                      </a:pPr>
                      <a:r>
                        <a:rPr dirty="0" sz="900" spc="-5" b="1">
                          <a:latin typeface="Tahoma"/>
                          <a:cs typeface="Tahoma"/>
                        </a:rPr>
                        <a:t>Сто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Ст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лице</a:t>
                      </a:r>
                      <a:endParaRPr sz="900">
                        <a:latin typeface="Tahoma"/>
                        <a:cs typeface="Tahoma"/>
                      </a:endParaRPr>
                    </a:p>
                    <a:p>
                      <a:pPr marL="64769" marR="956310">
                        <a:lnSpc>
                          <a:spcPct val="101099"/>
                        </a:lnSpc>
                      </a:pPr>
                      <a:r>
                        <a:rPr dirty="0" sz="900" b="1">
                          <a:latin typeface="Tahoma"/>
                          <a:cs typeface="Tahoma"/>
                        </a:rPr>
                        <a:t>Орман на за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љ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чава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њ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Т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леф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 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(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фиксни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или м</a:t>
                      </a:r>
                      <a:r>
                        <a:rPr dirty="0" sz="900" spc="-2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билни)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1940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000" b="1">
                          <a:latin typeface="Tahoma"/>
                          <a:cs typeface="Tahoma"/>
                        </a:rPr>
                        <a:t>2.3.6.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 marR="59055">
                        <a:lnSpc>
                          <a:spcPct val="101099"/>
                        </a:lnSpc>
                      </a:pPr>
                      <a:r>
                        <a:rPr dirty="0" sz="900" spc="-5" b="1">
                          <a:latin typeface="Tahoma"/>
                          <a:cs typeface="Tahoma"/>
                        </a:rPr>
                        <a:t>По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даци</a:t>
                      </a:r>
                      <a:r>
                        <a:rPr dirty="0" sz="900" spc="-4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spc="-4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ри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б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ру</a:t>
                      </a:r>
                      <a:r>
                        <a:rPr dirty="0" sz="900" spc="-3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spc="-3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ж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ање</a:t>
                      </a:r>
                      <a:r>
                        <a:rPr dirty="0" sz="900" spc="-3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рве</a:t>
                      </a:r>
                      <a:r>
                        <a:rPr dirty="0" sz="900" spc="-3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моћи</a:t>
                      </a:r>
                      <a:r>
                        <a:rPr dirty="0" sz="900" spc="-3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на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с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ск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м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б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ек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000" b="1">
                          <a:latin typeface="Tahoma"/>
                          <a:cs typeface="Tahoma"/>
                        </a:rPr>
                        <a:t>2.3.7.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64769" marR="57150">
                        <a:lnSpc>
                          <a:spcPct val="101099"/>
                        </a:lnSpc>
                      </a:pPr>
                      <a:r>
                        <a:rPr dirty="0" sz="900" b="1">
                          <a:latin typeface="Tahoma"/>
                          <a:cs typeface="Tahoma"/>
                        </a:rPr>
                        <a:t>Да</a:t>
                      </a:r>
                      <a:r>
                        <a:rPr dirty="0" sz="900" spc="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ли</a:t>
                      </a:r>
                      <a:r>
                        <a:rPr dirty="0" sz="900" spc="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је</a:t>
                      </a:r>
                      <a:r>
                        <a:rPr dirty="0" sz="900" spc="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наве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ена</a:t>
                      </a:r>
                      <a:r>
                        <a:rPr dirty="0" sz="900" spc="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ка</a:t>
                      </a:r>
                      <a:r>
                        <a:rPr dirty="0" sz="900" spc="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рема</a:t>
                      </a:r>
                      <a:r>
                        <a:rPr dirty="0" sz="900" spc="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900" spc="1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2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.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3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.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4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.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,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2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.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3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.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5,    </a:t>
                      </a:r>
                      <a:r>
                        <a:rPr dirty="0" sz="900" spc="-12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    </a:t>
                      </a:r>
                      <a:r>
                        <a:rPr dirty="0" sz="900" spc="-12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2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.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3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.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6.    </a:t>
                      </a:r>
                      <a:r>
                        <a:rPr dirty="0" sz="900" spc="-12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атес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ирана    </a:t>
                      </a:r>
                      <a:r>
                        <a:rPr dirty="0" sz="900" spc="-12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    </a:t>
                      </a:r>
                      <a:r>
                        <a:rPr dirty="0" sz="900" spc="-13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вара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аним 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тандар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им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?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304165" y="4309236"/>
          <a:ext cx="10089515" cy="25425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2399"/>
                <a:gridCol w="580948"/>
                <a:gridCol w="3377514"/>
                <a:gridCol w="2700782"/>
                <a:gridCol w="3150742"/>
                <a:gridCol w="115823"/>
              </a:tblGrid>
              <a:tr h="281940">
                <a:tc>
                  <a:txBody>
                    <a:bodyPr/>
                    <a:lstStyle/>
                    <a:p>
                      <a:pPr/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000" b="1">
                          <a:latin typeface="Tahoma"/>
                          <a:cs typeface="Tahoma"/>
                        </a:rPr>
                        <a:t>2.4.1.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</a:pPr>
                      <a:r>
                        <a:rPr dirty="0" sz="900" spc="-5" b="1">
                          <a:latin typeface="Tahoma"/>
                          <a:cs typeface="Tahoma"/>
                        </a:rPr>
                        <a:t>По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даци о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ре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аци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 к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АП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-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 marR="57785">
                        <a:lnSpc>
                          <a:spcPct val="101099"/>
                        </a:lnSpc>
                      </a:pPr>
                      <a:r>
                        <a:rPr dirty="0" sz="900" spc="-10" b="1">
                          <a:latin typeface="Tahoma"/>
                          <a:cs typeface="Tahoma"/>
                        </a:rPr>
                        <a:t>Б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900" spc="6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spc="7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датум</a:t>
                      </a:r>
                      <a:r>
                        <a:rPr dirty="0" sz="900" spc="7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ре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ш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ења</a:t>
                      </a:r>
                      <a:r>
                        <a:rPr dirty="0" sz="900" spc="7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spc="6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6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6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на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ле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ж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ни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ре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тар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281940"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000" b="1">
                          <a:latin typeface="Tahoma"/>
                          <a:cs typeface="Tahoma"/>
                        </a:rPr>
                        <a:t>2.4.2..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 marR="62230">
                        <a:lnSpc>
                          <a:spcPct val="101099"/>
                        </a:lnSpc>
                      </a:pPr>
                      <a:r>
                        <a:rPr dirty="0" sz="900" b="1">
                          <a:latin typeface="Tahoma"/>
                          <a:cs typeface="Tahoma"/>
                        </a:rPr>
                        <a:t>Да </a:t>
                      </a:r>
                      <a:r>
                        <a:rPr dirty="0" sz="900" spc="-3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ли </a:t>
                      </a:r>
                      <a:r>
                        <a:rPr dirty="0" sz="900" spc="-4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је </a:t>
                      </a:r>
                      <a:r>
                        <a:rPr dirty="0" sz="900" spc="-3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јасно </a:t>
                      </a:r>
                      <a:r>
                        <a:rPr dirty="0" sz="900" spc="-4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ра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ран</a:t>
                      </a:r>
                      <a:r>
                        <a:rPr dirty="0" sz="900" spc="10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чен </a:t>
                      </a:r>
                      <a:r>
                        <a:rPr dirty="0" sz="900" spc="-3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рад </a:t>
                      </a:r>
                      <a:r>
                        <a:rPr dirty="0" sz="900" spc="-3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са </a:t>
                      </a:r>
                      <a:r>
                        <a:rPr dirty="0" sz="900" spc="-3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тима </a:t>
                      </a:r>
                      <a:r>
                        <a:rPr dirty="0" sz="900" spc="-5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бављања 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их с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ских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елатн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сти у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б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?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ts val="1075"/>
                        </a:lnSpc>
                      </a:pPr>
                      <a:r>
                        <a:rPr dirty="0" sz="900" b="1">
                          <a:latin typeface="Tahoma"/>
                          <a:cs typeface="Tahoma"/>
                        </a:rPr>
                        <a:t>ДА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-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НЕ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420624"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000" b="1">
                          <a:latin typeface="Tahoma"/>
                          <a:cs typeface="Tahoma"/>
                        </a:rPr>
                        <a:t>2.4.3.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62865" marR="59690">
                        <a:lnSpc>
                          <a:spcPct val="100600"/>
                        </a:lnSpc>
                      </a:pPr>
                      <a:r>
                        <a:rPr dirty="0" sz="900" spc="-5" b="1">
                          <a:latin typeface="Tahoma"/>
                          <a:cs typeface="Tahoma"/>
                        </a:rPr>
                        <a:t>Н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ачин </a:t>
                      </a:r>
                      <a:r>
                        <a:rPr dirty="0" sz="900" spc="-5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бе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беђења </a:t>
                      </a:r>
                      <a:r>
                        <a:rPr dirty="0" sz="900" spc="-6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бе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б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дн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сти </a:t>
                      </a:r>
                      <a:r>
                        <a:rPr dirty="0" sz="900" spc="-5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та </a:t>
                      </a:r>
                      <a:r>
                        <a:rPr dirty="0" sz="900" spc="-5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 </a:t>
                      </a:r>
                      <a:r>
                        <a:rPr dirty="0" sz="900" spc="-6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др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их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у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ч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есника   </a:t>
                      </a:r>
                      <a:r>
                        <a:rPr dirty="0" sz="900" spc="-5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   </a:t>
                      </a:r>
                      <a:r>
                        <a:rPr dirty="0" sz="900" spc="-6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бављању   </a:t>
                      </a:r>
                      <a:r>
                        <a:rPr dirty="0" sz="900" spc="-6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ских   </a:t>
                      </a:r>
                      <a:r>
                        <a:rPr dirty="0" sz="900" spc="-5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активн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сти   </a:t>
                      </a:r>
                      <a:r>
                        <a:rPr dirty="0" sz="900" spc="-6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делатн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сти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(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ат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 о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ати)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281939"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000" b="1">
                          <a:latin typeface="Tahoma"/>
                          <a:cs typeface="Tahoma"/>
                        </a:rPr>
                        <a:t>2.4.4.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 marR="58419">
                        <a:lnSpc>
                          <a:spcPct val="101099"/>
                        </a:lnSpc>
                        <a:tabLst>
                          <a:tab pos="653415" algn="l"/>
                          <a:tab pos="1191260" algn="l"/>
                          <a:tab pos="1619885" algn="l"/>
                          <a:tab pos="2207895" algn="l"/>
                          <a:tab pos="2444115" algn="l"/>
                        </a:tabLst>
                      </a:pPr>
                      <a:r>
                        <a:rPr dirty="0" sz="900" b="1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нета	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ш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та	акта	(стат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т	и	ди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ци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лин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ки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равилни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)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900" spc="-5" b="1">
                          <a:latin typeface="Tahoma"/>
                          <a:cs typeface="Tahoma"/>
                        </a:rPr>
                        <a:t>Н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азив акта и 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атум 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ња на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на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425576"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000" b="1">
                          <a:latin typeface="Tahoma"/>
                          <a:cs typeface="Tahoma"/>
                        </a:rPr>
                        <a:t>2.4.5.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</a:pPr>
                      <a:r>
                        <a:rPr dirty="0" sz="900" spc="-5" b="1">
                          <a:latin typeface="Tahoma"/>
                          <a:cs typeface="Tahoma"/>
                        </a:rPr>
                        <a:t>По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даци о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 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анима к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б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4769" marR="188595">
                        <a:lnSpc>
                          <a:spcPct val="100600"/>
                        </a:lnSpc>
                      </a:pPr>
                      <a:r>
                        <a:rPr dirty="0" sz="900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ш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тина:  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четак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мандата,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ан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б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ро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 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ч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лан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ва,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атум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по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spc="10" b="1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ед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њ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др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ж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ане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ред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н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 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уп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ш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тине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420573"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4769" marR="67310">
                        <a:lnSpc>
                          <a:spcPct val="100499"/>
                        </a:lnSpc>
                      </a:pP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рава: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ан б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ро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ч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ла</a:t>
                      </a:r>
                      <a:r>
                        <a:rPr dirty="0" sz="900" spc="15" b="1">
                          <a:latin typeface="Tahoma"/>
                          <a:cs typeface="Tahoma"/>
                        </a:rPr>
                        <a:t>н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ва,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четак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мандата,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м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ена и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ре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м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ена члан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ва,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м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и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ре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име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ред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едника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422147"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 marR="66040">
                        <a:lnSpc>
                          <a:spcPct val="100600"/>
                        </a:lnSpc>
                      </a:pPr>
                      <a:r>
                        <a:rPr dirty="0" sz="900" spc="-5" b="1">
                          <a:latin typeface="Tahoma"/>
                          <a:cs typeface="Tahoma"/>
                        </a:rPr>
                        <a:t>Н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аз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рни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дб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р: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б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ч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ла</a:t>
                      </a:r>
                      <a:r>
                        <a:rPr dirty="0" sz="900" spc="15" b="1">
                          <a:latin typeface="Tahoma"/>
                          <a:cs typeface="Tahoma"/>
                        </a:rPr>
                        <a:t>н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ва,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четак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мандата,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м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ена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ре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м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ена члан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ва,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м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и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ре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име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ред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едника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304800" y="307848"/>
            <a:ext cx="10084435" cy="0"/>
          </a:xfrm>
          <a:custGeom>
            <a:avLst/>
            <a:gdLst/>
            <a:ahLst/>
            <a:cxnLst/>
            <a:rect l="l" t="t" r="r" b="b"/>
            <a:pathLst>
              <a:path w="10084435" h="0">
                <a:moveTo>
                  <a:pt x="0" y="0"/>
                </a:moveTo>
                <a:lnTo>
                  <a:pt x="10084307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307847" y="310896"/>
            <a:ext cx="0" cy="6940550"/>
          </a:xfrm>
          <a:custGeom>
            <a:avLst/>
            <a:gdLst/>
            <a:ahLst/>
            <a:cxnLst/>
            <a:rect l="l" t="t" r="r" b="b"/>
            <a:pathLst>
              <a:path w="0" h="6940550">
                <a:moveTo>
                  <a:pt x="0" y="0"/>
                </a:moveTo>
                <a:lnTo>
                  <a:pt x="0" y="6940296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0386059" y="310896"/>
            <a:ext cx="0" cy="6940550"/>
          </a:xfrm>
          <a:custGeom>
            <a:avLst/>
            <a:gdLst/>
            <a:ahLst/>
            <a:cxnLst/>
            <a:rect l="l" t="t" r="r" b="b"/>
            <a:pathLst>
              <a:path w="0" h="6940550">
                <a:moveTo>
                  <a:pt x="0" y="0"/>
                </a:moveTo>
                <a:lnTo>
                  <a:pt x="0" y="6940296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304800" y="7254240"/>
            <a:ext cx="10084435" cy="0"/>
          </a:xfrm>
          <a:custGeom>
            <a:avLst/>
            <a:gdLst/>
            <a:ahLst/>
            <a:cxnLst/>
            <a:rect l="l" t="t" r="r" b="b"/>
            <a:pathLst>
              <a:path w="10084435" h="0">
                <a:moveTo>
                  <a:pt x="0" y="0"/>
                </a:moveTo>
                <a:lnTo>
                  <a:pt x="10084307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456565" y="456565"/>
          <a:ext cx="9821545" cy="62179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80948"/>
                <a:gridCol w="3377514"/>
                <a:gridCol w="2700782"/>
                <a:gridCol w="3150742"/>
              </a:tblGrid>
              <a:tr h="281940">
                <a:tc rowSpan="2"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 marR="86995">
                        <a:lnSpc>
                          <a:spcPct val="101099"/>
                        </a:lnSpc>
                      </a:pPr>
                      <a:r>
                        <a:rPr dirty="0" sz="900" b="1">
                          <a:latin typeface="Tahoma"/>
                          <a:cs typeface="Tahoma"/>
                        </a:rPr>
                        <a:t>За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ници к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б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 (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ак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нски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/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стат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тарни):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име и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ре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име,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функ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ц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ија,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 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очет.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мандата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98957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 marR="175895">
                        <a:lnSpc>
                          <a:spcPct val="101099"/>
                        </a:lnSpc>
                      </a:pPr>
                      <a:r>
                        <a:rPr dirty="0" sz="900" spc="-5" b="1">
                          <a:latin typeface="Tahoma"/>
                          <a:cs typeface="Tahoma"/>
                        </a:rPr>
                        <a:t>По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даци о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им 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тат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тарним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анима: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Н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азив,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б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ро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ч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лан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ва,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ч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етак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ман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ата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20624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000" b="1">
                          <a:latin typeface="Tahoma"/>
                          <a:cs typeface="Tahoma"/>
                        </a:rPr>
                        <a:t>2.4.6.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62865" marR="57785">
                        <a:lnSpc>
                          <a:spcPct val="100600"/>
                        </a:lnSpc>
                      </a:pPr>
                      <a:r>
                        <a:rPr dirty="0" sz="900" spc="-5" b="1">
                          <a:latin typeface="Tahoma"/>
                          <a:cs typeface="Tahoma"/>
                        </a:rPr>
                        <a:t>Н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ачин  </a:t>
                      </a:r>
                      <a:r>
                        <a:rPr dirty="0" sz="900" spc="-7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бе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беђења  </a:t>
                      </a:r>
                      <a:r>
                        <a:rPr dirty="0" sz="900" spc="-8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ста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г  </a:t>
                      </a:r>
                      <a:r>
                        <a:rPr dirty="0" sz="900" spc="-8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м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дицинск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г  </a:t>
                      </a:r>
                      <a:r>
                        <a:rPr dirty="0" sz="900" spc="-6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раћ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ња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ре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ро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ваних       </a:t>
                      </a:r>
                      <a:r>
                        <a:rPr dirty="0" sz="900" spc="5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та       </a:t>
                      </a:r>
                      <a:r>
                        <a:rPr dirty="0" sz="900" spc="6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(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ски       </a:t>
                      </a:r>
                      <a:r>
                        <a:rPr dirty="0" sz="900" spc="6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ка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,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физи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тера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еут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 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.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)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9080">
                <a:tc rowSpan="2"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000" b="1">
                          <a:latin typeface="Tahoma"/>
                          <a:cs typeface="Tahoma"/>
                        </a:rPr>
                        <a:t>2.4.7.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algn="just" marL="62865" marR="60325">
                        <a:lnSpc>
                          <a:spcPct val="100600"/>
                        </a:lnSpc>
                      </a:pP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врђ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на  </a:t>
                      </a:r>
                      <a:r>
                        <a:rPr dirty="0" sz="900" spc="-5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др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вст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ена  </a:t>
                      </a:r>
                      <a:r>
                        <a:rPr dirty="0" sz="900" spc="-6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сп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бн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ст  </a:t>
                      </a:r>
                      <a:r>
                        <a:rPr dirty="0" sz="900" spc="-5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ра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ч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  </a:t>
                      </a:r>
                      <a:r>
                        <a:rPr dirty="0" sz="900" spc="-5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ји  </a:t>
                      </a:r>
                      <a:r>
                        <a:rPr dirty="0" sz="900" spc="-5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су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ре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ро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вани  </a:t>
                      </a:r>
                      <a:r>
                        <a:rPr dirty="0" sz="900" spc="-3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  </a:t>
                      </a:r>
                      <a:r>
                        <a:rPr dirty="0" sz="900" spc="-3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ри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spc="15" b="1"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љене  </a:t>
                      </a:r>
                      <a:r>
                        <a:rPr dirty="0" sz="900" spc="-3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еки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  </a:t>
                      </a:r>
                      <a:r>
                        <a:rPr dirty="0" sz="900" spc="-3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  </a:t>
                      </a:r>
                      <a:r>
                        <a:rPr dirty="0" sz="900" spc="-3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ч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ш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ће  </a:t>
                      </a:r>
                      <a:r>
                        <a:rPr dirty="0" sz="900" spc="-4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та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мичењима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900" spc="5" b="1">
                          <a:latin typeface="Tahoma"/>
                          <a:cs typeface="Tahoma"/>
                        </a:rPr>
                        <a:t>ДА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3651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900" spc="-5" b="1">
                          <a:latin typeface="Tahoma"/>
                          <a:cs typeface="Tahoma"/>
                        </a:rPr>
                        <a:t>НЕ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21004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000" b="1">
                          <a:latin typeface="Tahoma"/>
                          <a:cs typeface="Tahoma"/>
                        </a:rPr>
                        <a:t>2.4.8.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62865" marR="58419">
                        <a:lnSpc>
                          <a:spcPct val="100699"/>
                        </a:lnSpc>
                      </a:pP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ис   </a:t>
                      </a:r>
                      <a:r>
                        <a:rPr dirty="0" sz="900" spc="-10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   </a:t>
                      </a:r>
                      <a:r>
                        <a:rPr dirty="0" sz="900" spc="-1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Н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аци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налну   </a:t>
                      </a:r>
                      <a:r>
                        <a:rPr dirty="0" sz="900" spc="-1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еви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нци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   </a:t>
                      </a:r>
                      <a:r>
                        <a:rPr dirty="0" sz="900" spc="-1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аниза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ц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ија   </a:t>
                      </a:r>
                      <a:r>
                        <a:rPr dirty="0" sz="900" spc="-1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бласти </a:t>
                      </a:r>
                      <a:r>
                        <a:rPr dirty="0" sz="900" spc="-5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 </a:t>
                      </a:r>
                      <a:r>
                        <a:rPr dirty="0" sz="900" spc="-5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 </a:t>
                      </a:r>
                      <a:r>
                        <a:rPr dirty="0" sz="900" spc="-4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spc="-2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б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лич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ко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г </a:t>
                      </a:r>
                      <a:r>
                        <a:rPr dirty="0" sz="900" spc="-5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ав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да </a:t>
                      </a:r>
                      <a:r>
                        <a:rPr dirty="0" sz="900" spc="-5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 </a:t>
                      </a:r>
                      <a:r>
                        <a:rPr dirty="0" sz="900" spc="-5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рт </a:t>
                      </a:r>
                      <a:r>
                        <a:rPr dirty="0" sz="900" spc="-5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м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дицину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900" spc="-10" b="1">
                          <a:latin typeface="Tahoma"/>
                          <a:cs typeface="Tahoma"/>
                        </a:rPr>
                        <a:t>Б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 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96595">
                <a:tc rowSpan="2"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000" b="1">
                          <a:latin typeface="Tahoma"/>
                          <a:cs typeface="Tahoma"/>
                        </a:rPr>
                        <a:t>2.4.9.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62865" marR="61594">
                        <a:lnSpc>
                          <a:spcPct val="101099"/>
                        </a:lnSpc>
                      </a:pPr>
                      <a:r>
                        <a:rPr dirty="0" sz="900" b="1">
                          <a:latin typeface="Tahoma"/>
                          <a:cs typeface="Tahoma"/>
                        </a:rPr>
                        <a:t>Да</a:t>
                      </a:r>
                      <a:r>
                        <a:rPr dirty="0" sz="900" spc="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ли</a:t>
                      </a:r>
                      <a:r>
                        <a:rPr dirty="0" sz="900" spc="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spc="1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уб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уности</a:t>
                      </a:r>
                      <a:r>
                        <a:rPr dirty="0" sz="900" spc="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ран</a:t>
                      </a:r>
                      <a:r>
                        <a:rPr dirty="0" sz="900" spc="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spc="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ш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ар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аш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еки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 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вих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ате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ри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  к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је у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ч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еству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 у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акми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ч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ењ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ма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900" spc="5" b="1">
                          <a:latin typeface="Tahoma"/>
                          <a:cs typeface="Tahoma"/>
                        </a:rPr>
                        <a:t>ДА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9812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900" spc="-5" b="1">
                          <a:latin typeface="Tahoma"/>
                          <a:cs typeface="Tahoma"/>
                        </a:rPr>
                        <a:t>НЕ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000" b="1">
                          <a:latin typeface="Tahoma"/>
                          <a:cs typeface="Tahoma"/>
                        </a:rPr>
                        <a:t>2.4.10.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62865" marR="57785">
                        <a:lnSpc>
                          <a:spcPct val="100600"/>
                        </a:lnSpc>
                      </a:pPr>
                      <a:r>
                        <a:rPr dirty="0" sz="900" spc="-10" b="1"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х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ун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ки </a:t>
                      </a:r>
                      <a:r>
                        <a:rPr dirty="0" sz="900" spc="-6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ти </a:t>
                      </a:r>
                      <a:r>
                        <a:rPr dirty="0" sz="900" spc="-6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 </a:t>
                      </a:r>
                      <a:r>
                        <a:rPr dirty="0" sz="900" spc="-6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вр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х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ун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ки </a:t>
                      </a:r>
                      <a:r>
                        <a:rPr dirty="0" sz="900" spc="-6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ски </a:t>
                      </a:r>
                      <a:r>
                        <a:rPr dirty="0" sz="900" spc="-6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ст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ч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ња</a:t>
                      </a:r>
                      <a:r>
                        <a:rPr dirty="0" sz="900" spc="10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,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б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 </a:t>
                      </a:r>
                      <a:r>
                        <a:rPr dirty="0" sz="900" spc="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си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ани </a:t>
                      </a:r>
                      <a:r>
                        <a:rPr dirty="0" sz="900" spc="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 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ск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 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са </a:t>
                      </a:r>
                      <a:r>
                        <a:rPr dirty="0" sz="900" spc="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ч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ан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м  2</a:t>
                      </a:r>
                      <a:r>
                        <a:rPr dirty="0" sz="900" spc="20" b="1">
                          <a:latin typeface="Tahoma"/>
                          <a:cs typeface="Tahoma"/>
                        </a:rPr>
                        <a:t>1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.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Зак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он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 </a:t>
                      </a:r>
                      <a:r>
                        <a:rPr dirty="0" sz="900" spc="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с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72110" marR="190500" indent="-177165">
                        <a:lnSpc>
                          <a:spcPct val="100000"/>
                        </a:lnSpc>
                      </a:pPr>
                      <a:r>
                        <a:rPr dirty="0" sz="900" b="1">
                          <a:latin typeface="Tahoma"/>
                          <a:cs typeface="Tahoma"/>
                        </a:rPr>
                        <a:t>Име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ре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име</a:t>
                      </a:r>
                      <a:r>
                        <a:rPr dirty="0" sz="900" spc="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,</a:t>
                      </a:r>
                      <a:r>
                        <a:rPr dirty="0" sz="900" spc="-2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б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ро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 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ли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си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ања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 оси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авај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ћа к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ћа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66344">
                <a:tc rowSpan="7"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000" b="1">
                          <a:latin typeface="Tahoma"/>
                          <a:cs typeface="Tahoma"/>
                        </a:rPr>
                        <a:t>2.4.11.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7">
                  <a:txBody>
                    <a:bodyPr/>
                    <a:lstStyle/>
                    <a:p>
                      <a:pPr marL="62865" marR="60960">
                        <a:lnSpc>
                          <a:spcPct val="100000"/>
                        </a:lnSpc>
                      </a:pPr>
                      <a:r>
                        <a:rPr dirty="0" sz="900" spc="-5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ланирана</a:t>
                      </a:r>
                      <a:r>
                        <a:rPr dirty="0" sz="900" spc="10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фина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н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сијска</a:t>
                      </a:r>
                      <a:r>
                        <a:rPr dirty="0" sz="900" spc="9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сре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ства</a:t>
                      </a:r>
                      <a:r>
                        <a:rPr dirty="0" sz="900" spc="10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spc="10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ч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ш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ће</a:t>
                      </a:r>
                      <a:r>
                        <a:rPr dirty="0" sz="900" spc="1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б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spc="10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свим такми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ч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ењи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м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 т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м целе такмичарске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се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не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 marR="405130">
                        <a:lnSpc>
                          <a:spcPct val="100000"/>
                        </a:lnSpc>
                      </a:pP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на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ланирана 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редс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ва</a:t>
                      </a:r>
                      <a:r>
                        <a:rPr dirty="0" sz="900" spc="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(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уп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,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ри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хо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ди и рас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хо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ди ,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 )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66597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900" spc="-5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ланирана 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дст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 за с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нио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ску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еки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66344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 marR="365760">
                        <a:lnSpc>
                          <a:spcPct val="101099"/>
                        </a:lnSpc>
                      </a:pPr>
                      <a:r>
                        <a:rPr dirty="0" sz="900" spc="-5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ланирана 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дст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 за е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 млађих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кате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ри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9183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 marR="145415">
                        <a:lnSpc>
                          <a:spcPct val="101099"/>
                        </a:lnSpc>
                      </a:pPr>
                      <a:r>
                        <a:rPr dirty="0" sz="900" b="1">
                          <a:latin typeface="Tahoma"/>
                          <a:cs typeface="Tahoma"/>
                        </a:rPr>
                        <a:t>Ор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ан к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ји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 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нео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фин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нсијски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лан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та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мича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ску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ну и да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ум усвајања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66344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 marR="446405">
                        <a:lnSpc>
                          <a:spcPct val="100600"/>
                        </a:lnSpc>
                      </a:pPr>
                      <a:r>
                        <a:rPr dirty="0" sz="900" b="1">
                          <a:latin typeface="Tahoma"/>
                          <a:cs typeface="Tahoma"/>
                        </a:rPr>
                        <a:t>Ор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ан к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ји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 усв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јио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 го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дишњи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фина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н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сијски и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ш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тај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 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рет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хо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дну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дину и датум ус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ајања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35533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 marR="201295">
                        <a:lnSpc>
                          <a:spcPct val="100699"/>
                        </a:lnSpc>
                      </a:pPr>
                      <a:r>
                        <a:rPr dirty="0" sz="900" spc="-5" b="1">
                          <a:latin typeface="Tahoma"/>
                          <a:cs typeface="Tahoma"/>
                        </a:rPr>
                        <a:t>По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даци о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ревизи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го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дишњег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фина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н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сијск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изв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ш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та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б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рет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хо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дну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дину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(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900" spc="10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ко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је 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ачињен)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или ревизи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го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дишњег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 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рама к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б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к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ји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 финансир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 из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б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уџ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та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ш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тине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/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рада у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рет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хо</a:t>
                      </a:r>
                      <a:r>
                        <a:rPr dirty="0" sz="900" spc="15" b="1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одини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20573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 marR="90805">
                        <a:lnSpc>
                          <a:spcPct val="100600"/>
                        </a:lnSpc>
                      </a:pPr>
                      <a:r>
                        <a:rPr dirty="0" sz="900" b="1">
                          <a:latin typeface="Tahoma"/>
                          <a:cs typeface="Tahoma"/>
                        </a:rPr>
                        <a:t>Ду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вања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рема т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ећ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м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лицима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(ду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вања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рема и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ра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ч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има и т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енер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ма и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ду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вања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рема 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им 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ицима)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466968"/>
            <a:ext cx="5961380" cy="165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b="1">
                <a:latin typeface="Tahoma"/>
                <a:cs typeface="Tahoma"/>
              </a:rPr>
              <a:t>2</a:t>
            </a:r>
            <a:r>
              <a:rPr dirty="0" sz="1100" spc="-10" b="1">
                <a:latin typeface="Tahoma"/>
                <a:cs typeface="Tahoma"/>
              </a:rPr>
              <a:t>.</a:t>
            </a:r>
            <a:r>
              <a:rPr dirty="0" sz="1100" b="1">
                <a:latin typeface="Tahoma"/>
                <a:cs typeface="Tahoma"/>
              </a:rPr>
              <a:t>5.</a:t>
            </a:r>
            <a:r>
              <a:rPr dirty="0" sz="1100" spc="-10" b="1">
                <a:latin typeface="Tahoma"/>
                <a:cs typeface="Tahoma"/>
              </a:rPr>
              <a:t> </a:t>
            </a:r>
            <a:r>
              <a:rPr dirty="0" sz="1100" b="1">
                <a:latin typeface="Tahoma"/>
                <a:cs typeface="Tahoma"/>
              </a:rPr>
              <a:t>ОС</a:t>
            </a:r>
            <a:r>
              <a:rPr dirty="0" sz="1100" spc="-10" b="1">
                <a:latin typeface="Tahoma"/>
                <a:cs typeface="Tahoma"/>
              </a:rPr>
              <a:t>И</a:t>
            </a:r>
            <a:r>
              <a:rPr dirty="0" sz="1100" b="1">
                <a:latin typeface="Tahoma"/>
                <a:cs typeface="Tahoma"/>
              </a:rPr>
              <a:t>ГУ</a:t>
            </a:r>
            <a:r>
              <a:rPr dirty="0" sz="1100" spc="-10" b="1">
                <a:latin typeface="Tahoma"/>
                <a:cs typeface="Tahoma"/>
              </a:rPr>
              <a:t>Р</a:t>
            </a:r>
            <a:r>
              <a:rPr dirty="0" sz="1100" b="1">
                <a:latin typeface="Tahoma"/>
                <a:cs typeface="Tahoma"/>
              </a:rPr>
              <a:t>А</a:t>
            </a:r>
            <a:r>
              <a:rPr dirty="0" sz="1100" spc="-15" b="1">
                <a:latin typeface="Tahoma"/>
                <a:cs typeface="Tahoma"/>
              </a:rPr>
              <a:t>Њ</a:t>
            </a:r>
            <a:r>
              <a:rPr dirty="0" sz="1100" b="1">
                <a:latin typeface="Tahoma"/>
                <a:cs typeface="Tahoma"/>
              </a:rPr>
              <a:t>Е</a:t>
            </a:r>
            <a:r>
              <a:rPr dirty="0" sz="1100" spc="5" b="1">
                <a:latin typeface="Tahoma"/>
                <a:cs typeface="Tahoma"/>
              </a:rPr>
              <a:t> </a:t>
            </a:r>
            <a:r>
              <a:rPr dirty="0" sz="1100" spc="-15" b="1">
                <a:latin typeface="Tahoma"/>
                <a:cs typeface="Tahoma"/>
              </a:rPr>
              <a:t>Б</a:t>
            </a:r>
            <a:r>
              <a:rPr dirty="0" sz="1100" b="1">
                <a:latin typeface="Tahoma"/>
                <a:cs typeface="Tahoma"/>
              </a:rPr>
              <a:t>Е</a:t>
            </a:r>
            <a:r>
              <a:rPr dirty="0" sz="1100" spc="-10" b="1">
                <a:latin typeface="Tahoma"/>
                <a:cs typeface="Tahoma"/>
              </a:rPr>
              <a:t>З</a:t>
            </a:r>
            <a:r>
              <a:rPr dirty="0" sz="1100" b="1">
                <a:latin typeface="Tahoma"/>
                <a:cs typeface="Tahoma"/>
              </a:rPr>
              <a:t>БЕД</a:t>
            </a:r>
            <a:r>
              <a:rPr dirty="0" sz="1100" spc="-20" b="1">
                <a:latin typeface="Tahoma"/>
                <a:cs typeface="Tahoma"/>
              </a:rPr>
              <a:t>Н</a:t>
            </a:r>
            <a:r>
              <a:rPr dirty="0" sz="1100" b="1">
                <a:latin typeface="Tahoma"/>
                <a:cs typeface="Tahoma"/>
              </a:rPr>
              <a:t>ОС</a:t>
            </a:r>
            <a:r>
              <a:rPr dirty="0" sz="1100" spc="-10" b="1">
                <a:latin typeface="Tahoma"/>
                <a:cs typeface="Tahoma"/>
              </a:rPr>
              <a:t>Т</a:t>
            </a:r>
            <a:r>
              <a:rPr dirty="0" sz="1100" b="1">
                <a:latin typeface="Tahoma"/>
                <a:cs typeface="Tahoma"/>
              </a:rPr>
              <a:t>И</a:t>
            </a:r>
            <a:r>
              <a:rPr dirty="0" sz="1100" spc="-5" b="1">
                <a:latin typeface="Tahoma"/>
                <a:cs typeface="Tahoma"/>
              </a:rPr>
              <a:t> </a:t>
            </a:r>
            <a:r>
              <a:rPr dirty="0" sz="1100" spc="-5" b="1">
                <a:latin typeface="Tahoma"/>
                <a:cs typeface="Tahoma"/>
              </a:rPr>
              <a:t>С</a:t>
            </a:r>
            <a:r>
              <a:rPr dirty="0" sz="1100" spc="-5" b="1">
                <a:latin typeface="Tahoma"/>
                <a:cs typeface="Tahoma"/>
              </a:rPr>
              <a:t>П</a:t>
            </a:r>
            <a:r>
              <a:rPr dirty="0" sz="1100" b="1">
                <a:latin typeface="Tahoma"/>
                <a:cs typeface="Tahoma"/>
              </a:rPr>
              <a:t>О</a:t>
            </a:r>
            <a:r>
              <a:rPr dirty="0" sz="1100" spc="-5" b="1">
                <a:latin typeface="Tahoma"/>
                <a:cs typeface="Tahoma"/>
              </a:rPr>
              <a:t>Р</a:t>
            </a:r>
            <a:r>
              <a:rPr dirty="0" sz="1100" spc="-5" b="1">
                <a:latin typeface="Tahoma"/>
                <a:cs typeface="Tahoma"/>
              </a:rPr>
              <a:t>Т</a:t>
            </a:r>
            <a:r>
              <a:rPr dirty="0" sz="1100" spc="-5" b="1">
                <a:latin typeface="Tahoma"/>
                <a:cs typeface="Tahoma"/>
              </a:rPr>
              <a:t>И</a:t>
            </a:r>
            <a:r>
              <a:rPr dirty="0" sz="1100" spc="-5" b="1">
                <a:latin typeface="Tahoma"/>
                <a:cs typeface="Tahoma"/>
              </a:rPr>
              <a:t>С</a:t>
            </a:r>
            <a:r>
              <a:rPr dirty="0" sz="1100" spc="-5" b="1">
                <a:latin typeface="Tahoma"/>
                <a:cs typeface="Tahoma"/>
              </a:rPr>
              <a:t>Т</a:t>
            </a:r>
            <a:r>
              <a:rPr dirty="0" sz="1100" b="1">
                <a:latin typeface="Tahoma"/>
                <a:cs typeface="Tahoma"/>
              </a:rPr>
              <a:t>А И</a:t>
            </a:r>
            <a:r>
              <a:rPr dirty="0" sz="1100" spc="-5" b="1">
                <a:latin typeface="Tahoma"/>
                <a:cs typeface="Tahoma"/>
              </a:rPr>
              <a:t> </a:t>
            </a:r>
            <a:r>
              <a:rPr dirty="0" sz="1100" b="1">
                <a:latin typeface="Tahoma"/>
                <a:cs typeface="Tahoma"/>
              </a:rPr>
              <a:t>Д</a:t>
            </a:r>
            <a:r>
              <a:rPr dirty="0" sz="1100" spc="-10" b="1">
                <a:latin typeface="Tahoma"/>
                <a:cs typeface="Tahoma"/>
              </a:rPr>
              <a:t>Р</a:t>
            </a:r>
            <a:r>
              <a:rPr dirty="0" sz="1100" spc="-10" b="1">
                <a:latin typeface="Tahoma"/>
                <a:cs typeface="Tahoma"/>
              </a:rPr>
              <a:t>У</a:t>
            </a:r>
            <a:r>
              <a:rPr dirty="0" sz="1100" b="1">
                <a:latin typeface="Tahoma"/>
                <a:cs typeface="Tahoma"/>
              </a:rPr>
              <a:t>Г</a:t>
            </a:r>
            <a:r>
              <a:rPr dirty="0" sz="1100" spc="-5" b="1">
                <a:latin typeface="Tahoma"/>
                <a:cs typeface="Tahoma"/>
              </a:rPr>
              <a:t>И</a:t>
            </a:r>
            <a:r>
              <a:rPr dirty="0" sz="1100" b="1">
                <a:latin typeface="Tahoma"/>
                <a:cs typeface="Tahoma"/>
              </a:rPr>
              <a:t>Х</a:t>
            </a:r>
            <a:r>
              <a:rPr dirty="0" sz="1100" spc="-15" b="1">
                <a:latin typeface="Tahoma"/>
                <a:cs typeface="Tahoma"/>
              </a:rPr>
              <a:t> </a:t>
            </a:r>
            <a:r>
              <a:rPr dirty="0" sz="1100" b="1">
                <a:latin typeface="Tahoma"/>
                <a:cs typeface="Tahoma"/>
              </a:rPr>
              <a:t>УЧЕС</a:t>
            </a:r>
            <a:r>
              <a:rPr dirty="0" sz="1100" spc="-20" b="1">
                <a:latin typeface="Tahoma"/>
                <a:cs typeface="Tahoma"/>
              </a:rPr>
              <a:t>Н</a:t>
            </a:r>
            <a:r>
              <a:rPr dirty="0" sz="1100" spc="-5" b="1">
                <a:latin typeface="Tahoma"/>
                <a:cs typeface="Tahoma"/>
              </a:rPr>
              <a:t>И</a:t>
            </a:r>
            <a:r>
              <a:rPr dirty="0" sz="1100" spc="-5" b="1">
                <a:latin typeface="Tahoma"/>
                <a:cs typeface="Tahoma"/>
              </a:rPr>
              <a:t>К</a:t>
            </a:r>
            <a:r>
              <a:rPr dirty="0" sz="1100" b="1">
                <a:latin typeface="Tahoma"/>
                <a:cs typeface="Tahoma"/>
              </a:rPr>
              <a:t>А У</a:t>
            </a:r>
            <a:r>
              <a:rPr dirty="0" sz="1100" spc="5" b="1">
                <a:latin typeface="Tahoma"/>
                <a:cs typeface="Tahoma"/>
              </a:rPr>
              <a:t> </a:t>
            </a:r>
            <a:r>
              <a:rPr dirty="0" sz="1100" b="1">
                <a:latin typeface="Tahoma"/>
                <a:cs typeface="Tahoma"/>
              </a:rPr>
              <a:t>Т</a:t>
            </a:r>
            <a:r>
              <a:rPr dirty="0" sz="1100" spc="-5" b="1">
                <a:latin typeface="Tahoma"/>
                <a:cs typeface="Tahoma"/>
              </a:rPr>
              <a:t>А</a:t>
            </a:r>
            <a:r>
              <a:rPr dirty="0" sz="1100" spc="-5" b="1">
                <a:latin typeface="Tahoma"/>
                <a:cs typeface="Tahoma"/>
              </a:rPr>
              <a:t>К</a:t>
            </a:r>
            <a:r>
              <a:rPr dirty="0" sz="1100" b="1">
                <a:latin typeface="Tahoma"/>
                <a:cs typeface="Tahoma"/>
              </a:rPr>
              <a:t>М</a:t>
            </a:r>
            <a:r>
              <a:rPr dirty="0" sz="1100" spc="-10" b="1">
                <a:latin typeface="Tahoma"/>
                <a:cs typeface="Tahoma"/>
              </a:rPr>
              <a:t>И</a:t>
            </a:r>
            <a:r>
              <a:rPr dirty="0" sz="1100" spc="-15" b="1">
                <a:latin typeface="Tahoma"/>
                <a:cs typeface="Tahoma"/>
              </a:rPr>
              <a:t>Ч</a:t>
            </a:r>
            <a:r>
              <a:rPr dirty="0" sz="1100" b="1">
                <a:latin typeface="Tahoma"/>
                <a:cs typeface="Tahoma"/>
              </a:rPr>
              <a:t>ЕЊУ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04800" y="307848"/>
            <a:ext cx="10084435" cy="0"/>
          </a:xfrm>
          <a:custGeom>
            <a:avLst/>
            <a:gdLst/>
            <a:ahLst/>
            <a:cxnLst/>
            <a:rect l="l" t="t" r="r" b="b"/>
            <a:pathLst>
              <a:path w="10084435" h="0">
                <a:moveTo>
                  <a:pt x="0" y="0"/>
                </a:moveTo>
                <a:lnTo>
                  <a:pt x="10084307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307847" y="310896"/>
            <a:ext cx="0" cy="6940550"/>
          </a:xfrm>
          <a:custGeom>
            <a:avLst/>
            <a:gdLst/>
            <a:ahLst/>
            <a:cxnLst/>
            <a:rect l="l" t="t" r="r" b="b"/>
            <a:pathLst>
              <a:path w="0" h="6940550">
                <a:moveTo>
                  <a:pt x="0" y="0"/>
                </a:moveTo>
                <a:lnTo>
                  <a:pt x="0" y="6940296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0386059" y="310896"/>
            <a:ext cx="0" cy="6940550"/>
          </a:xfrm>
          <a:custGeom>
            <a:avLst/>
            <a:gdLst/>
            <a:ahLst/>
            <a:cxnLst/>
            <a:rect l="l" t="t" r="r" b="b"/>
            <a:pathLst>
              <a:path w="0" h="6940550">
                <a:moveTo>
                  <a:pt x="0" y="0"/>
                </a:moveTo>
                <a:lnTo>
                  <a:pt x="0" y="6940296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304165" y="705612"/>
          <a:ext cx="10089515" cy="65525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5448"/>
                <a:gridCol w="1198117"/>
                <a:gridCol w="2745105"/>
                <a:gridCol w="2760217"/>
                <a:gridCol w="3106547"/>
                <a:gridCol w="112775"/>
              </a:tblGrid>
              <a:tr h="558038">
                <a:tc>
                  <a:txBody>
                    <a:bodyPr/>
                    <a:lstStyle/>
                    <a:p>
                      <a:pPr/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000" b="1">
                          <a:latin typeface="Tahoma"/>
                          <a:cs typeface="Tahoma"/>
                        </a:rPr>
                        <a:t>2.5.1.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just" marL="64769" marR="57150">
                        <a:lnSpc>
                          <a:spcPct val="100699"/>
                        </a:lnSpc>
                      </a:pPr>
                      <a:r>
                        <a:rPr dirty="0" sz="900" b="1">
                          <a:latin typeface="Tahoma"/>
                          <a:cs typeface="Tahoma"/>
                        </a:rPr>
                        <a:t>Да</a:t>
                      </a:r>
                      <a:r>
                        <a:rPr dirty="0" sz="900" spc="-6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ли</a:t>
                      </a:r>
                      <a:r>
                        <a:rPr dirty="0" sz="900" spc="-7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ски</a:t>
                      </a:r>
                      <a:r>
                        <a:rPr dirty="0" sz="900" spc="-6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б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екат</a:t>
                      </a:r>
                      <a:r>
                        <a:rPr dirty="0" sz="900" spc="-6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на</a:t>
                      </a:r>
                      <a:r>
                        <a:rPr dirty="0" sz="900" spc="-7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ме</a:t>
                      </a:r>
                      <a:r>
                        <a:rPr dirty="0" sz="900" spc="-5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ћ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spc="-7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се</a:t>
                      </a:r>
                      <a:r>
                        <a:rPr dirty="0" sz="900" spc="-7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рати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у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акмице </a:t>
                      </a:r>
                      <a:r>
                        <a:rPr dirty="0" sz="900" spc="4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(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сн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вни </a:t>
                      </a:r>
                      <a:r>
                        <a:rPr dirty="0" sz="900" spc="3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 </a:t>
                      </a:r>
                      <a:r>
                        <a:rPr dirty="0" sz="900" spc="4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900" spc="-2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датни) </a:t>
                      </a:r>
                      <a:r>
                        <a:rPr dirty="0" sz="900" spc="4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уња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усл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ве      </a:t>
                      </a:r>
                      <a:r>
                        <a:rPr dirty="0" sz="900" spc="-13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      </a:t>
                      </a:r>
                      <a:r>
                        <a:rPr dirty="0" sz="900" spc="-13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бе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бе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но     </a:t>
                      </a:r>
                      <a:r>
                        <a:rPr dirty="0" sz="900" spc="12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аниз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вање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у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акмица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just" marL="64769" marR="57785">
                        <a:lnSpc>
                          <a:spcPct val="100699"/>
                        </a:lnSpc>
                      </a:pPr>
                      <a:r>
                        <a:rPr dirty="0" sz="900" b="1">
                          <a:latin typeface="Tahoma"/>
                          <a:cs typeface="Tahoma"/>
                        </a:rPr>
                        <a:t>Да </a:t>
                      </a:r>
                      <a:r>
                        <a:rPr dirty="0" sz="900" spc="-5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ли </a:t>
                      </a:r>
                      <a:r>
                        <a:rPr dirty="0" sz="900" spc="-5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ст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је </a:t>
                      </a:r>
                      <a:r>
                        <a:rPr dirty="0" sz="900" spc="-4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најма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њ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 </a:t>
                      </a:r>
                      <a:r>
                        <a:rPr dirty="0" sz="900" spc="-6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две </a:t>
                      </a:r>
                      <a:r>
                        <a:rPr dirty="0" sz="900" spc="-4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ар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ер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бе, </a:t>
                      </a:r>
                      <a:r>
                        <a:rPr dirty="0" sz="900" spc="-5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д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маћу    </a:t>
                      </a:r>
                      <a:r>
                        <a:rPr dirty="0" sz="900" spc="7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    </a:t>
                      </a:r>
                      <a:r>
                        <a:rPr dirty="0" sz="900" spc="7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ст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ћу    </a:t>
                      </a:r>
                      <a:r>
                        <a:rPr dirty="0" sz="900" spc="7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еки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у,    </a:t>
                      </a:r>
                      <a:r>
                        <a:rPr dirty="0" sz="900" spc="6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као    </a:t>
                      </a:r>
                      <a:r>
                        <a:rPr dirty="0" sz="900" spc="6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вара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уће</a:t>
                      </a:r>
                      <a:r>
                        <a:rPr dirty="0" sz="900" spc="-3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ардер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бе</a:t>
                      </a:r>
                      <a:r>
                        <a:rPr dirty="0" sz="900" spc="-3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spc="-3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судије,</a:t>
                      </a:r>
                      <a:r>
                        <a:rPr dirty="0" sz="900" spc="-4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деле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ата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и 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 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ж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бена лиц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?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696467"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just" marL="64769" marR="57150">
                        <a:lnSpc>
                          <a:spcPct val="100600"/>
                        </a:lnSpc>
                      </a:pPr>
                      <a:r>
                        <a:rPr dirty="0" sz="900" b="1">
                          <a:latin typeface="Tahoma"/>
                          <a:cs typeface="Tahoma"/>
                        </a:rPr>
                        <a:t>Да</a:t>
                      </a:r>
                      <a:r>
                        <a:rPr dirty="0" sz="900" spc="4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ли</a:t>
                      </a:r>
                      <a:r>
                        <a:rPr dirty="0" sz="900" spc="3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су</a:t>
                      </a:r>
                      <a:r>
                        <a:rPr dirty="0" sz="900" spc="4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ви</a:t>
                      </a:r>
                      <a:r>
                        <a:rPr dirty="0" sz="900" spc="4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ја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ни</a:t>
                      </a:r>
                      <a:r>
                        <a:rPr dirty="0" sz="900" spc="4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ла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spc="4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spc="4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сте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пе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ништа</a:t>
                      </a:r>
                      <a:r>
                        <a:rPr dirty="0" sz="900" spc="4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ни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 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ледалишта 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фар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б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ана 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м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ја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м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светл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м </a:t>
                      </a:r>
                      <a:r>
                        <a:rPr dirty="0" sz="900" spc="-6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б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м, </a:t>
                      </a:r>
                      <a:r>
                        <a:rPr dirty="0" sz="900" spc="-6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ш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то </a:t>
                      </a:r>
                      <a:r>
                        <a:rPr dirty="0" sz="900" spc="-6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ва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ж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 </a:t>
                      </a:r>
                      <a:r>
                        <a:rPr dirty="0" sz="900" spc="-6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 </a:t>
                      </a:r>
                      <a:r>
                        <a:rPr dirty="0" sz="900" spc="-6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 </a:t>
                      </a:r>
                      <a:r>
                        <a:rPr dirty="0" sz="900" spc="-6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ве </a:t>
                      </a:r>
                      <a:r>
                        <a:rPr dirty="0" sz="900" spc="-6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ка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к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је</a:t>
                      </a:r>
                      <a:r>
                        <a:rPr dirty="0" sz="900" spc="4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де</a:t>
                      </a:r>
                      <a:r>
                        <a:rPr dirty="0" sz="900" spc="5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900" spc="5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не</a:t>
                      </a:r>
                      <a:r>
                        <a:rPr dirty="0" sz="900" spc="5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леда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ишта</a:t>
                      </a:r>
                      <a:r>
                        <a:rPr dirty="0" sz="900" spc="4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ка</a:t>
                      </a:r>
                      <a:r>
                        <a:rPr dirty="0" sz="900" spc="4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терену</a:t>
                      </a:r>
                      <a:r>
                        <a:rPr dirty="0" sz="900" spc="4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и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ру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 и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ла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не ка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ије 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ск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б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ек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spc="10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?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558164"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just" marL="64769" marR="55880">
                        <a:lnSpc>
                          <a:spcPct val="100800"/>
                        </a:lnSpc>
                      </a:pPr>
                      <a:r>
                        <a:rPr dirty="0" sz="900" b="1">
                          <a:latin typeface="Tahoma"/>
                          <a:cs typeface="Tahoma"/>
                        </a:rPr>
                        <a:t>Да </a:t>
                      </a:r>
                      <a:r>
                        <a:rPr dirty="0" sz="900" spc="9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ли </a:t>
                      </a:r>
                      <a:r>
                        <a:rPr dirty="0" sz="900" spc="9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 </a:t>
                      </a:r>
                      <a:r>
                        <a:rPr dirty="0" sz="900" spc="1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ва  </a:t>
                      </a:r>
                      <a:r>
                        <a:rPr dirty="0" sz="900" spc="-12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из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азна </a:t>
                      </a:r>
                      <a:r>
                        <a:rPr dirty="0" sz="900" spc="9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врата </a:t>
                      </a:r>
                      <a:r>
                        <a:rPr dirty="0" sz="900" spc="9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 </a:t>
                      </a:r>
                      <a:r>
                        <a:rPr dirty="0" sz="900" spc="9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ка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ије </a:t>
                      </a:r>
                      <a:r>
                        <a:rPr dirty="0" sz="900" spc="9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дв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рани </a:t>
                      </a:r>
                      <a:r>
                        <a:rPr dirty="0" sz="900" spc="4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 </a:t>
                      </a:r>
                      <a:r>
                        <a:rPr dirty="0" sz="900" spc="4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 </a:t>
                      </a:r>
                      <a:r>
                        <a:rPr dirty="0" sz="900" spc="5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ка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ије </a:t>
                      </a:r>
                      <a:r>
                        <a:rPr dirty="0" sz="900" spc="5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је </a:t>
                      </a:r>
                      <a:r>
                        <a:rPr dirty="0" sz="900" spc="4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де </a:t>
                      </a:r>
                      <a:r>
                        <a:rPr dirty="0" sz="900" spc="5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из </a:t>
                      </a:r>
                      <a:r>
                        <a:rPr dirty="0" sz="900" spc="4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не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ледалишта</a:t>
                      </a:r>
                      <a:r>
                        <a:rPr dirty="0" sz="900" spc="7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ка</a:t>
                      </a:r>
                      <a:r>
                        <a:rPr dirty="0" sz="900" spc="6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ни</a:t>
                      </a:r>
                      <a:r>
                        <a:rPr dirty="0" sz="900" spc="8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лиш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а,</a:t>
                      </a:r>
                      <a:r>
                        <a:rPr dirty="0" sz="900" spc="6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твара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6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равцу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 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ледалац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?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527304"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just" marL="64769" marR="57150">
                        <a:lnSpc>
                          <a:spcPct val="101099"/>
                        </a:lnSpc>
                      </a:pPr>
                      <a:r>
                        <a:rPr dirty="0" sz="900" b="1">
                          <a:latin typeface="Tahoma"/>
                          <a:cs typeface="Tahoma"/>
                        </a:rPr>
                        <a:t>Да </a:t>
                      </a:r>
                      <a:r>
                        <a:rPr dirty="0" sz="900" spc="-12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ли </a:t>
                      </a:r>
                      <a:r>
                        <a:rPr dirty="0" sz="900" spc="-12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врата</a:t>
                      </a:r>
                      <a:r>
                        <a:rPr dirty="0" sz="900" spc="12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имају </a:t>
                      </a:r>
                      <a:r>
                        <a:rPr dirty="0" sz="900" spc="-12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еђ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 </a:t>
                      </a:r>
                      <a:r>
                        <a:rPr dirty="0" sz="900" spc="-12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 </a:t>
                      </a:r>
                      <a:r>
                        <a:rPr dirty="0" sz="900" spc="-12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ак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љ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ч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авање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(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)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, </a:t>
                      </a:r>
                      <a:r>
                        <a:rPr dirty="0" sz="900" spc="-2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јим 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свако </a:t>
                      </a:r>
                      <a:r>
                        <a:rPr dirty="0" sz="900" spc="-2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изнут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 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мо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ж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б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рз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о </a:t>
                      </a:r>
                      <a:r>
                        <a:rPr dirty="0" sz="900" spc="-2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једн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ст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вно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 р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је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309371"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4769" marR="58419">
                        <a:lnSpc>
                          <a:spcPct val="101099"/>
                        </a:lnSpc>
                      </a:pPr>
                      <a:r>
                        <a:rPr dirty="0" sz="900" b="1">
                          <a:latin typeface="Tahoma"/>
                          <a:cs typeface="Tahoma"/>
                        </a:rPr>
                        <a:t>Да </a:t>
                      </a:r>
                      <a:r>
                        <a:rPr dirty="0" sz="900" spc="12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ли </a:t>
                      </a:r>
                      <a:r>
                        <a:rPr dirty="0" sz="900" spc="12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је </a:t>
                      </a:r>
                      <a:r>
                        <a:rPr dirty="0" sz="900" spc="10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ски </a:t>
                      </a:r>
                      <a:r>
                        <a:rPr dirty="0" sz="900" spc="114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б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екат </a:t>
                      </a:r>
                      <a:r>
                        <a:rPr dirty="0" sz="900" spc="114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аш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ићен </a:t>
                      </a:r>
                      <a:r>
                        <a:rPr dirty="0" sz="900" spc="12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удара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м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?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525780"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just" marL="64769" marR="57785">
                        <a:lnSpc>
                          <a:spcPct val="100600"/>
                        </a:lnSpc>
                      </a:pPr>
                      <a:r>
                        <a:rPr dirty="0" sz="900" b="1">
                          <a:latin typeface="Tahoma"/>
                          <a:cs typeface="Tahoma"/>
                        </a:rPr>
                        <a:t>Да</a:t>
                      </a:r>
                      <a:r>
                        <a:rPr dirty="0" sz="900" spc="6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ли</a:t>
                      </a:r>
                      <a:r>
                        <a:rPr dirty="0" sz="900" spc="4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ски</a:t>
                      </a:r>
                      <a:r>
                        <a:rPr dirty="0" sz="900" spc="5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б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екат</a:t>
                      </a:r>
                      <a:r>
                        <a:rPr dirty="0" sz="900" spc="5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седу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spc="5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рему</a:t>
                      </a:r>
                      <a:r>
                        <a:rPr dirty="0" sz="900" spc="5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тив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ж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арну  </a:t>
                      </a:r>
                      <a:r>
                        <a:rPr dirty="0" sz="900" spc="2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аш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spc="10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  </a:t>
                      </a:r>
                      <a:r>
                        <a:rPr dirty="0" sz="900" spc="3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  </a:t>
                      </a:r>
                      <a:r>
                        <a:rPr dirty="0" sz="900" spc="2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вара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уће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тив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ж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арне 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900" spc="10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?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559562"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just" marL="64769" marR="57150">
                        <a:lnSpc>
                          <a:spcPct val="100400"/>
                        </a:lnSpc>
                      </a:pPr>
                      <a:r>
                        <a:rPr dirty="0" sz="900" b="1">
                          <a:latin typeface="Tahoma"/>
                          <a:cs typeface="Tahoma"/>
                        </a:rPr>
                        <a:t>Да </a:t>
                      </a:r>
                      <a:r>
                        <a:rPr dirty="0" sz="900" spc="-7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ли  </a:t>
                      </a:r>
                      <a:r>
                        <a:rPr dirty="0" sz="900" spc="10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су </a:t>
                      </a:r>
                      <a:r>
                        <a:rPr dirty="0" sz="900" spc="-7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ишта </a:t>
                      </a:r>
                      <a:r>
                        <a:rPr dirty="0" sz="900" spc="-7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ја </a:t>
                      </a:r>
                      <a:r>
                        <a:rPr dirty="0" sz="900" spc="-7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су </a:t>
                      </a:r>
                      <a:r>
                        <a:rPr dirty="0" sz="900" spc="-7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стављена </a:t>
                      </a:r>
                      <a:r>
                        <a:rPr dirty="0" sz="900" spc="-8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ледао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ц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 </a:t>
                      </a:r>
                      <a:r>
                        <a:rPr dirty="0" sz="900" spc="-10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фи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сирана, </a:t>
                      </a:r>
                      <a:r>
                        <a:rPr dirty="0" sz="900" spc="-114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јена </a:t>
                      </a:r>
                      <a:r>
                        <a:rPr dirty="0" sz="900" spc="-1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 </a:t>
                      </a:r>
                      <a:r>
                        <a:rPr dirty="0" sz="900" spc="-114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сталих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седишта,</a:t>
                      </a:r>
                      <a:r>
                        <a:rPr dirty="0" sz="900" spc="-5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анат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м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ска,</a:t>
                      </a:r>
                      <a:r>
                        <a:rPr dirty="0" sz="900" spc="-5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нум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рисана</a:t>
                      </a:r>
                      <a:r>
                        <a:rPr dirty="0" sz="900" spc="-5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spc="-5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седу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атест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извођача с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дишта (ст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лица)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4769" marR="57150">
                        <a:lnSpc>
                          <a:spcPct val="100000"/>
                        </a:lnSpc>
                      </a:pPr>
                      <a:r>
                        <a:rPr dirty="0" sz="900" b="1">
                          <a:latin typeface="Tahoma"/>
                          <a:cs typeface="Tahoma"/>
                        </a:rPr>
                        <a:t>Да ли у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ск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м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б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ек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ст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ји д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љно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ја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 равн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м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рно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ређено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 оз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ву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ч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њ</a:t>
                      </a:r>
                      <a:r>
                        <a:rPr dirty="0" sz="900" spc="15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?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588263"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4769" marR="57785">
                        <a:lnSpc>
                          <a:spcPct val="100000"/>
                        </a:lnSpc>
                      </a:pPr>
                      <a:r>
                        <a:rPr dirty="0" sz="900" b="1">
                          <a:latin typeface="Tahoma"/>
                          <a:cs typeface="Tahoma"/>
                        </a:rPr>
                        <a:t>Да  </a:t>
                      </a:r>
                      <a:r>
                        <a:rPr dirty="0" sz="900" spc="-12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ли  </a:t>
                      </a:r>
                      <a:r>
                        <a:rPr dirty="0" sz="900" spc="-12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ски  </a:t>
                      </a:r>
                      <a:r>
                        <a:rPr dirty="0" sz="900" spc="-12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б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екат  </a:t>
                      </a:r>
                      <a:r>
                        <a:rPr dirty="0" sz="900" spc="-12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има  </a:t>
                      </a:r>
                      <a:r>
                        <a:rPr dirty="0" sz="900" spc="-12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свет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љ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њ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вара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уће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ја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ч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ин</a:t>
                      </a:r>
                      <a:r>
                        <a:rPr dirty="0" sz="900" spc="10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?</a:t>
                      </a:r>
                      <a:endParaRPr sz="900">
                        <a:latin typeface="Tahoma"/>
                        <a:cs typeface="Tahoma"/>
                      </a:endParaRPr>
                    </a:p>
                    <a:p>
                      <a:pPr marL="64769" marR="62230">
                        <a:lnSpc>
                          <a:spcPts val="1210"/>
                        </a:lnSpc>
                        <a:spcBef>
                          <a:spcPts val="40"/>
                        </a:spcBef>
                      </a:pPr>
                      <a:r>
                        <a:rPr dirty="0" sz="1000">
                          <a:latin typeface="Tahoma"/>
                          <a:cs typeface="Tahoma"/>
                        </a:rPr>
                        <a:t>На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ти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-8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ачи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н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-8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етлос</a:t>
                      </a:r>
                      <a:r>
                        <a:rPr dirty="0" sz="1000" spc="10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-9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на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-8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1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-9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м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-8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од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-8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по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т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рена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1000" spc="-1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хали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421005">
                <a:tc>
                  <a:txBody>
                    <a:bodyPr/>
                    <a:lstStyle/>
                    <a:p>
                      <a:pPr/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just" marL="64769" marR="57150">
                        <a:lnSpc>
                          <a:spcPct val="100699"/>
                        </a:lnSpc>
                      </a:pPr>
                      <a:r>
                        <a:rPr dirty="0" sz="900" b="1">
                          <a:latin typeface="Tahoma"/>
                          <a:cs typeface="Tahoma"/>
                        </a:rPr>
                        <a:t>Да </a:t>
                      </a:r>
                      <a:r>
                        <a:rPr dirty="0" sz="900" spc="-2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ли </a:t>
                      </a:r>
                      <a:r>
                        <a:rPr dirty="0" sz="900" spc="-4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је </a:t>
                      </a:r>
                      <a:r>
                        <a:rPr dirty="0" sz="900" spc="-2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 </a:t>
                      </a:r>
                      <a:r>
                        <a:rPr dirty="0" sz="900" spc="-4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ск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м </a:t>
                      </a:r>
                      <a:r>
                        <a:rPr dirty="0" sz="900" spc="-2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б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ек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 </a:t>
                      </a:r>
                      <a:r>
                        <a:rPr dirty="0" sz="900" spc="-3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бе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беђе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н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не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рекидно       </a:t>
                      </a:r>
                      <a:r>
                        <a:rPr dirty="0" sz="900" spc="5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на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аја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њ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       </a:t>
                      </a:r>
                      <a:r>
                        <a:rPr dirty="0" sz="900" spc="6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ек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ри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ч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м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енер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иј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м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?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557733"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just" marL="64769" marR="58419">
                        <a:lnSpc>
                          <a:spcPct val="100699"/>
                        </a:lnSpc>
                      </a:pPr>
                      <a:r>
                        <a:rPr dirty="0" sz="900" b="1">
                          <a:latin typeface="Tahoma"/>
                          <a:cs typeface="Tahoma"/>
                        </a:rPr>
                        <a:t>Да </a:t>
                      </a:r>
                      <a:r>
                        <a:rPr dirty="0" sz="900" spc="10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ли </a:t>
                      </a:r>
                      <a:r>
                        <a:rPr dirty="0" sz="900" spc="10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су </a:t>
                      </a:r>
                      <a:r>
                        <a:rPr dirty="0" sz="900" spc="10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ибине </a:t>
                      </a:r>
                      <a:r>
                        <a:rPr dirty="0" sz="900" spc="1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на </a:t>
                      </a:r>
                      <a:r>
                        <a:rPr dirty="0" sz="900" spc="10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сп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ск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м </a:t>
                      </a:r>
                      <a:r>
                        <a:rPr dirty="0" sz="900" spc="1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spc="10" b="1">
                          <a:latin typeface="Tahoma"/>
                          <a:cs typeface="Tahoma"/>
                        </a:rPr>
                        <a:t>б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јек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дељене</a:t>
                      </a:r>
                      <a:r>
                        <a:rPr dirty="0" sz="900" spc="1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на</a:t>
                      </a:r>
                      <a:r>
                        <a:rPr dirty="0" sz="900" spc="10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н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ав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сне</a:t>
                      </a:r>
                      <a:r>
                        <a:rPr dirty="0" sz="900" spc="1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целине,</a:t>
                      </a:r>
                      <a:r>
                        <a:rPr dirty="0" sz="900" spc="1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деље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н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о </a:t>
                      </a:r>
                      <a:r>
                        <a:rPr dirty="0" sz="900" spc="-1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сек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рима, </a:t>
                      </a:r>
                      <a:r>
                        <a:rPr dirty="0" sz="900" spc="-1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је </a:t>
                      </a:r>
                      <a:r>
                        <a:rPr dirty="0" sz="900" spc="-9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су </a:t>
                      </a:r>
                      <a:r>
                        <a:rPr dirty="0" sz="900" spc="-1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м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ђус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бно </a:t>
                      </a:r>
                      <a:r>
                        <a:rPr dirty="0" sz="900" spc="-1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физи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ч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ки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дв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јен</a:t>
                      </a:r>
                      <a:r>
                        <a:rPr dirty="0" sz="900" spc="10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?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696467"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64769" marR="56515">
                        <a:lnSpc>
                          <a:spcPct val="100600"/>
                        </a:lnSpc>
                      </a:pPr>
                      <a:r>
                        <a:rPr dirty="0" sz="900" b="1">
                          <a:latin typeface="Tahoma"/>
                          <a:cs typeface="Tahoma"/>
                        </a:rPr>
                        <a:t>Да</a:t>
                      </a:r>
                      <a:r>
                        <a:rPr dirty="0" sz="900" spc="-3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ли</a:t>
                      </a:r>
                      <a:r>
                        <a:rPr dirty="0" sz="900" spc="-3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на</a:t>
                      </a:r>
                      <a:r>
                        <a:rPr dirty="0" sz="900" spc="-3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ск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м</a:t>
                      </a:r>
                      <a:r>
                        <a:rPr dirty="0" sz="900" spc="-3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б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јек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4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ст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ји</a:t>
                      </a:r>
                      <a:r>
                        <a:rPr dirty="0" sz="900" spc="-4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ст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на</a:t>
                      </a:r>
                      <a:r>
                        <a:rPr dirty="0" sz="900" spc="3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ме</a:t>
                      </a:r>
                      <a:r>
                        <a:rPr dirty="0" sz="900" spc="4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ћ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spc="3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се</a:t>
                      </a:r>
                      <a:r>
                        <a:rPr dirty="0" sz="900" spc="2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бе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бедити</a:t>
                      </a:r>
                      <a:r>
                        <a:rPr dirty="0" sz="900" spc="2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ар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инг</a:t>
                      </a:r>
                      <a:r>
                        <a:rPr dirty="0" sz="900" spc="2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м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ста</a:t>
                      </a:r>
                      <a:r>
                        <a:rPr dirty="0" sz="900" spc="3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в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ила  </a:t>
                      </a:r>
                      <a:r>
                        <a:rPr dirty="0" sz="900" spc="-8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аниза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ц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ије  </a:t>
                      </a:r>
                      <a:r>
                        <a:rPr dirty="0" sz="900" spc="-8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ч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есника,  </a:t>
                      </a:r>
                      <a:r>
                        <a:rPr dirty="0" sz="900" spc="-10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судија  </a:t>
                      </a:r>
                      <a:r>
                        <a:rPr dirty="0" sz="900" spc="-1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др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их</a:t>
                      </a:r>
                      <a:r>
                        <a:rPr dirty="0" sz="900" spc="-4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ваничних</a:t>
                      </a:r>
                      <a:r>
                        <a:rPr dirty="0" sz="900" spc="-4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лица,</a:t>
                      </a:r>
                      <a:r>
                        <a:rPr dirty="0" sz="900" spc="-3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ји</a:t>
                      </a:r>
                      <a:r>
                        <a:rPr dirty="0" sz="900" spc="-4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је</a:t>
                      </a:r>
                      <a:r>
                        <a:rPr dirty="0" sz="900" spc="-3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из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spc="10" b="1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ван</a:t>
                      </a:r>
                      <a:r>
                        <a:rPr dirty="0" sz="900" spc="-3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ледалаца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?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226745"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R w="7365">
                      <a:solidFill>
                        <a:srgbClr val="000000"/>
                      </a:solidFill>
                      <a:prstDash val="solid"/>
                    </a:lnR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304800" y="307848"/>
            <a:ext cx="10084435" cy="0"/>
          </a:xfrm>
          <a:custGeom>
            <a:avLst/>
            <a:gdLst/>
            <a:ahLst/>
            <a:cxnLst/>
            <a:rect l="l" t="t" r="r" b="b"/>
            <a:pathLst>
              <a:path w="10084435" h="0">
                <a:moveTo>
                  <a:pt x="0" y="0"/>
                </a:moveTo>
                <a:lnTo>
                  <a:pt x="10084307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307847" y="310896"/>
            <a:ext cx="0" cy="6940550"/>
          </a:xfrm>
          <a:custGeom>
            <a:avLst/>
            <a:gdLst/>
            <a:ahLst/>
            <a:cxnLst/>
            <a:rect l="l" t="t" r="r" b="b"/>
            <a:pathLst>
              <a:path w="0" h="6940550">
                <a:moveTo>
                  <a:pt x="0" y="0"/>
                </a:moveTo>
                <a:lnTo>
                  <a:pt x="0" y="6940296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0386059" y="310896"/>
            <a:ext cx="0" cy="6940550"/>
          </a:xfrm>
          <a:custGeom>
            <a:avLst/>
            <a:gdLst/>
            <a:ahLst/>
            <a:cxnLst/>
            <a:rect l="l" t="t" r="r" b="b"/>
            <a:pathLst>
              <a:path w="0" h="6940550">
                <a:moveTo>
                  <a:pt x="0" y="0"/>
                </a:moveTo>
                <a:lnTo>
                  <a:pt x="0" y="6940296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304800" y="7254240"/>
            <a:ext cx="10084435" cy="0"/>
          </a:xfrm>
          <a:custGeom>
            <a:avLst/>
            <a:gdLst/>
            <a:ahLst/>
            <a:cxnLst/>
            <a:rect l="l" t="t" r="r" b="b"/>
            <a:pathLst>
              <a:path w="10084435" h="0">
                <a:moveTo>
                  <a:pt x="0" y="0"/>
                </a:moveTo>
                <a:lnTo>
                  <a:pt x="10084307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459612" y="456565"/>
          <a:ext cx="9821545" cy="6644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98117"/>
                <a:gridCol w="2745105"/>
                <a:gridCol w="2760217"/>
                <a:gridCol w="3106547"/>
              </a:tblGrid>
              <a:tr h="558038">
                <a:tc rowSpan="5"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5"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 marR="22860">
                        <a:lnSpc>
                          <a:spcPct val="100800"/>
                        </a:lnSpc>
                        <a:tabLst>
                          <a:tab pos="682625" algn="l"/>
                          <a:tab pos="1387475" algn="l"/>
                          <a:tab pos="2054860" algn="l"/>
                        </a:tabLst>
                      </a:pPr>
                      <a:r>
                        <a:rPr dirty="0" sz="900" b="1">
                          <a:latin typeface="Tahoma"/>
                          <a:cs typeface="Tahoma"/>
                        </a:rPr>
                        <a:t>Да</a:t>
                      </a:r>
                      <a:r>
                        <a:rPr dirty="0" sz="900" spc="-2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ли</a:t>
                      </a:r>
                      <a:r>
                        <a:rPr dirty="0" sz="900" spc="-3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су</a:t>
                      </a:r>
                      <a:r>
                        <a:rPr dirty="0" sz="900" spc="-3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на</a:t>
                      </a:r>
                      <a:r>
                        <a:rPr dirty="0" sz="900" spc="-3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ском</a:t>
                      </a:r>
                      <a:r>
                        <a:rPr dirty="0" sz="900" spc="-2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б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ек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3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из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ло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ж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ена,</a:t>
                      </a:r>
                      <a:r>
                        <a:rPr dirty="0" sz="900" spc="-3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на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ви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м	м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ст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ма,	</a:t>
                      </a:r>
                      <a:r>
                        <a:rPr dirty="0" sz="900" spc="-265" b="1" u="sng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 u="sng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 u="sng">
                          <a:latin typeface="Tahoma"/>
                          <a:cs typeface="Tahoma"/>
                        </a:rPr>
                        <a:t>ра</a:t>
                      </a:r>
                      <a:r>
                        <a:rPr dirty="0" sz="900" spc="-254" b="1" u="sng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 u="sng"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900" spc="-265" b="1" u="sng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 u="sng">
                          <a:latin typeface="Tahoma"/>
                          <a:cs typeface="Tahoma"/>
                        </a:rPr>
                        <a:t>ила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	</a:t>
                      </a:r>
                      <a:r>
                        <a:rPr dirty="0" sz="900" spc="-10" b="1" u="sng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 u="sng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 u="sng">
                          <a:latin typeface="Tahoma"/>
                          <a:cs typeface="Tahoma"/>
                        </a:rPr>
                        <a:t>н</a:t>
                      </a:r>
                      <a:r>
                        <a:rPr dirty="0" sz="900" spc="-265" b="1" u="sng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 u="sng">
                          <a:latin typeface="Tahoma"/>
                          <a:cs typeface="Tahoma"/>
                        </a:rPr>
                        <a:t>ашањ</a:t>
                      </a:r>
                      <a:r>
                        <a:rPr dirty="0" sz="900" spc="-265" b="1" u="sng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 u="sng">
                          <a:latin typeface="Tahoma"/>
                          <a:cs typeface="Tahoma"/>
                        </a:rPr>
                        <a:t>а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ледалаца  </a:t>
                      </a:r>
                      <a:r>
                        <a:rPr dirty="0" sz="900" spc="7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на  </a:t>
                      </a:r>
                      <a:r>
                        <a:rPr dirty="0" sz="900" spc="7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акмици,  </a:t>
                      </a:r>
                      <a:r>
                        <a:rPr dirty="0" sz="900" spc="6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ван  </a:t>
                      </a:r>
                      <a:r>
                        <a:rPr dirty="0" sz="900" spc="7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  </a:t>
                      </a:r>
                      <a:r>
                        <a:rPr dirty="0" sz="900" spc="7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унутар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с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ск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б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јек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?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59308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64769" marR="57150">
                        <a:lnSpc>
                          <a:spcPct val="100699"/>
                        </a:lnSpc>
                      </a:pPr>
                      <a:r>
                        <a:rPr dirty="0" sz="900" b="1">
                          <a:latin typeface="Tahoma"/>
                          <a:cs typeface="Tahoma"/>
                        </a:rPr>
                        <a:t>Да </a:t>
                      </a:r>
                      <a:r>
                        <a:rPr dirty="0" sz="900" spc="3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ли </a:t>
                      </a:r>
                      <a:r>
                        <a:rPr dirty="0" sz="900" spc="3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ски </a:t>
                      </a:r>
                      <a:r>
                        <a:rPr dirty="0" sz="900" spc="3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б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екат </a:t>
                      </a:r>
                      <a:r>
                        <a:rPr dirty="0" sz="900" spc="4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мо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ућава </a:t>
                      </a:r>
                      <a:r>
                        <a:rPr dirty="0" sz="900" spc="3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да </a:t>
                      </a:r>
                      <a:r>
                        <a:rPr dirty="0" sz="900" spc="3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су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из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аз </a:t>
                      </a:r>
                      <a:r>
                        <a:rPr dirty="0" sz="900" spc="-114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из </a:t>
                      </a:r>
                      <a:r>
                        <a:rPr dirty="0" sz="900" spc="-114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свлачи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ница </a:t>
                      </a:r>
                      <a:r>
                        <a:rPr dirty="0" sz="900" spc="-1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 </a:t>
                      </a:r>
                      <a:r>
                        <a:rPr dirty="0" sz="900" spc="-1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лаз </a:t>
                      </a:r>
                      <a:r>
                        <a:rPr dirty="0" sz="900" spc="-1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до </a:t>
                      </a:r>
                      <a:r>
                        <a:rPr dirty="0" sz="900" spc="-114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терена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нед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ст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ни  </a:t>
                      </a:r>
                      <a:r>
                        <a:rPr dirty="0" sz="900" spc="-12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  </a:t>
                      </a:r>
                      <a:r>
                        <a:rPr dirty="0" sz="900" spc="-12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едао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ц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  </a:t>
                      </a:r>
                      <a:r>
                        <a:rPr dirty="0" sz="900" spc="-13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  </a:t>
                      </a:r>
                      <a:r>
                        <a:rPr dirty="0" sz="900" spc="-12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редс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авни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м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дија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?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2578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64769" marR="57785">
                        <a:lnSpc>
                          <a:spcPct val="100600"/>
                        </a:lnSpc>
                      </a:pPr>
                      <a:r>
                        <a:rPr dirty="0" sz="900" b="1">
                          <a:latin typeface="Tahoma"/>
                          <a:cs typeface="Tahoma"/>
                        </a:rPr>
                        <a:t>Да </a:t>
                      </a:r>
                      <a:r>
                        <a:rPr dirty="0" sz="900" spc="-12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ли </a:t>
                      </a:r>
                      <a:r>
                        <a:rPr dirty="0" sz="900" spc="-12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на </a:t>
                      </a:r>
                      <a:r>
                        <a:rPr dirty="0" sz="900" spc="-12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рима </a:t>
                      </a:r>
                      <a:r>
                        <a:rPr dirty="0" sz="900" spc="-12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о </a:t>
                      </a:r>
                      <a:r>
                        <a:rPr dirty="0" sz="900" spc="-114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ск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г </a:t>
                      </a:r>
                      <a:r>
                        <a:rPr dirty="0" sz="900" spc="-114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терена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ст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ји  </a:t>
                      </a:r>
                      <a:r>
                        <a:rPr dirty="0" sz="900" spc="2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ж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ичана  </a:t>
                      </a:r>
                      <a:r>
                        <a:rPr dirty="0" sz="900" spc="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или  </a:t>
                      </a:r>
                      <a:r>
                        <a:rPr dirty="0" sz="900" spc="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15" b="1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  </a:t>
                      </a:r>
                      <a:r>
                        <a:rPr dirty="0" sz="900" spc="2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spc="10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ш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тита  </a:t>
                      </a:r>
                      <a:r>
                        <a:rPr dirty="0" sz="900" spc="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л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мљ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ња 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та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ла ус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ед 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дар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?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94608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64769" marR="57150">
                        <a:lnSpc>
                          <a:spcPct val="100699"/>
                        </a:lnSpc>
                      </a:pPr>
                      <a:r>
                        <a:rPr dirty="0" sz="900" b="1">
                          <a:latin typeface="Tahoma"/>
                          <a:cs typeface="Tahoma"/>
                        </a:rPr>
                        <a:t>Да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ли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ски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б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екат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уњава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усл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ве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 д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се  </a:t>
                      </a:r>
                      <a:r>
                        <a:rPr dirty="0" sz="900" spc="-7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на  </a:t>
                      </a:r>
                      <a:r>
                        <a:rPr dirty="0" sz="900" spc="-8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њему  </a:t>
                      </a:r>
                      <a:r>
                        <a:rPr dirty="0" sz="900" spc="-7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ра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  </a:t>
                      </a:r>
                      <a:r>
                        <a:rPr dirty="0" sz="900" spc="-7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акмице  </a:t>
                      </a:r>
                      <a:r>
                        <a:rPr dirty="0" sz="900" spc="-7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већан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ри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ика,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дн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сно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 ли и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м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а:</a:t>
                      </a:r>
                      <a:endParaRPr sz="900">
                        <a:latin typeface="Tahoma"/>
                        <a:cs typeface="Tahoma"/>
                      </a:endParaRPr>
                    </a:p>
                    <a:p>
                      <a:pPr algn="just" marL="64769">
                        <a:lnSpc>
                          <a:spcPct val="100000"/>
                        </a:lnSpc>
                      </a:pPr>
                      <a:r>
                        <a:rPr dirty="0" sz="900" spc="-5" b="1">
                          <a:latin typeface="Tahoma"/>
                          <a:cs typeface="Tahoma"/>
                        </a:rPr>
                        <a:t>-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вара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уће   </a:t>
                      </a:r>
                      <a:r>
                        <a:rPr dirty="0" sz="900" spc="-12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раде  </a:t>
                      </a:r>
                      <a:r>
                        <a:rPr dirty="0" sz="900" spc="12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ред   </a:t>
                      </a:r>
                      <a:r>
                        <a:rPr dirty="0" sz="900" spc="-13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ск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г</a:t>
                      </a:r>
                      <a:endParaRPr sz="900">
                        <a:latin typeface="Tahoma"/>
                        <a:cs typeface="Tahoma"/>
                      </a:endParaRPr>
                    </a:p>
                    <a:p>
                      <a:pPr algn="just" marL="64769" marR="57150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б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ек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   </a:t>
                      </a:r>
                      <a:r>
                        <a:rPr dirty="0" sz="900" spc="2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   </a:t>
                      </a:r>
                      <a:r>
                        <a:rPr dirty="0" sz="900" spc="2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усм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ра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њ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   </a:t>
                      </a:r>
                      <a:r>
                        <a:rPr dirty="0" sz="900" spc="2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   </a:t>
                      </a:r>
                      <a:r>
                        <a:rPr dirty="0" sz="900" spc="2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ра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ваја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њ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тивнич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их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 навија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ч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а;</a:t>
                      </a:r>
                      <a:endParaRPr sz="900">
                        <a:latin typeface="Tahoma"/>
                        <a:cs typeface="Tahoma"/>
                      </a:endParaRPr>
                    </a:p>
                    <a:p>
                      <a:pPr algn="just" marL="64769" marR="57785">
                        <a:lnSpc>
                          <a:spcPct val="100000"/>
                        </a:lnSpc>
                        <a:spcBef>
                          <a:spcPts val="10"/>
                        </a:spcBef>
                        <a:buFont typeface="Tahoma"/>
                        <a:buChar char="-"/>
                        <a:tabLst>
                          <a:tab pos="249554" algn="l"/>
                        </a:tabLst>
                      </a:pP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вара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уће   </a:t>
                      </a:r>
                      <a:r>
                        <a:rPr dirty="0" sz="900" spc="1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раде   </a:t>
                      </a:r>
                      <a:r>
                        <a:rPr dirty="0" sz="900" spc="1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   </a:t>
                      </a:r>
                      <a:r>
                        <a:rPr dirty="0" sz="900" spc="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ра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двајање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тивнич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их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 навија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ч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а;</a:t>
                      </a:r>
                      <a:endParaRPr sz="900">
                        <a:latin typeface="Tahoma"/>
                        <a:cs typeface="Tahoma"/>
                      </a:endParaRPr>
                    </a:p>
                    <a:p>
                      <a:pPr algn="just" marL="64769" marR="56515">
                        <a:lnSpc>
                          <a:spcPct val="100600"/>
                        </a:lnSpc>
                        <a:spcBef>
                          <a:spcPts val="5"/>
                        </a:spcBef>
                        <a:buFont typeface="Tahoma"/>
                        <a:buChar char="-"/>
                        <a:tabLst>
                          <a:tab pos="153670" algn="l"/>
                        </a:tabLst>
                      </a:pP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вара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ући</a:t>
                      </a:r>
                      <a:r>
                        <a:rPr dirty="0" sz="900" spc="5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ст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4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spc="4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влашћ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но</a:t>
                      </a:r>
                      <a:r>
                        <a:rPr dirty="0" sz="900" spc="4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ли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ц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мини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тарс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ва    </a:t>
                      </a:r>
                      <a:r>
                        <a:rPr dirty="0" sz="900" spc="-1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    </a:t>
                      </a:r>
                      <a:r>
                        <a:rPr dirty="0" sz="900" spc="-1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уну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ра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ш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ње    </a:t>
                      </a:r>
                      <a:r>
                        <a:rPr dirty="0" sz="900" spc="-10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сл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ве,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на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ле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ж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но</a:t>
                      </a:r>
                      <a:r>
                        <a:rPr dirty="0" sz="900" spc="-6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spc="-6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др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ж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ава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њ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spc="-5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авн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spc="-6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реда</a:t>
                      </a:r>
                      <a:r>
                        <a:rPr dirty="0" sz="900" spc="-6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spc="-7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мира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на </a:t>
                      </a:r>
                      <a:r>
                        <a:rPr dirty="0" sz="900" spc="6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акмици </a:t>
                      </a:r>
                      <a:r>
                        <a:rPr dirty="0" sz="900" spc="4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са </a:t>
                      </a:r>
                      <a:r>
                        <a:rPr dirty="0" sz="900" spc="6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јег </a:t>
                      </a:r>
                      <a:r>
                        <a:rPr dirty="0" sz="900" spc="5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ма </a:t>
                      </a:r>
                      <a:r>
                        <a:rPr dirty="0" sz="900" spc="6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јас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 </a:t>
                      </a:r>
                      <a:r>
                        <a:rPr dirty="0" sz="900" spc="6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ре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с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ск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терена и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лед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лиш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а;</a:t>
                      </a:r>
                      <a:endParaRPr sz="900">
                        <a:latin typeface="Tahoma"/>
                        <a:cs typeface="Tahoma"/>
                      </a:endParaRPr>
                    </a:p>
                    <a:p>
                      <a:pPr algn="just" marL="167005" indent="-102235">
                        <a:lnSpc>
                          <a:spcPct val="100000"/>
                        </a:lnSpc>
                        <a:buFont typeface="Tahoma"/>
                        <a:buChar char="-"/>
                        <a:tabLst>
                          <a:tab pos="167005" algn="l"/>
                        </a:tabLst>
                      </a:pP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х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нич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 </a:t>
                      </a:r>
                      <a:r>
                        <a:rPr dirty="0" sz="900" spc="-114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рему </a:t>
                      </a:r>
                      <a:r>
                        <a:rPr dirty="0" sz="900" spc="-1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 </a:t>
                      </a:r>
                      <a:r>
                        <a:rPr dirty="0" sz="900" spc="-1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аће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њ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 </a:t>
                      </a:r>
                      <a:r>
                        <a:rPr dirty="0" sz="900" spc="-10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 </a:t>
                      </a:r>
                      <a:r>
                        <a:rPr dirty="0" sz="900" spc="-1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н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има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њ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</a:t>
                      </a:r>
                      <a:endParaRPr sz="900">
                        <a:latin typeface="Tahoma"/>
                        <a:cs typeface="Tahoma"/>
                      </a:endParaRPr>
                    </a:p>
                    <a:p>
                      <a:pPr algn="just" marL="64769" marR="57150">
                        <a:lnSpc>
                          <a:spcPct val="100600"/>
                        </a:lnSpc>
                        <a:spcBef>
                          <a:spcPts val="5"/>
                        </a:spcBef>
                      </a:pP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нашања</a:t>
                      </a:r>
                      <a:r>
                        <a:rPr dirty="0" sz="900" spc="3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ледалаца</a:t>
                      </a:r>
                      <a:r>
                        <a:rPr dirty="0" sz="900" spc="2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на</a:t>
                      </a:r>
                      <a:r>
                        <a:rPr dirty="0" sz="900" spc="2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ск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м</a:t>
                      </a:r>
                      <a:r>
                        <a:rPr dirty="0" sz="900" spc="3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б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ек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(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баве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но  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сн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мање  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 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ледалишта   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ви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кам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м);</a:t>
                      </a:r>
                      <a:endParaRPr sz="900">
                        <a:latin typeface="Tahoma"/>
                        <a:cs typeface="Tahoma"/>
                      </a:endParaRPr>
                    </a:p>
                    <a:p>
                      <a:pPr algn="just" marL="64769" marR="58419">
                        <a:lnSpc>
                          <a:spcPct val="100000"/>
                        </a:lnSpc>
                        <a:spcBef>
                          <a:spcPts val="10"/>
                        </a:spcBef>
                        <a:buFont typeface="Tahoma"/>
                        <a:buChar char="-"/>
                        <a:tabLst>
                          <a:tab pos="172085" algn="l"/>
                        </a:tabLst>
                      </a:pP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ст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 </a:t>
                      </a:r>
                      <a:r>
                        <a:rPr dirty="0" sz="900" spc="-6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 </a:t>
                      </a:r>
                      <a:r>
                        <a:rPr dirty="0" sz="900" spc="-7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бе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бедан </a:t>
                      </a:r>
                      <a:r>
                        <a:rPr dirty="0" sz="900" spc="-7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м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ш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тај </a:t>
                      </a:r>
                      <a:r>
                        <a:rPr dirty="0" sz="900" spc="-7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рев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них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сре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става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ст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ћих ек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а;</a:t>
                      </a:r>
                      <a:endParaRPr sz="900">
                        <a:latin typeface="Tahoma"/>
                        <a:cs typeface="Tahoma"/>
                      </a:endParaRPr>
                    </a:p>
                    <a:p>
                      <a:pPr algn="just" marL="64769" marR="57785">
                        <a:lnSpc>
                          <a:spcPct val="100000"/>
                        </a:lnSpc>
                        <a:spcBef>
                          <a:spcPts val="10"/>
                        </a:spcBef>
                        <a:buFont typeface="Tahoma"/>
                        <a:buChar char="-"/>
                        <a:tabLst>
                          <a:tab pos="191770" algn="l"/>
                        </a:tabLst>
                      </a:pP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аш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итни </a:t>
                      </a:r>
                      <a:r>
                        <a:rPr dirty="0" sz="900" spc="8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нел </a:t>
                      </a:r>
                      <a:r>
                        <a:rPr dirty="0" sz="900" spc="8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ји </a:t>
                      </a:r>
                      <a:r>
                        <a:rPr dirty="0" sz="900" spc="7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се </a:t>
                      </a:r>
                      <a:r>
                        <a:rPr dirty="0" sz="900" spc="8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мо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ж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 </a:t>
                      </a:r>
                      <a:r>
                        <a:rPr dirty="0" sz="900" spc="7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ра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вући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барем до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ц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 и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рали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ш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та;</a:t>
                      </a:r>
                      <a:endParaRPr sz="900">
                        <a:latin typeface="Tahoma"/>
                        <a:cs typeface="Tahoma"/>
                      </a:endParaRPr>
                    </a:p>
                    <a:p>
                      <a:pPr algn="just" marL="64769" marR="57785">
                        <a:lnSpc>
                          <a:spcPct val="100600"/>
                        </a:lnSpc>
                        <a:spcBef>
                          <a:spcPts val="5"/>
                        </a:spcBef>
                      </a:pPr>
                      <a:r>
                        <a:rPr dirty="0" sz="900">
                          <a:latin typeface="Tahoma"/>
                          <a:cs typeface="Tahoma"/>
                        </a:rPr>
                        <a:t>-  </a:t>
                      </a:r>
                      <a:r>
                        <a:rPr dirty="0" sz="900" spc="-3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вара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уће  </a:t>
                      </a:r>
                      <a:r>
                        <a:rPr dirty="0" sz="900" spc="3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м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ре  </a:t>
                      </a:r>
                      <a:r>
                        <a:rPr dirty="0" sz="900" spc="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20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аш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ите  </a:t>
                      </a:r>
                      <a:r>
                        <a:rPr dirty="0" sz="900" spc="1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  </a:t>
                      </a:r>
                      <a:r>
                        <a:rPr dirty="0" sz="900" spc="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и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ра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ч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spc="-4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ст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ће</a:t>
                      </a:r>
                      <a:r>
                        <a:rPr dirty="0" sz="900" spc="-4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еки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spc="-4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spc="-5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нич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spc="-5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ст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ла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 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вак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нта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та 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дао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ц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има;</a:t>
                      </a:r>
                      <a:endParaRPr sz="900">
                        <a:latin typeface="Tahoma"/>
                        <a:cs typeface="Tahoma"/>
                      </a:endParaRPr>
                    </a:p>
                    <a:p>
                      <a:pPr algn="just" marL="64769" marR="60960">
                        <a:lnSpc>
                          <a:spcPts val="1090"/>
                        </a:lnSpc>
                        <a:spcBef>
                          <a:spcPts val="25"/>
                        </a:spcBef>
                      </a:pPr>
                      <a:r>
                        <a:rPr dirty="0" sz="900" b="1">
                          <a:latin typeface="Tahoma"/>
                          <a:cs typeface="Tahoma"/>
                        </a:rPr>
                        <a:t>-</a:t>
                      </a:r>
                      <a:r>
                        <a:rPr dirty="0" sz="900" spc="3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вара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ући</a:t>
                      </a:r>
                      <a:r>
                        <a:rPr dirty="0" sz="900" spc="5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ст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4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spc="3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ИП</a:t>
                      </a:r>
                      <a:r>
                        <a:rPr dirty="0" sz="900" spc="4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сте</a:t>
                      </a:r>
                      <a:r>
                        <a:rPr dirty="0" sz="900" spc="3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4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ји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ледао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ц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 не м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 да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ри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000">
                          <a:latin typeface="Tahoma"/>
                          <a:cs typeface="Tahoma"/>
                        </a:rPr>
                        <a:t>(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н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ти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н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што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н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1000" spc="5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1000" spc="-5">
                          <a:latin typeface="Tahoma"/>
                          <a:cs typeface="Tahoma"/>
                        </a:rPr>
                        <a:t>њ</a:t>
                      </a:r>
                      <a:r>
                        <a:rPr dirty="0" sz="1000">
                          <a:latin typeface="Tahoma"/>
                          <a:cs typeface="Tahoma"/>
                        </a:rPr>
                        <a:t>ено)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59307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64769" marR="57150">
                        <a:lnSpc>
                          <a:spcPct val="100699"/>
                        </a:lnSpc>
                      </a:pPr>
                      <a:r>
                        <a:rPr dirty="0" sz="900" b="1">
                          <a:latin typeface="Tahoma"/>
                          <a:cs typeface="Tahoma"/>
                        </a:rPr>
                        <a:t>Да</a:t>
                      </a:r>
                      <a:r>
                        <a:rPr dirty="0" sz="900" spc="10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ли</a:t>
                      </a:r>
                      <a:r>
                        <a:rPr dirty="0" sz="900" spc="1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је</a:t>
                      </a:r>
                      <a:r>
                        <a:rPr dirty="0" sz="900" spc="10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1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ск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м</a:t>
                      </a:r>
                      <a:r>
                        <a:rPr dirty="0" sz="900" spc="10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б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ек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1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ст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ји</a:t>
                      </a:r>
                      <a:r>
                        <a:rPr dirty="0" sz="900" spc="12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лан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евак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аци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е,  </a:t>
                      </a:r>
                      <a:r>
                        <a:rPr dirty="0" sz="900" spc="6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на  </a:t>
                      </a:r>
                      <a:r>
                        <a:rPr dirty="0" sz="900" spc="6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ји  </a:t>
                      </a:r>
                      <a:r>
                        <a:rPr dirty="0" sz="900" spc="7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је  </a:t>
                      </a:r>
                      <a:r>
                        <a:rPr dirty="0" sz="900" spc="6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са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ла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ст  </a:t>
                      </a:r>
                      <a:r>
                        <a:rPr dirty="0" sz="900" spc="5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дао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к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м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сар  </a:t>
                      </a:r>
                      <a:r>
                        <a:rPr dirty="0" sz="900" spc="5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  </a:t>
                      </a:r>
                      <a:r>
                        <a:rPr dirty="0" sz="900" spc="6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бе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бедн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ст  </a:t>
                      </a:r>
                      <a:r>
                        <a:rPr dirty="0" sz="900" spc="4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spc="10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,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 </a:t>
                      </a:r>
                      <a:r>
                        <a:rPr dirty="0" sz="900" spc="5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да  </a:t>
                      </a:r>
                      <a:r>
                        <a:rPr dirty="0" sz="900" spc="6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ли  </a:t>
                      </a:r>
                      <a:r>
                        <a:rPr dirty="0" sz="900" spc="6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је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и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та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нут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б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ек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?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19049">
                <a:tc rowSpan="2"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000" b="1">
                          <a:latin typeface="Tahoma"/>
                          <a:cs typeface="Tahoma"/>
                        </a:rPr>
                        <a:t>2.5.2.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algn="just" marL="64769" marR="59055">
                        <a:lnSpc>
                          <a:spcPct val="100600"/>
                        </a:lnSpc>
                      </a:pPr>
                      <a:r>
                        <a:rPr dirty="0" sz="900" b="1">
                          <a:latin typeface="Tahoma"/>
                          <a:cs typeface="Tahoma"/>
                        </a:rPr>
                        <a:t>Да  </a:t>
                      </a:r>
                      <a:r>
                        <a:rPr dirty="0" sz="900" spc="-7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ли  </a:t>
                      </a:r>
                      <a:r>
                        <a:rPr dirty="0" sz="900" spc="-7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ланиране  </a:t>
                      </a:r>
                      <a:r>
                        <a:rPr dirty="0" sz="900" spc="-8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  </a:t>
                      </a:r>
                      <a:r>
                        <a:rPr dirty="0" sz="900" spc="-7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реду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ете  </a:t>
                      </a:r>
                      <a:r>
                        <a:rPr dirty="0" sz="900" spc="-8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м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ре  </a:t>
                      </a:r>
                      <a:r>
                        <a:rPr dirty="0" sz="900" spc="-8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аниза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ц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ију</a:t>
                      </a:r>
                      <a:r>
                        <a:rPr dirty="0" sz="900" spc="9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акмица</a:t>
                      </a:r>
                      <a:r>
                        <a:rPr dirty="0" sz="900" spc="9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10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уњавају</a:t>
                      </a:r>
                      <a:r>
                        <a:rPr dirty="0" sz="900" spc="9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усл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 бе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бедно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 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аниз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ва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њ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 у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акмица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64769" marR="73025">
                        <a:lnSpc>
                          <a:spcPct val="100600"/>
                        </a:lnSpc>
                      </a:pPr>
                      <a:r>
                        <a:rPr dirty="0" sz="900" b="1">
                          <a:latin typeface="Tahoma"/>
                          <a:cs typeface="Tahoma"/>
                        </a:rPr>
                        <a:t>Да   </a:t>
                      </a:r>
                      <a:r>
                        <a:rPr dirty="0" sz="900" spc="-9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ли   </a:t>
                      </a:r>
                      <a:r>
                        <a:rPr dirty="0" sz="900" spc="-1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уб   </a:t>
                      </a:r>
                      <a:r>
                        <a:rPr dirty="0" sz="900" spc="-1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има   </a:t>
                      </a:r>
                      <a:r>
                        <a:rPr dirty="0" sz="900" spc="-9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љ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чен   </a:t>
                      </a:r>
                      <a:r>
                        <a:rPr dirty="0" sz="900" spc="-9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   </a:t>
                      </a:r>
                      <a:r>
                        <a:rPr dirty="0" sz="900" spc="-7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ан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жо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вању       </a:t>
                      </a:r>
                      <a:r>
                        <a:rPr dirty="0" sz="900" spc="-1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вара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уће       </a:t>
                      </a:r>
                      <a:r>
                        <a:rPr dirty="0" sz="900" spc="-1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редарс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сл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ж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бе на ута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мицама?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20623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64769" marR="57150">
                        <a:lnSpc>
                          <a:spcPct val="101099"/>
                        </a:lnSpc>
                      </a:pPr>
                      <a:r>
                        <a:rPr dirty="0" sz="900" b="1">
                          <a:latin typeface="Tahoma"/>
                          <a:cs typeface="Tahoma"/>
                        </a:rPr>
                        <a:t>Да  </a:t>
                      </a:r>
                      <a:r>
                        <a:rPr dirty="0" sz="900" spc="-1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ли  </a:t>
                      </a:r>
                      <a:r>
                        <a:rPr dirty="0" sz="900" spc="-1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ст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је  </a:t>
                      </a:r>
                      <a:r>
                        <a:rPr dirty="0" sz="900" spc="-1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ри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ре</a:t>
                      </a:r>
                      <a:r>
                        <a:rPr dirty="0" sz="900" spc="10" b="1">
                          <a:latin typeface="Tahoma"/>
                          <a:cs typeface="Tahoma"/>
                        </a:rPr>
                        <a:t>м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љена  </a:t>
                      </a:r>
                      <a:r>
                        <a:rPr dirty="0" sz="900" spc="-1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озо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рења,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абран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,    </a:t>
                      </a:r>
                      <a:r>
                        <a:rPr dirty="0" sz="900" spc="-9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баве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ш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те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њ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    </a:t>
                      </a:r>
                      <a:r>
                        <a:rPr dirty="0" sz="900" spc="-9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    </a:t>
                      </a:r>
                      <a:r>
                        <a:rPr dirty="0" sz="900" spc="-8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ства    </a:t>
                      </a:r>
                      <a:r>
                        <a:rPr dirty="0" sz="900" spc="-8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ледао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ц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 и 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 у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ч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ни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 у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акмице?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07847" y="310896"/>
            <a:ext cx="0" cy="6940550"/>
          </a:xfrm>
          <a:custGeom>
            <a:avLst/>
            <a:gdLst/>
            <a:ahLst/>
            <a:cxnLst/>
            <a:rect l="l" t="t" r="r" b="b"/>
            <a:pathLst>
              <a:path w="0" h="6940550">
                <a:moveTo>
                  <a:pt x="0" y="0"/>
                </a:moveTo>
                <a:lnTo>
                  <a:pt x="0" y="6940296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10386059" y="310896"/>
            <a:ext cx="0" cy="6940550"/>
          </a:xfrm>
          <a:custGeom>
            <a:avLst/>
            <a:gdLst/>
            <a:ahLst/>
            <a:cxnLst/>
            <a:rect l="l" t="t" r="r" b="b"/>
            <a:pathLst>
              <a:path w="0" h="6940550">
                <a:moveTo>
                  <a:pt x="0" y="0"/>
                </a:moveTo>
                <a:lnTo>
                  <a:pt x="0" y="6940296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304800" y="7254240"/>
            <a:ext cx="10084435" cy="0"/>
          </a:xfrm>
          <a:custGeom>
            <a:avLst/>
            <a:gdLst/>
            <a:ahLst/>
            <a:cxnLst/>
            <a:rect l="l" t="t" r="r" b="b"/>
            <a:pathLst>
              <a:path w="10084435" h="0">
                <a:moveTo>
                  <a:pt x="0" y="0"/>
                </a:moveTo>
                <a:lnTo>
                  <a:pt x="10084307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304165" y="307848"/>
          <a:ext cx="10089515" cy="64979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5448"/>
                <a:gridCol w="1198117"/>
                <a:gridCol w="2745105"/>
                <a:gridCol w="2760217"/>
                <a:gridCol w="3106547"/>
                <a:gridCol w="112775"/>
              </a:tblGrid>
              <a:tr h="148717"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T w="736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394080"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4769" marR="58419">
                        <a:lnSpc>
                          <a:spcPct val="101099"/>
                        </a:lnSpc>
                      </a:pPr>
                      <a:r>
                        <a:rPr dirty="0" sz="900" b="1">
                          <a:latin typeface="Tahoma"/>
                          <a:cs typeface="Tahoma"/>
                        </a:rPr>
                        <a:t>Да</a:t>
                      </a:r>
                      <a:r>
                        <a:rPr dirty="0" sz="900" spc="10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ли</a:t>
                      </a:r>
                      <a:r>
                        <a:rPr dirty="0" sz="900" spc="10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уб</a:t>
                      </a:r>
                      <a:r>
                        <a:rPr dirty="0" sz="900" spc="1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има</a:t>
                      </a:r>
                      <a:r>
                        <a:rPr dirty="0" sz="900" spc="9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лан</a:t>
                      </a:r>
                      <a:r>
                        <a:rPr dirty="0" sz="900" spc="1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вања</a:t>
                      </a:r>
                      <a:r>
                        <a:rPr dirty="0" sz="900" spc="10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spc="9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сара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ње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са 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јим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навија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ч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има?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2903601"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just" marL="64769" marR="57785">
                        <a:lnSpc>
                          <a:spcPct val="101099"/>
                        </a:lnSpc>
                      </a:pPr>
                      <a:r>
                        <a:rPr dirty="0" sz="900" b="1">
                          <a:latin typeface="Tahoma"/>
                          <a:cs typeface="Tahoma"/>
                        </a:rPr>
                        <a:t>Да</a:t>
                      </a:r>
                      <a:r>
                        <a:rPr dirty="0" sz="900" spc="4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ли</a:t>
                      </a:r>
                      <a:r>
                        <a:rPr dirty="0" sz="900" spc="4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уб</a:t>
                      </a:r>
                      <a:r>
                        <a:rPr dirty="0" sz="900" spc="4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има</a:t>
                      </a:r>
                      <a:r>
                        <a:rPr dirty="0" sz="900" spc="4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н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ети</a:t>
                      </a:r>
                      <a:r>
                        <a:rPr dirty="0" sz="900" spc="4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лан</a:t>
                      </a:r>
                      <a:r>
                        <a:rPr dirty="0" sz="900" spc="5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аниз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вања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у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акмица,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ји 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баве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но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ж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и:</a:t>
                      </a:r>
                      <a:endParaRPr sz="900">
                        <a:latin typeface="Tahoma"/>
                        <a:cs typeface="Tahoma"/>
                      </a:endParaRPr>
                    </a:p>
                    <a:p>
                      <a:pPr algn="just" marL="64769">
                        <a:lnSpc>
                          <a:spcPct val="100000"/>
                        </a:lnSpc>
                      </a:pP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цену  </a:t>
                      </a:r>
                      <a:r>
                        <a:rPr dirty="0" sz="900" spc="-114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ри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ик</a:t>
                      </a:r>
                      <a:r>
                        <a:rPr dirty="0" sz="900" spc="10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,  </a:t>
                      </a:r>
                      <a:r>
                        <a:rPr dirty="0" sz="900" spc="-114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лан  </a:t>
                      </a:r>
                      <a:r>
                        <a:rPr dirty="0" sz="900" spc="-9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бе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беђења  </a:t>
                      </a:r>
                      <a:r>
                        <a:rPr dirty="0" sz="900" spc="-1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(б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ро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</a:t>
                      </a:r>
                      <a:endParaRPr sz="900">
                        <a:latin typeface="Tahoma"/>
                        <a:cs typeface="Tahoma"/>
                      </a:endParaRPr>
                    </a:p>
                    <a:p>
                      <a:pPr algn="just" marL="64769" marR="55880">
                        <a:lnSpc>
                          <a:spcPct val="100600"/>
                        </a:lnSpc>
                        <a:spcBef>
                          <a:spcPts val="5"/>
                        </a:spcBef>
                        <a:tabLst>
                          <a:tab pos="1063625" algn="l"/>
                          <a:tab pos="2157095" algn="l"/>
                        </a:tabLst>
                      </a:pPr>
                      <a:r>
                        <a:rPr dirty="0" sz="900" b="1">
                          <a:latin typeface="Tahoma"/>
                          <a:cs typeface="Tahoma"/>
                        </a:rPr>
                        <a:t>редара    </a:t>
                      </a:r>
                      <a:r>
                        <a:rPr dirty="0" sz="900" spc="-6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    </a:t>
                      </a:r>
                      <a:r>
                        <a:rPr dirty="0" sz="900" spc="-6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њих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    </a:t>
                      </a:r>
                      <a:r>
                        <a:rPr dirty="0" sz="900" spc="-6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рас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ред,    </a:t>
                      </a:r>
                      <a:r>
                        <a:rPr dirty="0" sz="900" spc="-6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равила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нашања       </a:t>
                      </a:r>
                      <a:r>
                        <a:rPr dirty="0" sz="900" spc="-13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       </a:t>
                      </a:r>
                      <a:r>
                        <a:rPr dirty="0" sz="900" spc="-13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влашћ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ња       </a:t>
                      </a:r>
                      <a:r>
                        <a:rPr dirty="0" sz="900" spc="-13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дара,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к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муника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ц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ија</a:t>
                      </a:r>
                      <a:r>
                        <a:rPr dirty="0" sz="900" spc="-4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са</a:t>
                      </a:r>
                      <a:r>
                        <a:rPr dirty="0" sz="900" spc="-3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редарима,</a:t>
                      </a:r>
                      <a:r>
                        <a:rPr dirty="0" sz="900" spc="-4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начин</a:t>
                      </a:r>
                      <a:r>
                        <a:rPr dirty="0" sz="900" spc="-3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нт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ро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ле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рист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а,	си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сне	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вере,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деф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ни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ње         </a:t>
                      </a:r>
                      <a:r>
                        <a:rPr dirty="0" sz="900" spc="-9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еративн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г         </a:t>
                      </a:r>
                      <a:r>
                        <a:rPr dirty="0" sz="900" spc="-1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цент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а,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дређ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ње   </a:t>
                      </a:r>
                      <a:r>
                        <a:rPr dirty="0" sz="900" spc="2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др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ч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   </a:t>
                      </a:r>
                      <a:r>
                        <a:rPr dirty="0" sz="900" spc="2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   </a:t>
                      </a:r>
                      <a:r>
                        <a:rPr dirty="0" sz="900" spc="2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на   </a:t>
                      </a:r>
                      <a:r>
                        <a:rPr dirty="0" sz="900" spc="2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ск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б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ек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  </a:t>
                      </a:r>
                      <a:r>
                        <a:rPr dirty="0" sz="900" spc="3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  </a:t>
                      </a:r>
                      <a:r>
                        <a:rPr dirty="0" sz="900" spc="3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ње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ве  </a:t>
                      </a:r>
                      <a:r>
                        <a:rPr dirty="0" sz="900" spc="4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не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сред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н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  </a:t>
                      </a:r>
                      <a:r>
                        <a:rPr dirty="0" sz="900" spc="4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лине,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стављање</a:t>
                      </a:r>
                      <a:r>
                        <a:rPr dirty="0" sz="900" spc="2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нака,</a:t>
                      </a:r>
                      <a:r>
                        <a:rPr dirty="0" sz="900" spc="1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вр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ме</a:t>
                      </a:r>
                      <a:r>
                        <a:rPr dirty="0" sz="900" spc="3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тварања</a:t>
                      </a:r>
                      <a:r>
                        <a:rPr dirty="0" sz="900" spc="2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аза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на    </a:t>
                      </a:r>
                      <a:r>
                        <a:rPr dirty="0" sz="900" spc="4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ск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м    </a:t>
                      </a:r>
                      <a:r>
                        <a:rPr dirty="0" sz="900" spc="5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б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ек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    </a:t>
                      </a:r>
                      <a:r>
                        <a:rPr dirty="0" sz="900" spc="4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    </a:t>
                      </a:r>
                      <a:r>
                        <a:rPr dirty="0" sz="900" spc="4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ледао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ц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е,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инф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рмације  </a:t>
                      </a:r>
                      <a:r>
                        <a:rPr dirty="0" sz="900" spc="7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је  </a:t>
                      </a:r>
                      <a:r>
                        <a:rPr dirty="0" sz="900" spc="7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  </a:t>
                      </a:r>
                      <a:r>
                        <a:rPr dirty="0" sz="900" spc="6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дају  </a:t>
                      </a:r>
                      <a:r>
                        <a:rPr dirty="0" sz="900" spc="6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ледао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ц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има,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начин   </a:t>
                      </a:r>
                      <a:r>
                        <a:rPr dirty="0" sz="900" spc="-8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вајања   </a:t>
                      </a:r>
                      <a:r>
                        <a:rPr dirty="0" sz="900" spc="-9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лед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лаца,   </a:t>
                      </a:r>
                      <a:r>
                        <a:rPr dirty="0" sz="900" spc="-9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лице   </a:t>
                      </a:r>
                      <a:r>
                        <a:rPr dirty="0" sz="900" spc="-8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је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р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ди    </a:t>
                      </a:r>
                      <a:r>
                        <a:rPr dirty="0" sz="900" spc="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редарском     сл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ж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б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м),    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лан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евак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аци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  </a:t>
                      </a:r>
                      <a:r>
                        <a:rPr dirty="0" sz="900" spc="1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ск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г  </a:t>
                      </a:r>
                      <a:r>
                        <a:rPr dirty="0" sz="900" spc="1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б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ек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а,  </a:t>
                      </a:r>
                      <a:r>
                        <a:rPr dirty="0" sz="900" spc="1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лан  </a:t>
                      </a:r>
                      <a:r>
                        <a:rPr dirty="0" sz="900" spc="1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сл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чај </a:t>
                      </a:r>
                      <a:r>
                        <a:rPr dirty="0" sz="900" spc="-9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ну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ж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де, </a:t>
                      </a:r>
                      <a:r>
                        <a:rPr dirty="0" sz="900" spc="-9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из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ач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навање </a:t>
                      </a:r>
                      <a:r>
                        <a:rPr dirty="0" sz="900" spc="-8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мак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ималн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си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сн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spc="5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ка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ацитета</a:t>
                      </a:r>
                      <a:r>
                        <a:rPr dirty="0" sz="900" spc="7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ск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spc="6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б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ек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а,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дређ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ње       </a:t>
                      </a:r>
                      <a:r>
                        <a:rPr dirty="0" sz="900" spc="12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ђ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       </a:t>
                      </a:r>
                      <a:r>
                        <a:rPr dirty="0" sz="900" spc="12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акмице,       </a:t>
                      </a:r>
                      <a:r>
                        <a:rPr dirty="0" sz="900" spc="114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лан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ревенти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spc="-2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дел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ва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њ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сл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ча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на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илн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или 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н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ед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личног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 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нашања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ледалаца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696722"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just" marL="64769" marR="55880">
                        <a:lnSpc>
                          <a:spcPct val="100600"/>
                        </a:lnSpc>
                      </a:pPr>
                      <a:r>
                        <a:rPr dirty="0" sz="900" spc="-5" b="1">
                          <a:latin typeface="Tahoma"/>
                          <a:cs typeface="Tahoma"/>
                        </a:rPr>
                        <a:t>По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даци </a:t>
                      </a:r>
                      <a:r>
                        <a:rPr dirty="0" sz="900" spc="-7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о </a:t>
                      </a:r>
                      <a:r>
                        <a:rPr dirty="0" sz="900" spc="-7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лицу </a:t>
                      </a:r>
                      <a:r>
                        <a:rPr dirty="0" sz="900" spc="-8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ж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н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м </a:t>
                      </a:r>
                      <a:r>
                        <a:rPr dirty="0" sz="900" spc="-7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 </a:t>
                      </a:r>
                      <a:r>
                        <a:rPr dirty="0" sz="900" spc="-7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ђе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њ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с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ђењем      </a:t>
                      </a:r>
                      <a:r>
                        <a:rPr dirty="0" sz="900" spc="-12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м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ера      </a:t>
                      </a:r>
                      <a:r>
                        <a:rPr dirty="0" sz="900" spc="-12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      </a:t>
                      </a:r>
                      <a:r>
                        <a:rPr dirty="0" sz="900" spc="-12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речавања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на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илнич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ко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г   </a:t>
                      </a:r>
                      <a:r>
                        <a:rPr dirty="0" sz="900" spc="9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   </a:t>
                      </a:r>
                      <a:r>
                        <a:rPr dirty="0" sz="900" spc="9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нед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ичног   </a:t>
                      </a:r>
                      <a:r>
                        <a:rPr dirty="0" sz="900" spc="9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нашања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ледалаца  </a:t>
                      </a:r>
                      <a:r>
                        <a:rPr dirty="0" sz="900" spc="-8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  </a:t>
                      </a:r>
                      <a:r>
                        <a:rPr dirty="0" sz="900" spc="-9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  </a:t>
                      </a:r>
                      <a:r>
                        <a:rPr dirty="0" sz="900" spc="-8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сар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њ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  </a:t>
                      </a:r>
                      <a:r>
                        <a:rPr dirty="0" sz="900" spc="-9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  </a:t>
                      </a:r>
                      <a:r>
                        <a:rPr dirty="0" sz="900" spc="-8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МУ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-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м  </a:t>
                      </a:r>
                      <a:r>
                        <a:rPr dirty="0" sz="900" spc="-8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на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у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акмицама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по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већан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ри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ика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390144"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4769" marR="58419">
                        <a:lnSpc>
                          <a:spcPct val="101099"/>
                        </a:lnSpc>
                      </a:pPr>
                      <a:r>
                        <a:rPr dirty="0" sz="900" spc="-5" b="1">
                          <a:latin typeface="Tahoma"/>
                          <a:cs typeface="Tahoma"/>
                        </a:rPr>
                        <a:t>По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даци </a:t>
                      </a:r>
                      <a:r>
                        <a:rPr dirty="0" sz="900" spc="2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о </a:t>
                      </a:r>
                      <a:r>
                        <a:rPr dirty="0" sz="900" spc="1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лицу </a:t>
                      </a:r>
                      <a:r>
                        <a:rPr dirty="0" sz="900" spc="3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м </a:t>
                      </a:r>
                      <a:r>
                        <a:rPr dirty="0" sz="900" spc="2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 </a:t>
                      </a:r>
                      <a:r>
                        <a:rPr dirty="0" sz="900" spc="2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дн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се </a:t>
                      </a:r>
                      <a:r>
                        <a:rPr dirty="0" sz="900" spc="2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са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м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дији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м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 на ута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мицама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 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већан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ри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ика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64769" marR="55880">
                        <a:lnSpc>
                          <a:spcPct val="100600"/>
                        </a:lnSpc>
                      </a:pPr>
                      <a:r>
                        <a:rPr dirty="0" sz="900" b="1">
                          <a:latin typeface="Tahoma"/>
                          <a:cs typeface="Tahoma"/>
                        </a:rPr>
                        <a:t>Да  </a:t>
                      </a:r>
                      <a:r>
                        <a:rPr dirty="0" sz="900" spc="12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ли  </a:t>
                      </a:r>
                      <a:r>
                        <a:rPr dirty="0" sz="900" spc="12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уб  </a:t>
                      </a:r>
                      <a:r>
                        <a:rPr dirty="0" sz="900" spc="12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има  </a:t>
                      </a:r>
                      <a:r>
                        <a:rPr dirty="0" sz="900" spc="12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ст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ате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ију  </a:t>
                      </a:r>
                      <a:r>
                        <a:rPr dirty="0" sz="900" spc="114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м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дијск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дел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ња      </a:t>
                      </a:r>
                      <a:r>
                        <a:rPr dirty="0" sz="900" spc="-13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     </a:t>
                      </a:r>
                      <a:r>
                        <a:rPr dirty="0" sz="900" spc="13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сл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ча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     </a:t>
                      </a:r>
                      <a:r>
                        <a:rPr dirty="0" sz="900" spc="13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аниз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вања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у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акмица ви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ри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ик</a:t>
                      </a:r>
                      <a:r>
                        <a:rPr dirty="0" sz="900" spc="10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?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559688"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000" b="1">
                          <a:latin typeface="Tahoma"/>
                          <a:cs typeface="Tahoma"/>
                        </a:rPr>
                        <a:t>2.5.3.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64769" marR="58419">
                        <a:lnSpc>
                          <a:spcPct val="100699"/>
                        </a:lnSpc>
                      </a:pPr>
                      <a:r>
                        <a:rPr dirty="0" sz="900" b="1">
                          <a:latin typeface="Tahoma"/>
                          <a:cs typeface="Tahoma"/>
                        </a:rPr>
                        <a:t>Да  </a:t>
                      </a:r>
                      <a:r>
                        <a:rPr dirty="0" sz="900" spc="-3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ли  </a:t>
                      </a:r>
                      <a:r>
                        <a:rPr dirty="0" sz="900" spc="-3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ан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жо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вани  </a:t>
                      </a:r>
                      <a:r>
                        <a:rPr dirty="0" sz="900" spc="-3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ски  </a:t>
                      </a:r>
                      <a:r>
                        <a:rPr dirty="0" sz="900" spc="-4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ст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ч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њаци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и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уњавају       </a:t>
                      </a:r>
                      <a:r>
                        <a:rPr dirty="0" sz="900" spc="3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усл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ве       </a:t>
                      </a:r>
                      <a:r>
                        <a:rPr dirty="0" sz="900" spc="3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       </a:t>
                      </a:r>
                      <a:r>
                        <a:rPr dirty="0" sz="900" spc="3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бе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бедно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аниз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вање у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акмиц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?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64769" marR="57150">
                        <a:lnSpc>
                          <a:spcPct val="100499"/>
                        </a:lnSpc>
                      </a:pPr>
                      <a:r>
                        <a:rPr dirty="0" sz="900" b="1">
                          <a:latin typeface="Tahoma"/>
                          <a:cs typeface="Tahoma"/>
                        </a:rPr>
                        <a:t>Да 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ли 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ч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есници 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 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ак</a:t>
                      </a:r>
                      <a:r>
                        <a:rPr dirty="0" sz="900" spc="10" b="1">
                          <a:latin typeface="Tahoma"/>
                          <a:cs typeface="Tahoma"/>
                        </a:rPr>
                        <a:t>м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ицама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ји 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вр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ш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неки    </a:t>
                      </a:r>
                      <a:r>
                        <a:rPr dirty="0" sz="900" spc="9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ст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ч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ни    </a:t>
                      </a:r>
                      <a:r>
                        <a:rPr dirty="0" sz="900" spc="9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    </a:t>
                      </a:r>
                      <a:r>
                        <a:rPr dirty="0" sz="900" spc="8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    </a:t>
                      </a:r>
                      <a:r>
                        <a:rPr dirty="0" sz="900" spc="9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б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    </a:t>
                      </a:r>
                      <a:r>
                        <a:rPr dirty="0" sz="900" spc="9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имају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варај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ће       </a:t>
                      </a:r>
                      <a:r>
                        <a:rPr dirty="0" sz="900" spc="1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ско       </a:t>
                      </a:r>
                      <a:r>
                        <a:rPr dirty="0" sz="900" spc="1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вање       </a:t>
                      </a:r>
                      <a:r>
                        <a:rPr dirty="0" sz="900" spc="1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вара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ућу д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лу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 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spc="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рад?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419099"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000" b="1">
                          <a:latin typeface="Tahoma"/>
                          <a:cs typeface="Tahoma"/>
                        </a:rPr>
                        <a:t>2.5.4.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64769" marR="57785">
                        <a:lnSpc>
                          <a:spcPct val="100600"/>
                        </a:lnSpc>
                      </a:pPr>
                      <a:r>
                        <a:rPr dirty="0" sz="900" b="1">
                          <a:latin typeface="Tahoma"/>
                          <a:cs typeface="Tahoma"/>
                        </a:rPr>
                        <a:t>Да  </a:t>
                      </a:r>
                      <a:r>
                        <a:rPr dirty="0" sz="900" spc="-5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ли  </a:t>
                      </a:r>
                      <a:r>
                        <a:rPr dirty="0" sz="900" spc="-5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ска  </a:t>
                      </a:r>
                      <a:r>
                        <a:rPr dirty="0" sz="900" spc="-5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  </a:t>
                      </a:r>
                      <a:r>
                        <a:rPr dirty="0" sz="900" spc="-5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др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  </a:t>
                      </a:r>
                      <a:r>
                        <a:rPr dirty="0" sz="900" spc="-5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рема  </a:t>
                      </a:r>
                      <a:r>
                        <a:rPr dirty="0" sz="900" spc="-4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б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и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уњава        </a:t>
                      </a:r>
                      <a:r>
                        <a:rPr dirty="0" sz="900" spc="6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сл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ве        </a:t>
                      </a:r>
                      <a:r>
                        <a:rPr dirty="0" sz="900" spc="5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        </a:t>
                      </a:r>
                      <a:r>
                        <a:rPr dirty="0" sz="900" spc="6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бе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бе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аниз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вање у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акмиц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?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900" b="1">
                          <a:latin typeface="Tahoma"/>
                          <a:cs typeface="Tahoma"/>
                        </a:rPr>
                        <a:t>ДА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-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НЕ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559257"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000" b="1">
                          <a:latin typeface="Tahoma"/>
                          <a:cs typeface="Tahoma"/>
                        </a:rPr>
                        <a:t>2.5.5.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64769" marR="58419">
                        <a:lnSpc>
                          <a:spcPct val="100600"/>
                        </a:lnSpc>
                      </a:pPr>
                      <a:r>
                        <a:rPr dirty="0" sz="900" b="1">
                          <a:latin typeface="Tahoma"/>
                          <a:cs typeface="Tahoma"/>
                        </a:rPr>
                        <a:t>Да   </a:t>
                      </a:r>
                      <a:r>
                        <a:rPr dirty="0" sz="900" spc="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ли   </a:t>
                      </a:r>
                      <a:r>
                        <a:rPr dirty="0" sz="900" spc="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уб   </a:t>
                      </a:r>
                      <a:r>
                        <a:rPr dirty="0" sz="900" spc="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има   </a:t>
                      </a:r>
                      <a:r>
                        <a:rPr dirty="0" sz="900" spc="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еђ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ну   </a:t>
                      </a:r>
                      <a:r>
                        <a:rPr dirty="0" sz="900" spc="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из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   </a:t>
                      </a:r>
                      <a:r>
                        <a:rPr dirty="0" sz="900" spc="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ди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ибу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ц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ију    </a:t>
                      </a:r>
                      <a:r>
                        <a:rPr dirty="0" sz="900" spc="10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азница    </a:t>
                      </a:r>
                      <a:r>
                        <a:rPr dirty="0" sz="900" spc="10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    </a:t>
                      </a:r>
                      <a:r>
                        <a:rPr dirty="0" sz="900" spc="10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акми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ц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већан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spc="-2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ви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ри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900" spc="10" b="1"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ка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,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ск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900" spc="5" b="1"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са</a:t>
                      </a:r>
                      <a:r>
                        <a:rPr dirty="0" sz="900" spc="-1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ч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.</a:t>
                      </a:r>
                      <a:endParaRPr sz="900">
                        <a:latin typeface="Tahoma"/>
                        <a:cs typeface="Tahoma"/>
                      </a:endParaRPr>
                    </a:p>
                    <a:p>
                      <a:pPr algn="just" marL="64769">
                        <a:lnSpc>
                          <a:spcPct val="100000"/>
                        </a:lnSpc>
                      </a:pPr>
                      <a:r>
                        <a:rPr dirty="0" sz="900" b="1">
                          <a:latin typeface="Tahoma"/>
                          <a:cs typeface="Tahoma"/>
                        </a:rPr>
                        <a:t>75.</a:t>
                      </a:r>
                      <a:r>
                        <a:rPr dirty="0" sz="900" spc="-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и 76.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равилника о</a:t>
                      </a:r>
                      <a:r>
                        <a:rPr dirty="0" sz="900" spc="-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b="1">
                          <a:latin typeface="Tahoma"/>
                          <a:cs typeface="Tahoma"/>
                        </a:rPr>
                        <a:t>такмичењу КСС?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Windows User</dc:creator>
  <dcterms:created xsi:type="dcterms:W3CDTF">2021-05-27T13:39:04Z</dcterms:created>
  <dcterms:modified xsi:type="dcterms:W3CDTF">2021-05-27T13:39:04Z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2021-05-19T00:00:00Z</vt:filetime>
  </property>
  <property fmtid="{D5CDD505-2E9C-101B-9397-08002B2CF9AE}" pid="3" name="LastSaved">
    <vt:filetime>2021-05-27T00:00:00Z</vt:filetime>
  </property>
</Properties>
</file>