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8704" y="1394896"/>
            <a:ext cx="5436235" cy="556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46300" marR="5080" indent="-2134235">
              <a:lnSpc>
                <a:spcPct val="110000"/>
              </a:lnSpc>
            </a:pPr>
            <a:r>
              <a:rPr dirty="0" sz="1800" b="1">
                <a:latin typeface="Arial"/>
                <a:cs typeface="Arial"/>
              </a:rPr>
              <a:t>O</a:t>
            </a:r>
            <a:r>
              <a:rPr dirty="0" sz="1800" spc="5" b="1">
                <a:latin typeface="Arial"/>
                <a:cs typeface="Arial"/>
              </a:rPr>
              <a:t>d</a:t>
            </a:r>
            <a:r>
              <a:rPr dirty="0" sz="1800" b="1">
                <a:latin typeface="Arial"/>
                <a:cs typeface="Arial"/>
              </a:rPr>
              <a:t>l</a:t>
            </a:r>
            <a:r>
              <a:rPr dirty="0" sz="1800" spc="5" b="1">
                <a:latin typeface="Arial"/>
                <a:cs typeface="Arial"/>
              </a:rPr>
              <a:t>u</a:t>
            </a:r>
            <a:r>
              <a:rPr dirty="0" sz="1800" b="1">
                <a:latin typeface="Arial"/>
                <a:cs typeface="Arial"/>
              </a:rPr>
              <a:t>ka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Upra</a:t>
            </a:r>
            <a:r>
              <a:rPr dirty="0" sz="1800" spc="-10" b="1">
                <a:latin typeface="Arial"/>
                <a:cs typeface="Arial"/>
              </a:rPr>
              <a:t>v</a:t>
            </a:r>
            <a:r>
              <a:rPr dirty="0" sz="1800" b="1">
                <a:latin typeface="Arial"/>
                <a:cs typeface="Arial"/>
              </a:rPr>
              <a:t>n</a:t>
            </a:r>
            <a:r>
              <a:rPr dirty="0" sz="1800" spc="5" b="1">
                <a:latin typeface="Arial"/>
                <a:cs typeface="Arial"/>
              </a:rPr>
              <a:t>o</a:t>
            </a:r>
            <a:r>
              <a:rPr dirty="0" sz="1800" b="1">
                <a:latin typeface="Arial"/>
                <a:cs typeface="Arial"/>
              </a:rPr>
              <a:t>g Odbora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o im</a:t>
            </a:r>
            <a:r>
              <a:rPr dirty="0" sz="1800" spc="-10" b="1">
                <a:latin typeface="Arial"/>
                <a:cs typeface="Arial"/>
              </a:rPr>
              <a:t>e</a:t>
            </a:r>
            <a:r>
              <a:rPr dirty="0" sz="1800" b="1">
                <a:latin typeface="Arial"/>
                <a:cs typeface="Arial"/>
              </a:rPr>
              <a:t>n</a:t>
            </a:r>
            <a:r>
              <a:rPr dirty="0" sz="1800" spc="5" b="1">
                <a:latin typeface="Arial"/>
                <a:cs typeface="Arial"/>
              </a:rPr>
              <a:t>ov</a:t>
            </a:r>
            <a:r>
              <a:rPr dirty="0" sz="1800" b="1">
                <a:latin typeface="Arial"/>
                <a:cs typeface="Arial"/>
              </a:rPr>
              <a:t>an</a:t>
            </a:r>
            <a:r>
              <a:rPr dirty="0" sz="1800" spc="-10" b="1">
                <a:latin typeface="Arial"/>
                <a:cs typeface="Arial"/>
              </a:rPr>
              <a:t>j</a:t>
            </a:r>
            <a:r>
              <a:rPr dirty="0" sz="1800" b="1">
                <a:latin typeface="Arial"/>
                <a:cs typeface="Arial"/>
              </a:rPr>
              <a:t>u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 spc="-20" b="1">
                <a:latin typeface="Arial"/>
                <a:cs typeface="Arial"/>
              </a:rPr>
              <a:t>s</a:t>
            </a:r>
            <a:r>
              <a:rPr dirty="0" sz="1800" b="1">
                <a:latin typeface="Arial"/>
                <a:cs typeface="Arial"/>
              </a:rPr>
              <a:t>p</a:t>
            </a:r>
            <a:r>
              <a:rPr dirty="0" sz="1800" spc="5" b="1">
                <a:latin typeface="Arial"/>
                <a:cs typeface="Arial"/>
              </a:rPr>
              <a:t>o</a:t>
            </a:r>
            <a:r>
              <a:rPr dirty="0" sz="1800" b="1">
                <a:latin typeface="Arial"/>
                <a:cs typeface="Arial"/>
              </a:rPr>
              <a:t>rt</a:t>
            </a:r>
            <a:r>
              <a:rPr dirty="0" sz="1800" spc="-10" b="1">
                <a:latin typeface="Arial"/>
                <a:cs typeface="Arial"/>
              </a:rPr>
              <a:t>s</a:t>
            </a:r>
            <a:r>
              <a:rPr dirty="0" sz="1800" b="1">
                <a:latin typeface="Arial"/>
                <a:cs typeface="Arial"/>
              </a:rPr>
              <a:t>kih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st</a:t>
            </a:r>
            <a:r>
              <a:rPr dirty="0" sz="1800" spc="-10" b="1">
                <a:latin typeface="Arial"/>
                <a:cs typeface="Arial"/>
              </a:rPr>
              <a:t>r</a:t>
            </a:r>
            <a:r>
              <a:rPr dirty="0" sz="1800" b="1">
                <a:latin typeface="Arial"/>
                <a:cs typeface="Arial"/>
              </a:rPr>
              <a:t>učn</a:t>
            </a:r>
            <a:r>
              <a:rPr dirty="0" sz="1800" spc="5" b="1">
                <a:latin typeface="Arial"/>
                <a:cs typeface="Arial"/>
              </a:rPr>
              <a:t>j</a:t>
            </a:r>
            <a:r>
              <a:rPr dirty="0" sz="1800" b="1">
                <a:latin typeface="Arial"/>
                <a:cs typeface="Arial"/>
              </a:rPr>
              <a:t>a</a:t>
            </a:r>
            <a:r>
              <a:rPr dirty="0" sz="1800" spc="-10" b="1">
                <a:latin typeface="Arial"/>
                <a:cs typeface="Arial"/>
              </a:rPr>
              <a:t>k</a:t>
            </a:r>
            <a:r>
              <a:rPr dirty="0" sz="1800" b="1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613358"/>
            <a:ext cx="5970905" cy="9251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tabLst>
                <a:tab pos="2533650" algn="l"/>
              </a:tabLst>
            </a:pP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pravni 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or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:</a:t>
            </a:r>
            <a:r>
              <a:rPr dirty="0" sz="1200" u="sng">
                <a:latin typeface="Arial"/>
                <a:cs typeface="Arial"/>
              </a:rPr>
              <a:t> 	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odi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je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odlu</a:t>
            </a:r>
            <a:r>
              <a:rPr dirty="0" sz="1200" spc="-10">
                <a:latin typeface="Arial"/>
                <a:cs typeface="Arial"/>
              </a:rPr>
              <a:t>k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ime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ov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nju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edeć</a:t>
            </a:r>
            <a:r>
              <a:rPr dirty="0" sz="1200" spc="-3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 sportsk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h stru</a:t>
            </a:r>
            <a:r>
              <a:rPr dirty="0" sz="1200" spc="-15">
                <a:latin typeface="Arial"/>
                <a:cs typeface="Arial"/>
              </a:rPr>
              <a:t>č</a:t>
            </a:r>
            <a:r>
              <a:rPr dirty="0" sz="1200">
                <a:latin typeface="Arial"/>
                <a:cs typeface="Arial"/>
              </a:rPr>
              <a:t>njak</a:t>
            </a:r>
            <a:r>
              <a:rPr dirty="0" sz="1200" spc="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469265" marR="5080" indent="-228600">
              <a:lnSpc>
                <a:spcPct val="115799"/>
              </a:lnSpc>
              <a:spcBef>
                <a:spcPts val="985"/>
              </a:spcBef>
              <a:tabLst>
                <a:tab pos="1386840" algn="l"/>
                <a:tab pos="1741170" algn="l"/>
                <a:tab pos="5371465" algn="l"/>
              </a:tabLst>
            </a:pPr>
            <a:r>
              <a:rPr dirty="0" sz="1200">
                <a:latin typeface="Arial"/>
                <a:cs typeface="Arial"/>
              </a:rPr>
              <a:t>1.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u="sng">
                <a:latin typeface="Arial"/>
                <a:cs typeface="Arial"/>
              </a:rPr>
              <a:t> 	</a:t>
            </a:r>
            <a:r>
              <a:rPr dirty="0" sz="1200">
                <a:latin typeface="Tahoma"/>
                <a:cs typeface="Tahoma"/>
              </a:rPr>
              <a:t>,</a:t>
            </a:r>
            <a:r>
              <a:rPr dirty="0" sz="1200" spc="-9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z</a:t>
            </a:r>
            <a:r>
              <a:rPr dirty="0" sz="1200">
                <a:latin typeface="Tahoma"/>
                <a:cs typeface="Tahoma"/>
              </a:rPr>
              <a:t>a</a:t>
            </a:r>
            <a:r>
              <a:rPr dirty="0" sz="1200" spc="-8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ren</a:t>
            </a:r>
            <a:r>
              <a:rPr dirty="0" sz="1200" spc="-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ra</a:t>
            </a:r>
            <a:r>
              <a:rPr dirty="0" sz="1200" spc="-8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seniorskog</a:t>
            </a:r>
            <a:r>
              <a:rPr dirty="0" sz="1200" spc="-9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im</a:t>
            </a:r>
            <a:r>
              <a:rPr dirty="0" sz="1200" spc="5">
                <a:latin typeface="Tahoma"/>
                <a:cs typeface="Tahoma"/>
              </a:rPr>
              <a:t>a</a:t>
            </a:r>
            <a:r>
              <a:rPr dirty="0" sz="1200">
                <a:latin typeface="Tahoma"/>
                <a:cs typeface="Tahoma"/>
              </a:rPr>
              <a:t>:</a:t>
            </a:r>
            <a:r>
              <a:rPr dirty="0" sz="1200" spc="-9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viši</a:t>
            </a:r>
            <a:r>
              <a:rPr dirty="0" sz="1200" spc="-10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sp</a:t>
            </a:r>
            <a:r>
              <a:rPr dirty="0" sz="1200" spc="-10">
                <a:latin typeface="Tahoma"/>
                <a:cs typeface="Tahoma"/>
              </a:rPr>
              <a:t>o</a:t>
            </a:r>
            <a:r>
              <a:rPr dirty="0" sz="1200">
                <a:latin typeface="Tahoma"/>
                <a:cs typeface="Tahoma"/>
              </a:rPr>
              <a:t>r</a:t>
            </a:r>
            <a:r>
              <a:rPr dirty="0" sz="1200" spc="-5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ski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ren</a:t>
            </a:r>
            <a:r>
              <a:rPr dirty="0" sz="1200" spc="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r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sa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u="sng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5">
                <a:latin typeface="Tahoma"/>
                <a:cs typeface="Tahoma"/>
              </a:rPr>
              <a:t>lic</a:t>
            </a:r>
            <a:r>
              <a:rPr dirty="0" sz="1200" spc="-20">
                <a:latin typeface="Tahoma"/>
                <a:cs typeface="Tahoma"/>
              </a:rPr>
              <a:t>e</a:t>
            </a:r>
            <a:r>
              <a:rPr dirty="0" sz="1200" spc="-10">
                <a:latin typeface="Tahoma"/>
                <a:cs typeface="Tahoma"/>
              </a:rPr>
              <a:t>ncom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b</a:t>
            </a:r>
            <a:r>
              <a:rPr dirty="0" sz="1200" spc="-5">
                <a:latin typeface="Tahoma"/>
                <a:cs typeface="Tahoma"/>
              </a:rPr>
              <a:t>r</a:t>
            </a:r>
            <a:r>
              <a:rPr dirty="0" sz="1200" spc="-5">
                <a:latin typeface="Tahoma"/>
                <a:cs typeface="Tahoma"/>
              </a:rPr>
              <a:t>oj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" u="sng">
                <a:latin typeface="Tahoma"/>
                <a:cs typeface="Tahoma"/>
              </a:rPr>
              <a:t> </a:t>
            </a:r>
            <a:r>
              <a:rPr dirty="0" sz="1200" u="sng">
                <a:latin typeface="Tahoma"/>
                <a:cs typeface="Tahoma"/>
              </a:rPr>
              <a:t>		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3572553"/>
            <a:ext cx="4371975" cy="604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buFont typeface="Arial"/>
              <a:buAutoNum type="arabicPeriod" startAt="2"/>
              <a:tabLst>
                <a:tab pos="241300" algn="l"/>
                <a:tab pos="1490980" algn="l"/>
                <a:tab pos="1812289" algn="l"/>
                <a:tab pos="2237105" algn="l"/>
                <a:tab pos="3908425" algn="l"/>
              </a:tabLst>
            </a:pPr>
            <a:r>
              <a:rPr dirty="0" sz="1200" u="sng">
                <a:latin typeface="Arial"/>
                <a:cs typeface="Arial"/>
              </a:rPr>
              <a:t> 	</a:t>
            </a:r>
            <a:r>
              <a:rPr dirty="0" sz="1200" spc="-5">
                <a:latin typeface="Tahoma"/>
                <a:cs typeface="Tahoma"/>
              </a:rPr>
              <a:t>,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5">
                <a:latin typeface="Tahoma"/>
                <a:cs typeface="Tahoma"/>
              </a:rPr>
              <a:t>z</a:t>
            </a:r>
            <a:r>
              <a:rPr dirty="0" sz="1200">
                <a:latin typeface="Tahoma"/>
                <a:cs typeface="Tahoma"/>
              </a:rPr>
              <a:t>a	</a:t>
            </a:r>
            <a:r>
              <a:rPr dirty="0" sz="1200" spc="-5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ren</a:t>
            </a:r>
            <a:r>
              <a:rPr dirty="0" sz="1200" spc="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ra/ko</a:t>
            </a:r>
            <a:r>
              <a:rPr dirty="0" sz="1200" spc="-10">
                <a:latin typeface="Tahoma"/>
                <a:cs typeface="Tahoma"/>
              </a:rPr>
              <a:t>o</a:t>
            </a:r>
            <a:r>
              <a:rPr dirty="0" sz="1200">
                <a:latin typeface="Tahoma"/>
                <a:cs typeface="Tahoma"/>
              </a:rPr>
              <a:t>r</a:t>
            </a:r>
            <a:r>
              <a:rPr dirty="0" sz="1200" spc="-5">
                <a:latin typeface="Tahoma"/>
                <a:cs typeface="Tahoma"/>
              </a:rPr>
              <a:t>d</a:t>
            </a:r>
            <a:r>
              <a:rPr dirty="0" sz="1200">
                <a:latin typeface="Tahoma"/>
                <a:cs typeface="Tahoma"/>
              </a:rPr>
              <a:t>in</a:t>
            </a:r>
            <a:r>
              <a:rPr dirty="0" sz="1200" spc="5">
                <a:latin typeface="Tahoma"/>
                <a:cs typeface="Tahoma"/>
              </a:rPr>
              <a:t>a</a:t>
            </a:r>
            <a:r>
              <a:rPr dirty="0" sz="1200" spc="-5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o</a:t>
            </a:r>
            <a:r>
              <a:rPr dirty="0" sz="1200" spc="-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a	</a:t>
            </a:r>
            <a:r>
              <a:rPr dirty="0" sz="1200">
                <a:latin typeface="Tahoma"/>
                <a:cs typeface="Tahoma"/>
              </a:rPr>
              <a:t>ml</a:t>
            </a:r>
            <a:r>
              <a:rPr dirty="0" sz="1200" spc="5">
                <a:latin typeface="Tahoma"/>
                <a:cs typeface="Tahoma"/>
              </a:rPr>
              <a:t>a</a:t>
            </a:r>
            <a:r>
              <a:rPr dirty="0" sz="1200" spc="-5">
                <a:latin typeface="Tahoma"/>
                <a:cs typeface="Tahoma"/>
              </a:rPr>
              <a:t>đ</a:t>
            </a:r>
            <a:r>
              <a:rPr dirty="0" sz="1200">
                <a:latin typeface="Tahoma"/>
                <a:cs typeface="Tahoma"/>
              </a:rPr>
              <a:t>ih</a:t>
            </a:r>
            <a:endParaRPr sz="1200">
              <a:latin typeface="Tahoma"/>
              <a:cs typeface="Tahoma"/>
            </a:endParaRPr>
          </a:p>
          <a:p>
            <a:pPr marL="240665">
              <a:lnSpc>
                <a:spcPct val="100000"/>
              </a:lnSpc>
              <a:spcBef>
                <a:spcPts val="225"/>
              </a:spcBef>
              <a:tabLst>
                <a:tab pos="1240790" algn="l"/>
              </a:tabLst>
            </a:pPr>
            <a:r>
              <a:rPr dirty="0" sz="1200" spc="-5" u="sng">
                <a:latin typeface="Tahoma"/>
                <a:cs typeface="Tahoma"/>
              </a:rPr>
              <a:t> </a:t>
            </a:r>
            <a:r>
              <a:rPr dirty="0" sz="1200" spc="-5" u="sng">
                <a:latin typeface="Tahoma"/>
                <a:cs typeface="Tahoma"/>
              </a:rPr>
              <a:t>	</a:t>
            </a:r>
            <a:r>
              <a:rPr dirty="0" sz="1200" spc="-5">
                <a:latin typeface="Tahoma"/>
                <a:cs typeface="Tahoma"/>
              </a:rPr>
              <a:t>lic</a:t>
            </a:r>
            <a:r>
              <a:rPr dirty="0" sz="1200" spc="-20">
                <a:latin typeface="Tahoma"/>
                <a:cs typeface="Tahoma"/>
              </a:rPr>
              <a:t>e</a:t>
            </a:r>
            <a:r>
              <a:rPr dirty="0" sz="1200" spc="-10">
                <a:latin typeface="Tahoma"/>
                <a:cs typeface="Tahoma"/>
              </a:rPr>
              <a:t>ncom</a:t>
            </a:r>
            <a:endParaRPr sz="1200">
              <a:latin typeface="Tahoma"/>
              <a:cs typeface="Tahoma"/>
            </a:endParaRPr>
          </a:p>
          <a:p>
            <a:pPr marL="240665" indent="-227965">
              <a:lnSpc>
                <a:spcPct val="100000"/>
              </a:lnSpc>
              <a:spcBef>
                <a:spcPts val="225"/>
              </a:spcBef>
              <a:buFont typeface="Arial"/>
              <a:buAutoNum type="arabicPeriod" startAt="3"/>
              <a:tabLst>
                <a:tab pos="241300" algn="l"/>
                <a:tab pos="1361440" algn="l"/>
              </a:tabLst>
            </a:pPr>
            <a:r>
              <a:rPr dirty="0" sz="1200" u="sng">
                <a:latin typeface="Arial"/>
                <a:cs typeface="Arial"/>
              </a:rPr>
              <a:t> 	</a:t>
            </a:r>
            <a:r>
              <a:rPr dirty="0" sz="1200" spc="-10">
                <a:latin typeface="Tahoma"/>
                <a:cs typeface="Tahoma"/>
              </a:rPr>
              <a:t>z</a:t>
            </a:r>
            <a:r>
              <a:rPr dirty="0" sz="1200" spc="-10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o</a:t>
            </a:r>
            <a:r>
              <a:rPr dirty="0" sz="1200" spc="-5">
                <a:latin typeface="Tahoma"/>
                <a:cs typeface="Tahoma"/>
              </a:rPr>
              <a:t>rg</a:t>
            </a:r>
            <a:r>
              <a:rPr dirty="0" sz="1200" spc="-5">
                <a:latin typeface="Tahoma"/>
                <a:cs typeface="Tahoma"/>
              </a:rPr>
              <a:t>a</a:t>
            </a:r>
            <a:r>
              <a:rPr dirty="0" sz="1200" spc="-10">
                <a:latin typeface="Tahoma"/>
                <a:cs typeface="Tahoma"/>
              </a:rPr>
              <a:t>niza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o</a:t>
            </a:r>
            <a:r>
              <a:rPr dirty="0" sz="1200" spc="-5">
                <a:latin typeface="Tahoma"/>
                <a:cs typeface="Tahoma"/>
              </a:rPr>
              <a:t>r</a:t>
            </a:r>
            <a:r>
              <a:rPr dirty="0" sz="1200" spc="-10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z</a:t>
            </a:r>
            <a:r>
              <a:rPr dirty="0" sz="1200" spc="-10">
                <a:latin typeface="Tahoma"/>
                <a:cs typeface="Tahoma"/>
              </a:rPr>
              <a:t>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b</a:t>
            </a:r>
            <a:r>
              <a:rPr dirty="0" sz="1200">
                <a:latin typeface="Tahoma"/>
                <a:cs typeface="Tahoma"/>
              </a:rPr>
              <a:t>e</a:t>
            </a:r>
            <a:r>
              <a:rPr dirty="0" sz="1200" spc="-10">
                <a:latin typeface="Tahoma"/>
                <a:cs typeface="Tahoma"/>
              </a:rPr>
              <a:t>z</a:t>
            </a:r>
            <a:r>
              <a:rPr dirty="0" sz="1200" spc="-10">
                <a:latin typeface="Tahoma"/>
                <a:cs typeface="Tahoma"/>
              </a:rPr>
              <a:t>bedn</a:t>
            </a:r>
            <a:r>
              <a:rPr dirty="0" sz="1200" spc="-15">
                <a:latin typeface="Tahoma"/>
                <a:cs typeface="Tahoma"/>
              </a:rPr>
              <a:t>o</a:t>
            </a:r>
            <a:r>
              <a:rPr dirty="0" sz="1200">
                <a:latin typeface="Tahoma"/>
                <a:cs typeface="Tahoma"/>
              </a:rPr>
              <a:t>st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u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s</a:t>
            </a:r>
            <a:r>
              <a:rPr dirty="0" sz="1200" spc="-10">
                <a:latin typeface="Tahoma"/>
                <a:cs typeface="Tahoma"/>
              </a:rPr>
              <a:t>p</a:t>
            </a:r>
            <a:r>
              <a:rPr dirty="0" sz="1200" spc="-20">
                <a:latin typeface="Tahoma"/>
                <a:cs typeface="Tahoma"/>
              </a:rPr>
              <a:t>o</a:t>
            </a:r>
            <a:r>
              <a:rPr dirty="0" sz="1200" spc="-5">
                <a:latin typeface="Tahoma"/>
                <a:cs typeface="Tahoma"/>
              </a:rPr>
              <a:t>r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10">
                <a:latin typeface="Tahoma"/>
                <a:cs typeface="Tahoma"/>
              </a:rPr>
              <a:t>u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3227" y="3572553"/>
            <a:ext cx="111696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56310" algn="l"/>
              </a:tabLst>
            </a:pPr>
            <a:r>
              <a:rPr dirty="0" sz="1200">
                <a:latin typeface="Tahoma"/>
                <a:cs typeface="Tahoma"/>
              </a:rPr>
              <a:t>k</a:t>
            </a:r>
            <a:r>
              <a:rPr dirty="0" sz="1200" spc="5">
                <a:latin typeface="Tahoma"/>
                <a:cs typeface="Tahoma"/>
              </a:rPr>
              <a:t>a</a:t>
            </a:r>
            <a:r>
              <a:rPr dirty="0" sz="1200" spc="-5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eg</a:t>
            </a:r>
            <a:r>
              <a:rPr dirty="0" sz="1200" spc="-10">
                <a:latin typeface="Tahoma"/>
                <a:cs typeface="Tahoma"/>
              </a:rPr>
              <a:t>o</a:t>
            </a:r>
            <a:r>
              <a:rPr dirty="0" sz="1200">
                <a:latin typeface="Tahoma"/>
                <a:cs typeface="Tahoma"/>
              </a:rPr>
              <a:t>rija	</a:t>
            </a:r>
            <a:r>
              <a:rPr dirty="0" sz="1200" spc="-10">
                <a:latin typeface="Tahoma"/>
                <a:cs typeface="Tahoma"/>
              </a:rPr>
              <a:t>s</a:t>
            </a:r>
            <a:r>
              <a:rPr dirty="0" sz="1200">
                <a:latin typeface="Tahoma"/>
                <a:cs typeface="Tahoma"/>
              </a:rPr>
              <a:t>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370732"/>
            <a:ext cx="5492115" cy="920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77925" algn="l"/>
              </a:tabLst>
            </a:pPr>
            <a:r>
              <a:rPr dirty="0" sz="1400" u="sng">
                <a:latin typeface="Tahoma"/>
                <a:cs typeface="Tahoma"/>
              </a:rPr>
              <a:t> 	</a:t>
            </a:r>
            <a:r>
              <a:rPr dirty="0" sz="1400">
                <a:latin typeface="Tahoma"/>
                <a:cs typeface="Tahoma"/>
              </a:rPr>
              <a:t>.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R="454025">
              <a:lnSpc>
                <a:spcPct val="100000"/>
              </a:lnSpc>
            </a:pPr>
            <a:r>
              <a:rPr dirty="0" sz="1400">
                <a:latin typeface="Tahoma"/>
                <a:cs typeface="Tahoma"/>
              </a:rPr>
              <a:t>M</a:t>
            </a:r>
            <a:r>
              <a:rPr dirty="0" sz="1400" spc="-10">
                <a:latin typeface="Tahoma"/>
                <a:cs typeface="Tahoma"/>
              </a:rPr>
              <a:t>.</a:t>
            </a:r>
            <a:r>
              <a:rPr dirty="0" sz="1400" spc="5">
                <a:latin typeface="Tahoma"/>
                <a:cs typeface="Tahoma"/>
              </a:rPr>
              <a:t>P</a:t>
            </a:r>
            <a:r>
              <a:rPr dirty="0" sz="1400">
                <a:latin typeface="Tahoma"/>
                <a:cs typeface="Tahoma"/>
              </a:rPr>
              <a:t>.</a:t>
            </a:r>
            <a:endParaRPr sz="14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1255"/>
              </a:spcBef>
            </a:pPr>
            <a:r>
              <a:rPr dirty="0" sz="1200">
                <a:latin typeface="Tahoma"/>
                <a:cs typeface="Tahoma"/>
              </a:rPr>
              <a:t>p</a:t>
            </a:r>
            <a:r>
              <a:rPr dirty="0" sz="1200" spc="-10">
                <a:latin typeface="Tahoma"/>
                <a:cs typeface="Tahoma"/>
              </a:rPr>
              <a:t>o</a:t>
            </a:r>
            <a:r>
              <a:rPr dirty="0" sz="1200" spc="-5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pis </a:t>
            </a:r>
            <a:r>
              <a:rPr dirty="0" sz="1200" spc="-5">
                <a:latin typeface="Tahoma"/>
                <a:cs typeface="Tahoma"/>
              </a:rPr>
              <a:t>o</a:t>
            </a:r>
            <a:r>
              <a:rPr dirty="0" sz="1200">
                <a:latin typeface="Tahoma"/>
                <a:cs typeface="Tahoma"/>
              </a:rPr>
              <a:t>vlašćenog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lica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01133" y="6192713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 h="0">
                <a:moveTo>
                  <a:pt x="0" y="0"/>
                </a:moveTo>
                <a:lnTo>
                  <a:pt x="969267" y="0"/>
                </a:lnTo>
              </a:path>
            </a:pathLst>
          </a:custGeom>
          <a:ln w="12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97371" y="6925025"/>
            <a:ext cx="2135505" cy="0"/>
          </a:xfrm>
          <a:custGeom>
            <a:avLst/>
            <a:gdLst/>
            <a:ahLst/>
            <a:cxnLst/>
            <a:rect l="l" t="t" r="r" b="b"/>
            <a:pathLst>
              <a:path w="2135504" h="0">
                <a:moveTo>
                  <a:pt x="0" y="0"/>
                </a:moveTo>
                <a:lnTo>
                  <a:pt x="2135060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dcterms:created xsi:type="dcterms:W3CDTF">2021-05-27T13:45:10Z</dcterms:created>
  <dcterms:modified xsi:type="dcterms:W3CDTF">2021-05-27T13:45:10Z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2021-05-26T00:00:00Z</vt:filetime>
  </property>
  <property fmtid="{D5CDD505-2E9C-101B-9397-08002B2CF9AE}" pid="3" name="LastSaved">
    <vt:filetime>2021-05-27T00:00:00Z</vt:filetime>
  </property>
</Properties>
</file>