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0672" y="9886501"/>
            <a:ext cx="17525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2470" y="1423034"/>
            <a:ext cx="3599814" cy="35998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14958" y="5290946"/>
            <a:ext cx="4930775" cy="558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200" b="1">
                <a:latin typeface="Calibri"/>
                <a:cs typeface="Calibri"/>
              </a:rPr>
              <a:t>ДО</a:t>
            </a:r>
            <a:r>
              <a:rPr dirty="0" sz="4200" spc="5" b="1">
                <a:latin typeface="Calibri"/>
                <a:cs typeface="Calibri"/>
              </a:rPr>
              <a:t>З</a:t>
            </a:r>
            <a:r>
              <a:rPr dirty="0" sz="4200" spc="-20" b="1">
                <a:latin typeface="Calibri"/>
                <a:cs typeface="Calibri"/>
              </a:rPr>
              <a:t>В</a:t>
            </a:r>
            <a:r>
              <a:rPr dirty="0" sz="4200" b="1">
                <a:latin typeface="Calibri"/>
                <a:cs typeface="Calibri"/>
              </a:rPr>
              <a:t>ОЛА ЗА СЕЗО</a:t>
            </a:r>
            <a:r>
              <a:rPr dirty="0" sz="4200" spc="5" b="1">
                <a:latin typeface="Calibri"/>
                <a:cs typeface="Calibri"/>
              </a:rPr>
              <a:t>Н</a:t>
            </a:r>
            <a:r>
              <a:rPr dirty="0" sz="4200" b="1">
                <a:latin typeface="Calibri"/>
                <a:cs typeface="Calibri"/>
              </a:rPr>
              <a:t>У</a:t>
            </a:r>
            <a:endParaRPr sz="4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6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610616" y="6445717"/>
            <a:ext cx="6335395" cy="697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24025" marR="5080" indent="-1711960">
              <a:lnSpc>
                <a:spcPct val="100499"/>
              </a:lnSpc>
            </a:pPr>
            <a:r>
              <a:rPr dirty="0" sz="2400" b="1">
                <a:latin typeface="Tahoma"/>
                <a:cs typeface="Tahoma"/>
              </a:rPr>
              <a:t>Извод из П</a:t>
            </a:r>
            <a:r>
              <a:rPr dirty="0" sz="2400" spc="5" b="1">
                <a:latin typeface="Tahoma"/>
                <a:cs typeface="Tahoma"/>
              </a:rPr>
              <a:t>р</a:t>
            </a:r>
            <a:r>
              <a:rPr dirty="0" sz="2400" b="1">
                <a:latin typeface="Tahoma"/>
                <a:cs typeface="Tahoma"/>
              </a:rPr>
              <a:t>авил</a:t>
            </a:r>
            <a:r>
              <a:rPr dirty="0" sz="2400" spc="-15" b="1">
                <a:latin typeface="Tahoma"/>
                <a:cs typeface="Tahoma"/>
              </a:rPr>
              <a:t>н</a:t>
            </a:r>
            <a:r>
              <a:rPr dirty="0" sz="2400" b="1">
                <a:latin typeface="Tahoma"/>
                <a:cs typeface="Tahoma"/>
              </a:rPr>
              <a:t>ика о так</a:t>
            </a:r>
            <a:r>
              <a:rPr dirty="0" sz="2400" spc="-15" b="1">
                <a:latin typeface="Tahoma"/>
                <a:cs typeface="Tahoma"/>
              </a:rPr>
              <a:t>м</a:t>
            </a:r>
            <a:r>
              <a:rPr dirty="0" sz="2400" b="1">
                <a:latin typeface="Tahoma"/>
                <a:cs typeface="Tahoma"/>
              </a:rPr>
              <a:t>ичењу КСС</a:t>
            </a:r>
            <a:r>
              <a:rPr dirty="0" sz="2400" b="1">
                <a:latin typeface="Tahoma"/>
                <a:cs typeface="Tahoma"/>
              </a:rPr>
              <a:t> с</a:t>
            </a:r>
            <a:r>
              <a:rPr dirty="0" sz="2400" spc="5" b="1">
                <a:latin typeface="Tahoma"/>
                <a:cs typeface="Tahoma"/>
              </a:rPr>
              <a:t>е</a:t>
            </a:r>
            <a:r>
              <a:rPr dirty="0" sz="2400" b="1">
                <a:latin typeface="Tahoma"/>
                <a:cs typeface="Tahoma"/>
              </a:rPr>
              <a:t>зона 2</a:t>
            </a:r>
            <a:r>
              <a:rPr dirty="0" sz="2400" spc="-5" b="1">
                <a:latin typeface="Tahoma"/>
                <a:cs typeface="Tahoma"/>
              </a:rPr>
              <a:t>0</a:t>
            </a:r>
            <a:r>
              <a:rPr dirty="0" sz="2400" spc="-20" b="1">
                <a:latin typeface="Tahoma"/>
                <a:cs typeface="Tahoma"/>
              </a:rPr>
              <a:t>21/20</a:t>
            </a:r>
            <a:r>
              <a:rPr dirty="0" sz="2400" spc="-15" b="1">
                <a:latin typeface="Tahoma"/>
                <a:cs typeface="Tahoma"/>
              </a:rPr>
              <a:t>2</a:t>
            </a:r>
            <a:r>
              <a:rPr dirty="0" sz="2400" spc="-20" b="1">
                <a:latin typeface="Tahoma"/>
                <a:cs typeface="Tahoma"/>
              </a:rPr>
              <a:t>2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563372" y="9886501"/>
            <a:ext cx="1625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Candara"/>
                <a:cs typeface="Candara"/>
              </a:rPr>
              <a:t>10</a:t>
            </a:r>
            <a:endParaRPr sz="1200">
              <a:latin typeface="Candara"/>
              <a:cs typeface="Candar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13256" y="586540"/>
            <a:ext cx="1422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4)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78025" y="586540"/>
            <a:ext cx="55118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тупа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љене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372" y="738940"/>
            <a:ext cx="16960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Закон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ту;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3256" y="893118"/>
            <a:ext cx="1422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5)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78025" y="893118"/>
            <a:ext cx="55162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чи,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ју</a:t>
            </a:r>
            <a:r>
              <a:rPr dirty="0" sz="1000" spc="-10">
                <a:latin typeface="Tahoma"/>
                <a:cs typeface="Tahoma"/>
              </a:rPr>
              <a:t>ћи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лађих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20">
                <a:latin typeface="Tahoma"/>
                <a:cs typeface="Tahoma"/>
              </a:rPr>
              <a:t>а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овани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372" y="1045518"/>
            <a:ext cx="46939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тупа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м;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13256" y="1199442"/>
            <a:ext cx="1422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6)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78025" y="1199442"/>
            <a:ext cx="55124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чен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овор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Зак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ном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рту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3372" y="1351842"/>
            <a:ext cx="6433185" cy="352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algn="just" marL="12700" marR="5080" indent="449580">
              <a:lnSpc>
                <a:spcPct val="100699"/>
              </a:lnSpc>
              <a:buFont typeface="Tahoma"/>
              <a:buAutoNum type="arabicParenR" startAt="7"/>
              <a:tabLst>
                <a:tab pos="927735" algn="l"/>
              </a:tabLst>
            </a:pP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лене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ане,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Закон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еће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20">
                <a:latin typeface="Tahoma"/>
                <a:cs typeface="Tahoma"/>
              </a:rPr>
              <a:t>њ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е: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тренера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оор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тренер);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тренера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1</a:t>
            </a:r>
            <a:r>
              <a:rPr dirty="0" sz="1000" spc="-15">
                <a:latin typeface="Tahoma"/>
                <a:cs typeface="Tahoma"/>
              </a:rPr>
              <a:t>6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;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тренера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рук</a:t>
            </a:r>
            <a:r>
              <a:rPr dirty="0" sz="1000" spc="5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ио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 про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омла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ошарке;</a:t>
            </a:r>
            <a:endParaRPr sz="1000">
              <a:latin typeface="Tahoma"/>
              <a:cs typeface="Tahoma"/>
            </a:endParaRPr>
          </a:p>
          <a:p>
            <a:pPr marL="927100" indent="-464820">
              <a:lnSpc>
                <a:spcPct val="100000"/>
              </a:lnSpc>
              <a:buFont typeface="Tahoma"/>
              <a:buAutoNum type="arabicParenR" startAt="7"/>
              <a:tabLst>
                <a:tab pos="927735" algn="l"/>
              </a:tabLst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зи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marR="6985" indent="45720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оме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мена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 spc="-5">
                <a:latin typeface="Tahoma"/>
                <a:cs typeface="Tahoma"/>
              </a:rPr>
              <a:t> облика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оном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КСС,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иру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пренето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ређеном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ра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699"/>
              </a:lnSpc>
            </a:pP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оже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бу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обрити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трен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тку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нетом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ени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3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ч.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5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6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на,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 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езати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же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бити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ређен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очет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ичарс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азе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ју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аза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љеном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лонио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тке,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мисија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зима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езону.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59.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ебне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нфра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рне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о:</a:t>
            </a:r>
            <a:endParaRPr sz="1000">
              <a:latin typeface="Tahoma"/>
              <a:cs typeface="Tahoma"/>
            </a:endParaRPr>
          </a:p>
          <a:p>
            <a:pPr algn="just" marL="12700" marR="5715" indent="449580">
              <a:lnSpc>
                <a:spcPct val="100499"/>
              </a:lnSpc>
              <a:spcBef>
                <a:spcPts val="5"/>
              </a:spcBef>
            </a:pP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>
                <a:latin typeface="Tahoma"/>
                <a:cs typeface="Tahoma"/>
              </a:rPr>
              <a:t>       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полаже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ореним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том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–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х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иру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иче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хала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М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мора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имати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али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ималн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апа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0</a:t>
            </a:r>
            <a:r>
              <a:rPr dirty="0" sz="1000" spc="-15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ала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хала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ој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мице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2</a:t>
            </a:r>
            <a:r>
              <a:rPr dirty="0" sz="1000" spc="-10">
                <a:latin typeface="Tahoma"/>
                <a:cs typeface="Tahoma"/>
              </a:rPr>
              <a:t>.М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ора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имати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али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минималн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апа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5</a:t>
            </a:r>
            <a:r>
              <a:rPr dirty="0" sz="1000" spc="-5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а;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13256" y="4879013"/>
            <a:ext cx="14224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2)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3)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78025" y="4879013"/>
            <a:ext cx="552005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пола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ју</a:t>
            </a:r>
            <a:r>
              <a:rPr dirty="0" sz="1000" spc="-10">
                <a:latin typeface="Tahoma"/>
                <a:cs typeface="Tahoma"/>
              </a:rPr>
              <a:t>ћу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ха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тренир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ине;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тренерке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ак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иче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ет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нш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ове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3372" y="5185337"/>
            <a:ext cx="6433185" cy="4444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х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применом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аркетинш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ФИБА;</a:t>
            </a:r>
            <a:endParaRPr sz="1000">
              <a:latin typeface="Tahoma"/>
              <a:cs typeface="Tahoma"/>
            </a:endParaRPr>
          </a:p>
          <a:p>
            <a:pPr algn="just" marL="12700" marR="6350" indent="449580">
              <a:lnSpc>
                <a:spcPct val="100499"/>
              </a:lnSpc>
              <a:spcBef>
                <a:spcPts val="5"/>
              </a:spcBef>
              <a:buFont typeface="Tahoma"/>
              <a:buAutoNum type="arabicParenR" startAt="4"/>
              <a:tabLst>
                <a:tab pos="927735" algn="l"/>
              </a:tabLst>
            </a:pP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ловну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прост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ини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ине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10">
                <a:latin typeface="Tahoma"/>
                <a:cs typeface="Tahoma"/>
              </a:rPr>
              <a:t>2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ћим</a:t>
            </a:r>
            <a:r>
              <a:rPr dirty="0" sz="1000" spc="-5">
                <a:latin typeface="Tahoma"/>
                <a:cs typeface="Tahoma"/>
              </a:rPr>
              <a:t> то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летом,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шће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(санит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рн</a:t>
            </a:r>
            <a:r>
              <a:rPr dirty="0" sz="1000" spc="2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-</a:t>
            </a:r>
            <a:r>
              <a:rPr dirty="0" sz="1000" spc="-10">
                <a:latin typeface="Tahoma"/>
                <a:cs typeface="Tahoma"/>
              </a:rPr>
              <a:t>хи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проти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пожарне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лове);</a:t>
            </a:r>
            <a:endParaRPr sz="1000">
              <a:latin typeface="Tahoma"/>
              <a:cs typeface="Tahoma"/>
            </a:endParaRPr>
          </a:p>
          <a:p>
            <a:pPr algn="just" marL="12700" marR="9525" indent="449580">
              <a:lnSpc>
                <a:spcPts val="1210"/>
              </a:lnSpc>
              <a:spcBef>
                <a:spcPts val="30"/>
              </a:spcBef>
              <a:buFont typeface="Tahoma"/>
              <a:buAutoNum type="arabicParenR" startAt="4"/>
              <a:tabLst>
                <a:tab pos="927735" algn="l"/>
              </a:tabLst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>
                <a:latin typeface="Tahoma"/>
                <a:cs typeface="Tahoma"/>
              </a:rPr>
              <a:t>ф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рни</a:t>
            </a:r>
            <a:r>
              <a:rPr dirty="0" sz="1000">
                <a:latin typeface="Tahoma"/>
                <a:cs typeface="Tahoma"/>
              </a:rPr>
              <a:t>    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пропози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 spc="-5">
                <a:latin typeface="Tahoma"/>
                <a:cs typeface="Tahoma"/>
              </a:rPr>
              <a:t> 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marR="7620" indent="45720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Спорс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тус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м,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лежни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тор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реше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рдио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endParaRPr sz="1000">
              <a:latin typeface="Tahoma"/>
              <a:cs typeface="Tahoma"/>
            </a:endParaRPr>
          </a:p>
          <a:p>
            <a:pPr algn="just" marL="12700">
              <a:lnSpc>
                <a:spcPts val="1170"/>
              </a:lnSpc>
            </a:pP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оришће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5">
                <a:latin typeface="Tahoma"/>
                <a:cs typeface="Tahoma"/>
              </a:rPr>
              <a:t>л.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1</a:t>
            </a:r>
            <a:r>
              <a:rPr dirty="0" sz="1000" spc="-15">
                <a:latin typeface="Tahoma"/>
                <a:cs typeface="Tahoma"/>
              </a:rPr>
              <a:t>49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Закона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5715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</a:t>
            </a:r>
            <a:r>
              <a:rPr dirty="0" sz="1000" spc="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бли</a:t>
            </a:r>
            <a:r>
              <a:rPr dirty="0" sz="1000" spc="-5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туп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мица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>
                <a:latin typeface="Tahoma"/>
                <a:cs typeface="Tahoma"/>
              </a:rPr>
              <a:t>ђ</a:t>
            </a:r>
            <a:r>
              <a:rPr dirty="0" sz="1000" spc="-10">
                <a:latin typeface="Tahoma"/>
                <a:cs typeface="Tahoma"/>
              </a:rPr>
              <a:t>еним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има),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ним</a:t>
            </a:r>
            <a:r>
              <a:rPr dirty="0" sz="1000" spc="-5">
                <a:latin typeface="Tahoma"/>
                <a:cs typeface="Tahoma"/>
              </a:rPr>
              <a:t> 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оном,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ФИБ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опози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60.</a:t>
            </a:r>
            <a:endParaRPr sz="1000">
              <a:latin typeface="Tahoma"/>
              <a:cs typeface="Tahoma"/>
            </a:endParaRPr>
          </a:p>
          <a:p>
            <a:pPr algn="just" marL="12700" marR="11430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ебне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персон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ив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 spc="-5">
                <a:latin typeface="Tahoma"/>
                <a:cs typeface="Tahoma"/>
              </a:rPr>
              <a:t>лове,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ионе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лик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algn="just" marL="12700" indent="449580">
              <a:lnSpc>
                <a:spcPts val="1160"/>
              </a:lnSpc>
              <a:buFont typeface="Tahoma"/>
              <a:buAutoNum type="arabicParenR"/>
              <a:tabLst>
                <a:tab pos="927735" algn="l"/>
              </a:tabLst>
            </a:pP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формиран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рет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</a:t>
            </a:r>
            <a:r>
              <a:rPr dirty="0" sz="1000" spc="15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трат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-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х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ич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endParaRPr sz="1000">
              <a:latin typeface="Tahoma"/>
              <a:cs typeface="Tahoma"/>
            </a:endParaRPr>
          </a:p>
          <a:p>
            <a:pPr algn="just" marL="12700" marR="10795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анима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ба,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порти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уг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запо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леним,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има,</a:t>
            </a:r>
            <a:r>
              <a:rPr dirty="0" sz="1000" spc="-5">
                <a:latin typeface="Tahoma"/>
                <a:cs typeface="Tahoma"/>
              </a:rPr>
              <a:t> запо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леним,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ношћу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пет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ељи,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напред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љено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2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ме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-5">
                <a:latin typeface="Tahoma"/>
                <a:cs typeface="Tahoma"/>
              </a:rPr>
              <a:t> 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чет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ри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сата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но;</a:t>
            </a:r>
            <a:endParaRPr sz="1000">
              <a:latin typeface="Tahoma"/>
              <a:cs typeface="Tahoma"/>
            </a:endParaRPr>
          </a:p>
          <a:p>
            <a:pPr algn="just" marL="12700" marR="6350" indent="449580">
              <a:lnSpc>
                <a:spcPct val="100499"/>
              </a:lnSpc>
              <a:spcBef>
                <a:spcPts val="5"/>
              </a:spcBef>
              <a:buFont typeface="Tahoma"/>
              <a:buAutoNum type="arabicParenR" startAt="2"/>
              <a:tabLst>
                <a:tab pos="927735" algn="l"/>
              </a:tabLst>
            </a:pP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ажоване,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оном,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ећа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а: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зани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менаџер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(спорт</a:t>
            </a:r>
            <a:r>
              <a:rPr dirty="0" sz="1000" spc="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тор,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ен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лни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рет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р,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рет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л.)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не,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лове;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3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ме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зашт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примени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пинг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ила;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ћим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ем,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ћ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лом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обезбеђе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инира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2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1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безбе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анизатор;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полож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чн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питом;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иплом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м,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оворно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ође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ба;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оворно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има;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уп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физ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от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апе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1</a:t>
            </a:r>
            <a:r>
              <a:rPr dirty="0" sz="1000" spc="-10">
                <a:latin typeface="Tahoma"/>
                <a:cs typeface="Tahoma"/>
              </a:rPr>
              <a:t>.М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1.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</a:t>
            </a:r>
            <a:r>
              <a:rPr dirty="0" sz="1000" spc="-2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/>
              <a:t>12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563372" y="586540"/>
            <a:ext cx="6435090" cy="4904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449580">
              <a:lnSpc>
                <a:spcPct val="100400"/>
              </a:lnSpc>
              <a:buFont typeface="Tahoma"/>
              <a:buAutoNum type="arabicParenR" startAt="3"/>
              <a:tabLst>
                <a:tab pos="927735" algn="l"/>
              </a:tabLst>
            </a:pP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лефон,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р,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шт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мп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ч,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аничну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рнет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2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зент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ж</a:t>
            </a:r>
            <a:r>
              <a:rPr dirty="0" sz="1000" spc="-5">
                <a:latin typeface="Tahoma"/>
                <a:cs typeface="Tahoma"/>
              </a:rPr>
              <a:t>и: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новне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ази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шт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тупни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ани,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тори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ат,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на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еђ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езима,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број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чланова);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реализ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прихо</a:t>
            </a:r>
            <a:r>
              <a:rPr dirty="0" sz="1000" spc="-20">
                <a:latin typeface="Tahoma"/>
                <a:cs typeface="Tahoma"/>
              </a:rPr>
              <a:t>д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;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атке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лт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ма;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тута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х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;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атке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лама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ру</a:t>
            </a:r>
            <a:r>
              <a:rPr dirty="0" sz="1000" spc="-15">
                <a:latin typeface="Tahoma"/>
                <a:cs typeface="Tahoma"/>
              </a:rPr>
              <a:t>ч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4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;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ила</a:t>
            </a:r>
            <a:r>
              <a:rPr dirty="0" sz="1000" spc="-5">
                <a:latin typeface="Tahoma"/>
                <a:cs typeface="Tahoma"/>
              </a:rPr>
              <a:t> или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линк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спор</a:t>
            </a:r>
            <a:r>
              <a:rPr dirty="0" sz="1000" spc="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лежног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</a:t>
            </a:r>
            <a:r>
              <a:rPr dirty="0" sz="1000">
                <a:latin typeface="Tahoma"/>
                <a:cs typeface="Tahoma"/>
              </a:rPr>
              <a:t>ђ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наро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еза;</a:t>
            </a:r>
            <a:endParaRPr sz="1000">
              <a:latin typeface="Tahoma"/>
              <a:cs typeface="Tahoma"/>
            </a:endParaRPr>
          </a:p>
          <a:p>
            <a:pPr algn="just" marL="12700" marR="5080" indent="449580">
              <a:lnSpc>
                <a:spcPct val="100499"/>
              </a:lnSpc>
              <a:spcBef>
                <a:spcPts val="5"/>
              </a:spcBef>
              <a:buFont typeface="Tahoma"/>
              <a:buAutoNum type="arabicParenR" startAt="3"/>
              <a:tabLst>
                <a:tab pos="927735" algn="l"/>
              </a:tabLst>
            </a:pP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ћ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безбе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-5">
                <a:latin typeface="Tahoma"/>
                <a:cs typeface="Tahoma"/>
              </a:rPr>
              <a:t> 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оном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овим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ом,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што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чен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овор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ар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ж</a:t>
            </a:r>
            <a:r>
              <a:rPr dirty="0" sz="1000" spc="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период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ажи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ону.</a:t>
            </a:r>
            <a:endParaRPr sz="1000">
              <a:latin typeface="Tahoma"/>
              <a:cs typeface="Tahoma"/>
            </a:endParaRPr>
          </a:p>
          <a:p>
            <a:pPr algn="just" marL="12700" marR="11430" indent="449580">
              <a:lnSpc>
                <a:spcPct val="100000"/>
              </a:lnSpc>
              <a:spcBef>
                <a:spcPts val="10"/>
              </a:spcBef>
              <a:buFont typeface="Tahoma"/>
              <a:buAutoNum type="arabicParenR" startAt="3"/>
              <a:tabLst>
                <a:tab pos="927735" algn="l"/>
              </a:tabLst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персон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лни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ни,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иони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ропози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marR="6350" indent="457200">
              <a:lnSpc>
                <a:spcPct val="100600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лених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ажованих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овог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лана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ине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бом,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жан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ише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6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КСС,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су</a:t>
            </a:r>
            <a:r>
              <a:rPr dirty="0" sz="1000" spc="-10">
                <a:latin typeface="Tahoma"/>
                <a:cs typeface="Tahoma"/>
              </a:rPr>
              <a:t>прот</a:t>
            </a:r>
            <a:r>
              <a:rPr dirty="0" sz="1000" spc="45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пре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ај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риче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новчана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азна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1</a:t>
            </a:r>
            <a:r>
              <a:rPr dirty="0" sz="1000" spc="-15">
                <a:latin typeface="Tahoma"/>
                <a:cs typeface="Tahoma"/>
              </a:rPr>
              <a:t>0</a:t>
            </a:r>
            <a:r>
              <a:rPr dirty="0" sz="1000" spc="-5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ова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чију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ину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ђ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-5">
                <a:latin typeface="Tahoma"/>
                <a:cs typeface="Tahoma"/>
              </a:rPr>
              <a:t> КСС.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61.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ебне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о:</a:t>
            </a:r>
            <a:endParaRPr sz="1000">
              <a:latin typeface="Tahoma"/>
              <a:cs typeface="Tahoma"/>
            </a:endParaRPr>
          </a:p>
          <a:p>
            <a:pPr algn="just" marL="12700" marR="7620" indent="449580">
              <a:lnSpc>
                <a:spcPct val="100600"/>
              </a:lnSpc>
              <a:spcBef>
                <a:spcPts val="5"/>
              </a:spcBef>
              <a:buFont typeface="Tahoma"/>
              <a:buAutoNum type="arabicParenR"/>
              <a:tabLst>
                <a:tab pos="927735" algn="l"/>
              </a:tabLst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потп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ану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4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ане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тупни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ба,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е: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пошто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ати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Ф</a:t>
            </a:r>
            <a:r>
              <a:rPr dirty="0" sz="1000" spc="-10">
                <a:latin typeface="Tahoma"/>
                <a:cs typeface="Tahoma"/>
              </a:rPr>
              <a:t>ИБ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;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међ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наро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ном</a:t>
            </a:r>
            <a:r>
              <a:rPr dirty="0" sz="1000" spc="-5">
                <a:latin typeface="Tahoma"/>
                <a:cs typeface="Tahoma"/>
              </a:rPr>
              <a:t> ни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овати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признат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тране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ФИБА;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-5">
                <a:latin typeface="Tahoma"/>
                <a:cs typeface="Tahoma"/>
              </a:rPr>
              <a:t> 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ој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нача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ној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промени,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ађа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ђ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</a:t>
            </a:r>
            <a:r>
              <a:rPr dirty="0" sz="1000" spc="-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;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љена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мента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потп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;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овлаш</a:t>
            </a:r>
            <a:r>
              <a:rPr dirty="0" sz="1000">
                <a:latin typeface="Tahoma"/>
                <a:cs typeface="Tahoma"/>
              </a:rPr>
              <a:t>ћ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СС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 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пит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реле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ант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мент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затраже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отребне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информа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било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ант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них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е;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изи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ате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ону,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927100" indent="-464820">
              <a:lnSpc>
                <a:spcPct val="100000"/>
              </a:lnSpc>
              <a:buFont typeface="Tahoma"/>
              <a:buAutoNum type="arabicParenR"/>
              <a:tabLst>
                <a:tab pos="927735" algn="l"/>
              </a:tabLst>
            </a:pP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информ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повезаним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азив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а,</a:t>
            </a:r>
            <a:endParaRPr sz="1000">
              <a:latin typeface="Tahoma"/>
              <a:cs typeface="Tahoma"/>
            </a:endParaRPr>
          </a:p>
          <a:p>
            <a:pPr marL="12700" marR="11430">
              <a:lnSpc>
                <a:spcPct val="100000"/>
              </a:lnSpc>
              <a:spcBef>
                <a:spcPts val="15"/>
              </a:spcBef>
            </a:pP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рста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елат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енат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уд</a:t>
            </a:r>
            <a:r>
              <a:rPr dirty="0" sz="1000" spc="-5">
                <a:latin typeface="Tahoma"/>
                <a:cs typeface="Tahoma"/>
              </a:rPr>
              <a:t>ела,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ук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пна</a:t>
            </a:r>
            <a:r>
              <a:rPr dirty="0" sz="1000" spc="-5">
                <a:latin typeface="Tahoma"/>
                <a:cs typeface="Tahoma"/>
              </a:rPr>
              <a:t> имовина,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апит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л,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прихо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algn="just" marL="12700" marR="13970" indent="449580">
              <a:lnSpc>
                <a:spcPct val="101000"/>
              </a:lnSpc>
              <a:buFont typeface="Tahoma"/>
              <a:buAutoNum type="arabicParenR" startAt="3"/>
              <a:tabLst>
                <a:tab pos="927735" algn="l"/>
              </a:tabLst>
            </a:pPr>
            <a:r>
              <a:rPr dirty="0" sz="1000" spc="-10">
                <a:latin typeface="Tahoma"/>
                <a:cs typeface="Tahoma"/>
              </a:rPr>
              <a:t>припа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же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пренето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ођ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 члана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15">
                <a:latin typeface="Tahoma"/>
                <a:cs typeface="Tahoma"/>
              </a:rPr>
              <a:t>5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3256" y="5491661"/>
            <a:ext cx="142240" cy="307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80"/>
              </a:lnSpc>
            </a:pPr>
            <a:r>
              <a:rPr dirty="0" sz="1000" spc="-10">
                <a:latin typeface="Tahoma"/>
                <a:cs typeface="Tahoma"/>
              </a:rPr>
              <a:t>4)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240"/>
              </a:lnSpc>
            </a:pPr>
            <a:r>
              <a:rPr dirty="0" sz="1050" spc="-35" i="1">
                <a:latin typeface="Tahoma"/>
                <a:cs typeface="Tahoma"/>
              </a:rPr>
              <a:t>5)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78025" y="5491661"/>
            <a:ext cx="5145405" cy="306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ста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ач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ју</a:t>
            </a:r>
            <a:r>
              <a:rPr dirty="0" sz="1000" spc="-10">
                <a:latin typeface="Tahoma"/>
                <a:cs typeface="Tahoma"/>
              </a:rPr>
              <a:t>ћим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</a:t>
            </a:r>
            <a:r>
              <a:rPr dirty="0" sz="1000" spc="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ози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372" y="5951909"/>
            <a:ext cx="6433185" cy="764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62.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ебне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ф</a:t>
            </a:r>
            <a:r>
              <a:rPr dirty="0" sz="1000" spc="-10">
                <a:latin typeface="Tahoma"/>
                <a:cs typeface="Tahoma"/>
              </a:rPr>
              <a:t>инан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јск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о:</a:t>
            </a:r>
            <a:endParaRPr sz="1000">
              <a:latin typeface="Tahoma"/>
              <a:cs typeface="Tahoma"/>
            </a:endParaRPr>
          </a:p>
          <a:p>
            <a:pPr marL="12700" indent="449580">
              <a:lnSpc>
                <a:spcPct val="100000"/>
              </a:lnSpc>
              <a:tabLst>
                <a:tab pos="927100" algn="l"/>
              </a:tabLst>
            </a:pP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ловном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бан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ар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обезбеђена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ру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endParaRPr sz="1000">
              <a:latin typeface="Tahoma"/>
              <a:cs typeface="Tahoma"/>
            </a:endParaRPr>
          </a:p>
          <a:p>
            <a:pPr marL="12700" marR="13335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ју</a:t>
            </a:r>
            <a:r>
              <a:rPr dirty="0" sz="1000" spc="-10">
                <a:latin typeface="Tahoma"/>
                <a:cs typeface="Tahoma"/>
              </a:rPr>
              <a:t>ћи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начин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дс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овољна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шће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372" y="6718481"/>
            <a:ext cx="661035" cy="612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7366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2)</a:t>
            </a:r>
            <a:endParaRPr sz="1000">
              <a:latin typeface="Tahoma"/>
              <a:cs typeface="Tahoma"/>
            </a:endParaRPr>
          </a:p>
          <a:p>
            <a:pPr algn="r" marR="7366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3)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ешт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а;</a:t>
            </a:r>
            <a:endParaRPr sz="1000">
              <a:latin typeface="Tahoma"/>
              <a:cs typeface="Tahoma"/>
            </a:endParaRPr>
          </a:p>
          <a:p>
            <a:pPr algn="r" marR="7366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4)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8025" y="6718481"/>
            <a:ext cx="5513705" cy="306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ен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ш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</a:t>
            </a:r>
            <a:r>
              <a:rPr dirty="0" sz="1000" spc="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ешт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-10">
                <a:latin typeface="Tahoma"/>
                <a:cs typeface="Tahoma"/>
              </a:rPr>
              <a:t> 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ешт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овлашће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неза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изора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еној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изи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8025" y="7179110"/>
            <a:ext cx="55149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ноше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нема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лих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неизмирених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3372" y="7331510"/>
            <a:ext cx="6436360" cy="2452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еза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према: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РКС;</a:t>
            </a:r>
            <a:endParaRPr sz="1000">
              <a:latin typeface="Tahoma"/>
              <a:cs typeface="Tahoma"/>
            </a:endParaRPr>
          </a:p>
          <a:p>
            <a:pPr algn="just" marL="12700" marR="5080" indent="449580">
              <a:lnSpc>
                <a:spcPct val="100499"/>
              </a:lnSpc>
              <a:spcBef>
                <a:spcPts val="5"/>
              </a:spcBef>
              <a:buFont typeface="Tahoma"/>
              <a:buAutoNum type="arabicParenR" startAt="5"/>
              <a:tabLst>
                <a:tab pos="927735" algn="l"/>
              </a:tabLst>
            </a:pP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ноше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нема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лих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неизми</a:t>
            </a:r>
            <a:r>
              <a:rPr dirty="0" sz="1000" spc="4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ених</a:t>
            </a:r>
            <a:r>
              <a:rPr dirty="0" sz="1000" spc="-5">
                <a:latin typeface="Tahoma"/>
                <a:cs typeface="Tahoma"/>
              </a:rPr>
              <a:t> 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еза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према: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ову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тран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фера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ој</a:t>
            </a:r>
            <a:r>
              <a:rPr dirty="0" sz="1000" spc="-5">
                <a:latin typeface="Tahoma"/>
                <a:cs typeface="Tahoma"/>
              </a:rPr>
              <a:t> 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ча;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према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лен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овором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ажованим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ма,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тренер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има,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рез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лт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оворених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еза;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према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лежним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анима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анима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лног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а;</a:t>
            </a:r>
            <a:endParaRPr sz="1000">
              <a:latin typeface="Tahoma"/>
              <a:cs typeface="Tahoma"/>
            </a:endParaRPr>
          </a:p>
          <a:p>
            <a:pPr algn="just" marL="12700" marR="13335" indent="449580">
              <a:lnSpc>
                <a:spcPct val="100499"/>
              </a:lnSpc>
              <a:spcBef>
                <a:spcPts val="5"/>
              </a:spcBef>
              <a:buFont typeface="Tahoma"/>
              <a:buAutoNum type="arabicParenR" startAt="5"/>
              <a:tabLst>
                <a:tab pos="927735" algn="l"/>
              </a:tabLst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реномираним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ћим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шт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ризи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ези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омаћих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мица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ба,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али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ничена,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оворно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тре</a:t>
            </a:r>
            <a:r>
              <a:rPr dirty="0" sz="1000">
                <a:latin typeface="Tahoma"/>
                <a:cs typeface="Tahoma"/>
              </a:rPr>
              <a:t>ћ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algn="just" marL="12700" marR="14604" indent="449580">
              <a:lnSpc>
                <a:spcPct val="100600"/>
              </a:lnSpc>
              <a:spcBef>
                <a:spcPts val="5"/>
              </a:spcBef>
              <a:buFont typeface="Tahoma"/>
              <a:buAutoNum type="arabicParenR" startAt="5"/>
              <a:tabLst>
                <a:tab pos="927735" algn="l"/>
              </a:tabLst>
            </a:pP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лоб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ђа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нову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оворн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ити</a:t>
            </a:r>
            <a:r>
              <a:rPr dirty="0" sz="1000" spc="-5">
                <a:latin typeface="Tahoma"/>
                <a:cs typeface="Tahoma"/>
              </a:rPr>
              <a:t> у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ези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ем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мица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анизатор,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потп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рес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 КСС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ентуално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езан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шт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рећем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2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ређене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е;</a:t>
            </a:r>
            <a:endParaRPr sz="1000">
              <a:latin typeface="Tahoma"/>
              <a:cs typeface="Tahoma"/>
            </a:endParaRPr>
          </a:p>
          <a:p>
            <a:pPr marL="927100" indent="-464820">
              <a:lnSpc>
                <a:spcPct val="100000"/>
              </a:lnSpc>
              <a:buFont typeface="Tahoma"/>
              <a:buAutoNum type="arabicParenR" startAt="5"/>
              <a:tabLst>
                <a:tab pos="927735" algn="l"/>
              </a:tabLst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зи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marR="15875" indent="4572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</a:t>
            </a:r>
            <a:r>
              <a:rPr dirty="0" sz="1000" spc="0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рдити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бли</a:t>
            </a:r>
            <a:r>
              <a:rPr dirty="0" sz="1000" spc="-5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рит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ју</a:t>
            </a:r>
            <a:r>
              <a:rPr dirty="0" sz="1000" spc="-10">
                <a:latin typeface="Tahoma"/>
                <a:cs typeface="Tahoma"/>
              </a:rPr>
              <a:t>ме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методе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еру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-10">
                <a:latin typeface="Tahoma"/>
                <a:cs typeface="Tahoma"/>
              </a:rPr>
              <a:t> фи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рит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ма.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ч.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5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-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6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приме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сезоне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0</a:t>
            </a:r>
            <a:r>
              <a:rPr dirty="0" sz="1000" spc="-15">
                <a:latin typeface="Tahoma"/>
                <a:cs typeface="Tahoma"/>
              </a:rPr>
              <a:t>19</a:t>
            </a:r>
            <a:r>
              <a:rPr dirty="0" sz="1000" spc="-5">
                <a:latin typeface="Tahoma"/>
                <a:cs typeface="Tahoma"/>
              </a:rPr>
              <a:t>/</a:t>
            </a:r>
            <a:r>
              <a:rPr dirty="0" sz="1000" spc="-5">
                <a:latin typeface="Tahoma"/>
                <a:cs typeface="Tahoma"/>
              </a:rPr>
              <a:t>2</a:t>
            </a:r>
            <a:r>
              <a:rPr dirty="0" sz="1000" spc="-15">
                <a:latin typeface="Tahoma"/>
                <a:cs typeface="Tahoma"/>
              </a:rPr>
              <a:t>0</a:t>
            </a:r>
            <a:r>
              <a:rPr dirty="0" sz="1000" spc="-5">
                <a:latin typeface="Tahoma"/>
                <a:cs typeface="Tahoma"/>
              </a:rPr>
              <a:t>2</a:t>
            </a:r>
            <a:r>
              <a:rPr dirty="0" sz="1000" spc="-15">
                <a:latin typeface="Tahoma"/>
                <a:cs typeface="Tahoma"/>
              </a:rPr>
              <a:t>0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"/>
              <a:t>12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563372" y="738940"/>
            <a:ext cx="6435090" cy="81254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63.</a:t>
            </a:r>
            <a:endParaRPr sz="1000">
              <a:latin typeface="Tahoma"/>
              <a:cs typeface="Tahoma"/>
            </a:endParaRPr>
          </a:p>
          <a:p>
            <a:pPr algn="just" marL="12700" marR="7620" indent="457200">
              <a:lnSpc>
                <a:spcPct val="100299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обио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леже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оне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онтроли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КСС,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отпре</a:t>
            </a:r>
            <a:r>
              <a:rPr dirty="0" sz="1000" spc="-10">
                <a:latin typeface="Tahoma"/>
                <a:cs typeface="Tahoma"/>
              </a:rPr>
              <a:t>дс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 КСС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ону,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езан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5">
                <a:latin typeface="Tahoma"/>
                <a:cs typeface="Tahoma"/>
              </a:rPr>
              <a:t>и,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љеном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 spc="-10">
                <a:latin typeface="Tahoma"/>
                <a:cs typeface="Tahoma"/>
              </a:rPr>
              <a:t>ку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потребне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информа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про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ође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онтр</a:t>
            </a:r>
            <a:r>
              <a:rPr dirty="0" sz="1000">
                <a:latin typeface="Tahoma"/>
                <a:cs typeface="Tahoma"/>
              </a:rPr>
              <a:t>ол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-1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омог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ћ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непо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marR="11430" indent="457200">
              <a:lnSpc>
                <a:spcPct val="101000"/>
              </a:lnSpc>
            </a:pP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ола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реће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туп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к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онтроле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ж</a:t>
            </a:r>
            <a:r>
              <a:rPr dirty="0" sz="1000" spc="-5">
                <a:latin typeface="Tahoma"/>
                <a:cs typeface="Tahoma"/>
              </a:rPr>
              <a:t>беној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ду</a:t>
            </a:r>
            <a:r>
              <a:rPr dirty="0" sz="1000" spc="-10">
                <a:latin typeface="Tahoma"/>
                <a:cs typeface="Tahoma"/>
              </a:rPr>
              <a:t>жн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5">
                <a:latin typeface="Tahoma"/>
                <a:cs typeface="Tahoma"/>
              </a:rPr>
              <a:t> 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Потпре</a:t>
            </a:r>
            <a:r>
              <a:rPr dirty="0" sz="1000" spc="-10">
                <a:latin typeface="Tahoma"/>
                <a:cs typeface="Tahoma"/>
              </a:rPr>
              <a:t>дс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ана.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про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ене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онтроле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зону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endParaRPr sz="1000">
              <a:latin typeface="Tahoma"/>
              <a:cs typeface="Tahoma"/>
            </a:endParaRPr>
          </a:p>
          <a:p>
            <a:pPr algn="just" marL="12700" marR="8890">
              <a:lnSpc>
                <a:spcPct val="100699"/>
              </a:lnSpc>
            </a:pP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ио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било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2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 из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прим</a:t>
            </a:r>
            <a:r>
              <a:rPr dirty="0" sz="1000" spc="2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рени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ро</a:t>
            </a:r>
            <a:r>
              <a:rPr dirty="0" sz="1000" spc="-5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Ако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лони</a:t>
            </a:r>
            <a:r>
              <a:rPr dirty="0" sz="1000" spc="-5">
                <a:latin typeface="Tahoma"/>
                <a:cs typeface="Tahoma"/>
              </a:rPr>
              <a:t> не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тке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љеном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оноси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ду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ону.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ду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endParaRPr sz="1000">
              <a:latin typeface="Tahoma"/>
              <a:cs typeface="Tahoma"/>
            </a:endParaRPr>
          </a:p>
          <a:p>
            <a:pPr algn="just" marL="12700" marR="10160">
              <a:lnSpc>
                <a:spcPct val="100400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изри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чане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азне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20</a:t>
            </a:r>
            <a:r>
              <a:rPr dirty="0" sz="1000" spc="-5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6</a:t>
            </a:r>
            <a:r>
              <a:rPr dirty="0" sz="1000" spc="-15">
                <a:latin typeface="Tahoma"/>
                <a:cs typeface="Tahoma"/>
              </a:rPr>
              <a:t>0</a:t>
            </a:r>
            <a:r>
              <a:rPr dirty="0" sz="1000" spc="-5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ова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енош</a:t>
            </a:r>
            <a:r>
              <a:rPr dirty="0" sz="1000">
                <a:latin typeface="Tahoma"/>
                <a:cs typeface="Tahoma"/>
              </a:rPr>
              <a:t>ћ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>
                <a:latin typeface="Tahoma"/>
                <a:cs typeface="Tahoma"/>
              </a:rPr>
              <a:t>ђ</a:t>
            </a:r>
            <a:r>
              <a:rPr dirty="0" sz="1000" spc="-10">
                <a:latin typeface="Tahoma"/>
                <a:cs typeface="Tahoma"/>
              </a:rPr>
              <a:t>еног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пит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ларно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иче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фер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плеј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езбе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мица,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пит</a:t>
            </a:r>
            <a:r>
              <a:rPr dirty="0" sz="1000" spc="-5">
                <a:latin typeface="Tahoma"/>
                <a:cs typeface="Tahoma"/>
              </a:rPr>
              <a:t>ањ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уг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х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еза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 spc="-10">
                <a:latin typeface="Tahoma"/>
                <a:cs typeface="Tahoma"/>
              </a:rPr>
              <a:t> 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marR="13335" indent="457200">
              <a:lnSpc>
                <a:spcPct val="100699"/>
              </a:lnSpc>
            </a:pP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ду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езону,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 новчаном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аж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4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ложити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жалба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ном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КСС,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8</a:t>
            </a:r>
            <a:r>
              <a:rPr dirty="0" sz="1000" spc="-5">
                <a:latin typeface="Tahoma"/>
                <a:cs typeface="Tahoma"/>
              </a:rPr>
              <a:t> (осам)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ма,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жалба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лаже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е.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алби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12065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нажно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зим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б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 spc="-10">
                <a:latin typeface="Tahoma"/>
                <a:cs typeface="Tahoma"/>
              </a:rPr>
              <a:t>пенз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аљег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marR="13335" indent="45720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обио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езан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менама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елемената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 spc="-10">
                <a:latin typeface="Tahoma"/>
                <a:cs typeface="Tahoma"/>
              </a:rPr>
              <a:t>лова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ону,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1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ана</a:t>
            </a:r>
            <a:endParaRPr sz="1000">
              <a:latin typeface="Tahoma"/>
              <a:cs typeface="Tahoma"/>
            </a:endParaRPr>
          </a:p>
          <a:p>
            <a:pPr algn="just" marL="12700">
              <a:lnSpc>
                <a:spcPts val="1170"/>
              </a:lnSpc>
            </a:pP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промене.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0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000" spc="-5" b="1">
                <a:latin typeface="Tahoma"/>
                <a:cs typeface="Tahoma"/>
              </a:rPr>
              <a:t>4.</a:t>
            </a:r>
            <a:r>
              <a:rPr dirty="0" sz="1000" spc="-5" b="1">
                <a:latin typeface="Tahoma"/>
                <a:cs typeface="Tahoma"/>
              </a:rPr>
              <a:t>  </a:t>
            </a:r>
            <a:r>
              <a:rPr dirty="0" sz="1000" spc="-30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b="1">
                <a:latin typeface="Tahoma"/>
                <a:cs typeface="Tahoma"/>
              </a:rPr>
              <a:t>а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учешћа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на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м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ђунар</a:t>
            </a:r>
            <a:r>
              <a:rPr dirty="0" sz="1000" spc="-15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дним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так</a:t>
            </a:r>
            <a:r>
              <a:rPr dirty="0" sz="1000" b="1">
                <a:latin typeface="Tahoma"/>
                <a:cs typeface="Tahoma"/>
              </a:rPr>
              <a:t>м</a:t>
            </a:r>
            <a:r>
              <a:rPr dirty="0" sz="1000" spc="-10" b="1">
                <a:latin typeface="Tahoma"/>
                <a:cs typeface="Tahoma"/>
              </a:rPr>
              <a:t>ичењи</a:t>
            </a:r>
            <a:r>
              <a:rPr dirty="0" sz="1000" b="1">
                <a:latin typeface="Tahoma"/>
                <a:cs typeface="Tahoma"/>
              </a:rPr>
              <a:t>м</a:t>
            </a:r>
            <a:r>
              <a:rPr dirty="0" sz="1000" spc="-10" b="1">
                <a:latin typeface="Tahoma"/>
                <a:cs typeface="Tahoma"/>
              </a:rPr>
              <a:t>а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64.</a:t>
            </a:r>
            <a:endParaRPr sz="1000">
              <a:latin typeface="Tahoma"/>
              <a:cs typeface="Tahoma"/>
            </a:endParaRPr>
          </a:p>
          <a:p>
            <a:pPr algn="just" marL="12700" marR="12700" indent="45720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бови,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</a:t>
            </a:r>
            <a:r>
              <a:rPr dirty="0" sz="100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овати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међ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аро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има,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рнирима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бама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амо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прет</a:t>
            </a:r>
            <a:r>
              <a:rPr dirty="0" sz="1000" spc="0">
                <a:latin typeface="Tahoma"/>
                <a:cs typeface="Tahoma"/>
              </a:rPr>
              <a:t>х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 КСС,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ачије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еђено.</a:t>
            </a:r>
            <a:endParaRPr sz="1000">
              <a:latin typeface="Tahoma"/>
              <a:cs typeface="Tahoma"/>
            </a:endParaRPr>
          </a:p>
          <a:p>
            <a:pPr algn="just" marL="12700" marR="13970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лана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5">
                <a:latin typeface="Tahoma"/>
                <a:cs typeface="Tahoma"/>
              </a:rPr>
              <a:t> 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међ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наро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бама,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шт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ло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Ср</a:t>
            </a:r>
            <a:r>
              <a:rPr dirty="0" sz="1000" spc="-5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е.</a:t>
            </a:r>
            <a:endParaRPr sz="1000">
              <a:latin typeface="Tahoma"/>
              <a:cs typeface="Tahoma"/>
            </a:endParaRPr>
          </a:p>
          <a:p>
            <a:pPr algn="just" marL="12700" marR="6350" indent="45720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овати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међ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нар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ним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лигама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хо</a:t>
            </a:r>
            <a:r>
              <a:rPr dirty="0" sz="1000" spc="-20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шће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било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ој</a:t>
            </a:r>
            <a:endParaRPr sz="1000">
              <a:latin typeface="Tahoma"/>
              <a:cs typeface="Tahoma"/>
            </a:endParaRPr>
          </a:p>
          <a:p>
            <a:pPr algn="just" marL="12700">
              <a:lnSpc>
                <a:spcPts val="1170"/>
              </a:lnSpc>
            </a:pP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рби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ом.</a:t>
            </a:r>
            <a:endParaRPr sz="1000">
              <a:latin typeface="Tahoma"/>
              <a:cs typeface="Tahoma"/>
            </a:endParaRPr>
          </a:p>
          <a:p>
            <a:pPr algn="just" marL="12700" marR="12700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бовима,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ипама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шће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тур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ирима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отпре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ник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љеном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ље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е.</a:t>
            </a:r>
            <a:endParaRPr sz="1000">
              <a:latin typeface="Tahoma"/>
              <a:cs typeface="Tahoma"/>
            </a:endParaRPr>
          </a:p>
          <a:p>
            <a:pPr algn="just" marL="12700" marR="12065" indent="45720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обити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међ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аро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ним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мо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нема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 према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РКС.</a:t>
            </a:r>
            <a:endParaRPr sz="1000">
              <a:latin typeface="Tahoma"/>
              <a:cs typeface="Tahoma"/>
            </a:endParaRPr>
          </a:p>
          <a:p>
            <a:pPr algn="just" marL="12700" marR="5080" indent="45720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аничном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међ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наро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су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 spc="2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бама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т.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3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4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 spc="-5">
                <a:latin typeface="Tahoma"/>
                <a:cs typeface="Tahoma"/>
              </a:rPr>
              <a:t> члана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ипли</a:t>
            </a:r>
            <a:r>
              <a:rPr dirty="0" sz="1000" spc="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ај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ипли</a:t>
            </a:r>
            <a:r>
              <a:rPr dirty="0" sz="1000" spc="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иче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новчану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азну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</a:t>
            </a:r>
            <a:endParaRPr sz="1000">
              <a:latin typeface="Tahoma"/>
              <a:cs typeface="Tahoma"/>
            </a:endParaRPr>
          </a:p>
          <a:p>
            <a:pPr algn="just" marL="12700">
              <a:lnSpc>
                <a:spcPts val="1170"/>
              </a:lnSpc>
            </a:pP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15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.</a:t>
            </a:r>
            <a:r>
              <a:rPr dirty="0" sz="1000" spc="-15">
                <a:latin typeface="Tahoma"/>
                <a:cs typeface="Tahoma"/>
              </a:rPr>
              <a:t>0</a:t>
            </a:r>
            <a:r>
              <a:rPr dirty="0" sz="1000" spc="-5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ова.</a:t>
            </a:r>
            <a:endParaRPr sz="1000">
              <a:latin typeface="Tahoma"/>
              <a:cs typeface="Tahoma"/>
            </a:endParaRPr>
          </a:p>
          <a:p>
            <a:pPr algn="just" marL="12700" marR="12065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нез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аничн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међ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наро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протно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бама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т.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4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 spc="-5">
                <a:latin typeface="Tahoma"/>
                <a:cs typeface="Tahoma"/>
              </a:rPr>
              <a:t> члана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ипли</a:t>
            </a:r>
            <a:r>
              <a:rPr dirty="0" sz="1000" spc="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ај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ипли</a:t>
            </a:r>
            <a:r>
              <a:rPr dirty="0" sz="1000" spc="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иче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новчану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азну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10</a:t>
            </a:r>
            <a:r>
              <a:rPr dirty="0" sz="1000" spc="-5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ова.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ts val="1160"/>
              </a:lnSpc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поно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ипли</a:t>
            </a:r>
            <a:r>
              <a:rPr dirty="0" sz="1000" spc="-5">
                <a:latin typeface="Tahoma"/>
                <a:cs typeface="Tahoma"/>
              </a:rPr>
              <a:t>нс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ај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т.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6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7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члана,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изриче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новчана</a:t>
            </a:r>
            <a:endParaRPr sz="10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азна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плом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зно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оног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6.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7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</a:t>
            </a:r>
            <a:r>
              <a:rPr dirty="0" sz="1000" spc="2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Ви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ину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ст.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6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7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лана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рђу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КСС.</a:t>
            </a:r>
            <a:endParaRPr sz="1000">
              <a:latin typeface="Tahoma"/>
              <a:cs typeface="Tahoma"/>
            </a:endParaRPr>
          </a:p>
          <a:p>
            <a:pPr algn="just" marL="12700" marR="13335" indent="457200">
              <a:lnSpc>
                <a:spcPct val="101000"/>
              </a:lnSpc>
            </a:pPr>
            <a:r>
              <a:rPr dirty="0" sz="1000" spc="-10">
                <a:latin typeface="Tahoma"/>
                <a:cs typeface="Tahoma"/>
              </a:rPr>
              <a:t>Генер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рет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езан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6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7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лана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на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лежном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тор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6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563372" y="755704"/>
            <a:ext cx="6433820" cy="1226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98300"/>
              </a:lnSpc>
            </a:pPr>
            <a:r>
              <a:rPr dirty="0" sz="1000" spc="-15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4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осн</a:t>
            </a:r>
            <a:r>
              <a:rPr dirty="0" sz="1000" b="1">
                <a:latin typeface="Tahoma"/>
                <a:cs typeface="Tahoma"/>
              </a:rPr>
              <a:t>о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spc="4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5" b="1">
                <a:latin typeface="Tahoma"/>
                <a:cs typeface="Tahoma"/>
              </a:rPr>
              <a:t>.</a:t>
            </a:r>
            <a:r>
              <a:rPr dirty="0" sz="1000" spc="4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99.</a:t>
            </a:r>
            <a:r>
              <a:rPr dirty="0" sz="1000" spc="4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ст</a:t>
            </a:r>
            <a:r>
              <a:rPr dirty="0" sz="1000" b="1">
                <a:latin typeface="Tahoma"/>
                <a:cs typeface="Tahoma"/>
              </a:rPr>
              <a:t>а</a:t>
            </a:r>
            <a:r>
              <a:rPr dirty="0" sz="1000" spc="-10" b="1">
                <a:latin typeface="Tahoma"/>
                <a:cs typeface="Tahoma"/>
              </a:rPr>
              <a:t>в</a:t>
            </a:r>
            <a:r>
              <a:rPr dirty="0" sz="1000" spc="3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2,</a:t>
            </a:r>
            <a:r>
              <a:rPr dirty="0" sz="1000" spc="30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5" b="1">
                <a:latin typeface="Tahoma"/>
                <a:cs typeface="Tahoma"/>
              </a:rPr>
              <a:t>.</a:t>
            </a:r>
            <a:r>
              <a:rPr dirty="0" sz="1000" spc="3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100.</a:t>
            </a:r>
            <a:r>
              <a:rPr dirty="0" sz="1000" spc="4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ст.</a:t>
            </a:r>
            <a:r>
              <a:rPr dirty="0" sz="1000" spc="3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2,</a:t>
            </a:r>
            <a:r>
              <a:rPr dirty="0" sz="1000" spc="40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5" b="1">
                <a:latin typeface="Tahoma"/>
                <a:cs typeface="Tahoma"/>
              </a:rPr>
              <a:t>.</a:t>
            </a:r>
            <a:r>
              <a:rPr dirty="0" sz="1000" spc="3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1</a:t>
            </a:r>
            <a:r>
              <a:rPr dirty="0" sz="1000" b="1">
                <a:latin typeface="Tahoma"/>
                <a:cs typeface="Tahoma"/>
              </a:rPr>
              <a:t>5</a:t>
            </a:r>
            <a:r>
              <a:rPr dirty="0" sz="1000" spc="-5" b="1">
                <a:latin typeface="Tahoma"/>
                <a:cs typeface="Tahoma"/>
              </a:rPr>
              <a:t>6.</a:t>
            </a:r>
            <a:r>
              <a:rPr dirty="0" sz="1000" spc="3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ст.</a:t>
            </a:r>
            <a:r>
              <a:rPr dirty="0" sz="1000" spc="3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2,</a:t>
            </a:r>
            <a:r>
              <a:rPr dirty="0" sz="1000" spc="4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5" b="1">
                <a:latin typeface="Tahoma"/>
                <a:cs typeface="Tahoma"/>
              </a:rPr>
              <a:t>.</a:t>
            </a:r>
            <a:r>
              <a:rPr dirty="0" sz="1000" spc="4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157.</a:t>
            </a:r>
            <a:r>
              <a:rPr dirty="0" sz="1000" spc="4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ст.</a:t>
            </a:r>
            <a:r>
              <a:rPr dirty="0" sz="1000" spc="3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1,</a:t>
            </a:r>
            <a:r>
              <a:rPr dirty="0" sz="1000" spc="4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5" b="1">
                <a:latin typeface="Tahoma"/>
                <a:cs typeface="Tahoma"/>
              </a:rPr>
              <a:t>.</a:t>
            </a:r>
            <a:r>
              <a:rPr dirty="0" sz="1000" spc="4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158.</a:t>
            </a:r>
            <a:r>
              <a:rPr dirty="0" sz="1000" spc="30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с</a:t>
            </a:r>
            <a:r>
              <a:rPr dirty="0" sz="1000" spc="-5" b="1">
                <a:latin typeface="Tahoma"/>
                <a:cs typeface="Tahoma"/>
              </a:rPr>
              <a:t>т.</a:t>
            </a:r>
            <a:r>
              <a:rPr dirty="0" sz="1000" spc="2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2.</a:t>
            </a:r>
            <a:r>
              <a:rPr dirty="0" sz="1000" spc="4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spc="3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3.</a:t>
            </a:r>
            <a:r>
              <a:rPr dirty="0" sz="1000" spc="4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spc="3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5" b="1">
                <a:latin typeface="Tahoma"/>
                <a:cs typeface="Tahoma"/>
              </a:rPr>
              <a:t>.</a:t>
            </a:r>
            <a:r>
              <a:rPr dirty="0" sz="1000" spc="4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15</a:t>
            </a:r>
            <a:r>
              <a:rPr dirty="0" sz="1000" b="1">
                <a:latin typeface="Tahoma"/>
                <a:cs typeface="Tahoma"/>
              </a:rPr>
              <a:t>9</a:t>
            </a:r>
            <a:r>
              <a:rPr dirty="0" sz="1000" spc="-5" b="1">
                <a:latin typeface="Tahoma"/>
                <a:cs typeface="Tahoma"/>
              </a:rPr>
              <a:t>.</a:t>
            </a:r>
            <a:r>
              <a:rPr dirty="0" sz="1000" spc="-5" b="1">
                <a:latin typeface="Tahoma"/>
                <a:cs typeface="Tahoma"/>
              </a:rPr>
              <a:t> ст.</a:t>
            </a:r>
            <a:r>
              <a:rPr dirty="0" sz="1000" b="1">
                <a:latin typeface="Tahoma"/>
                <a:cs typeface="Tahoma"/>
              </a:rPr>
              <a:t>  </a:t>
            </a:r>
            <a:r>
              <a:rPr dirty="0" sz="1000" spc="-14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1.</a:t>
            </a:r>
            <a:r>
              <a:rPr dirty="0" sz="1000" b="1">
                <a:latin typeface="Tahoma"/>
                <a:cs typeface="Tahoma"/>
              </a:rPr>
              <a:t>  </a:t>
            </a:r>
            <a:r>
              <a:rPr dirty="0" sz="1000" spc="-13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b="1">
                <a:latin typeface="Tahoma"/>
                <a:cs typeface="Tahoma"/>
              </a:rPr>
              <a:t>  </a:t>
            </a:r>
            <a:r>
              <a:rPr dirty="0" sz="1000" spc="-14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2.</a:t>
            </a:r>
            <a:r>
              <a:rPr dirty="0" sz="1000" b="1">
                <a:latin typeface="Tahoma"/>
                <a:cs typeface="Tahoma"/>
              </a:rPr>
              <a:t>  </a:t>
            </a:r>
            <a:r>
              <a:rPr dirty="0" sz="1000" spc="-12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З</a:t>
            </a:r>
            <a:r>
              <a:rPr dirty="0" sz="1000" spc="-5" b="1">
                <a:latin typeface="Tahoma"/>
                <a:cs typeface="Tahoma"/>
              </a:rPr>
              <a:t>а</a:t>
            </a:r>
            <a:r>
              <a:rPr dirty="0" sz="1000" spc="-10" b="1">
                <a:latin typeface="Tahoma"/>
                <a:cs typeface="Tahoma"/>
              </a:rPr>
              <a:t>к</a:t>
            </a:r>
            <a:r>
              <a:rPr dirty="0" sz="1000" spc="-15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на</a:t>
            </a:r>
            <a:r>
              <a:rPr dirty="0" sz="1000" b="1">
                <a:latin typeface="Tahoma"/>
                <a:cs typeface="Tahoma"/>
              </a:rPr>
              <a:t>  </a:t>
            </a:r>
            <a:r>
              <a:rPr dirty="0" sz="1000" spc="-12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b="1">
                <a:latin typeface="Tahoma"/>
                <a:cs typeface="Tahoma"/>
              </a:rPr>
              <a:t>  </a:t>
            </a:r>
            <a:r>
              <a:rPr dirty="0" sz="1000" spc="-13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спо</a:t>
            </a:r>
            <a:r>
              <a:rPr dirty="0" sz="1000" spc="-15" b="1">
                <a:latin typeface="Tahoma"/>
                <a:cs typeface="Tahoma"/>
              </a:rPr>
              <a:t>р</a:t>
            </a:r>
            <a:r>
              <a:rPr dirty="0" sz="1000" spc="-10" b="1">
                <a:latin typeface="Tahoma"/>
                <a:cs typeface="Tahoma"/>
              </a:rPr>
              <a:t>ту</a:t>
            </a:r>
            <a:r>
              <a:rPr dirty="0" sz="1000" b="1">
                <a:latin typeface="Tahoma"/>
                <a:cs typeface="Tahoma"/>
              </a:rPr>
              <a:t>  </a:t>
            </a:r>
            <a:r>
              <a:rPr dirty="0" sz="1000" spc="-12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b="1">
                <a:latin typeface="Tahoma"/>
                <a:cs typeface="Tahoma"/>
              </a:rPr>
              <a:t>  </a:t>
            </a:r>
            <a:r>
              <a:rPr dirty="0" sz="1000" spc="-140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5" b="1">
                <a:latin typeface="Tahoma"/>
                <a:cs typeface="Tahoma"/>
              </a:rPr>
              <a:t>.</a:t>
            </a:r>
            <a:r>
              <a:rPr dirty="0" sz="1000" b="1">
                <a:latin typeface="Tahoma"/>
                <a:cs typeface="Tahoma"/>
              </a:rPr>
              <a:t>  </a:t>
            </a:r>
            <a:r>
              <a:rPr dirty="0" sz="1000" spc="-14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45.</a:t>
            </a:r>
            <a:r>
              <a:rPr dirty="0" sz="1000" b="1">
                <a:latin typeface="Tahoma"/>
                <a:cs typeface="Tahoma"/>
              </a:rPr>
              <a:t>  </a:t>
            </a:r>
            <a:r>
              <a:rPr dirty="0" sz="1000" spc="-125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С</a:t>
            </a:r>
            <a:r>
              <a:rPr dirty="0" sz="1000" spc="-5" b="1">
                <a:latin typeface="Tahoma"/>
                <a:cs typeface="Tahoma"/>
              </a:rPr>
              <a:t>т</a:t>
            </a:r>
            <a:r>
              <a:rPr dirty="0" sz="1000" spc="-10" b="1">
                <a:latin typeface="Tahoma"/>
                <a:cs typeface="Tahoma"/>
              </a:rPr>
              <a:t>ату</a:t>
            </a:r>
            <a:r>
              <a:rPr dirty="0" sz="1000" spc="5" b="1">
                <a:latin typeface="Tahoma"/>
                <a:cs typeface="Tahoma"/>
              </a:rPr>
              <a:t>т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b="1">
                <a:latin typeface="Tahoma"/>
                <a:cs typeface="Tahoma"/>
              </a:rPr>
              <a:t>  </a:t>
            </a:r>
            <a:r>
              <a:rPr dirty="0" sz="1000" spc="-13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К</a:t>
            </a:r>
            <a:r>
              <a:rPr dirty="0" sz="1000" spc="-15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ш</a:t>
            </a:r>
            <a:r>
              <a:rPr dirty="0" sz="1000" b="1">
                <a:latin typeface="Tahoma"/>
                <a:cs typeface="Tahoma"/>
              </a:rPr>
              <a:t>а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-15" b="1">
                <a:latin typeface="Tahoma"/>
                <a:cs typeface="Tahoma"/>
              </a:rPr>
              <a:t>к</a:t>
            </a:r>
            <a:r>
              <a:rPr dirty="0" sz="1000" spc="-10" b="1">
                <a:latin typeface="Tahoma"/>
                <a:cs typeface="Tahoma"/>
              </a:rPr>
              <a:t>аш</a:t>
            </a:r>
            <a:r>
              <a:rPr dirty="0" sz="1000" b="1">
                <a:latin typeface="Tahoma"/>
                <a:cs typeface="Tahoma"/>
              </a:rPr>
              <a:t>к</a:t>
            </a:r>
            <a:r>
              <a:rPr dirty="0" sz="1000" spc="-10" b="1">
                <a:latin typeface="Tahoma"/>
                <a:cs typeface="Tahoma"/>
              </a:rPr>
              <a:t>ог</a:t>
            </a:r>
            <a:r>
              <a:rPr dirty="0" sz="1000" b="1">
                <a:latin typeface="Tahoma"/>
                <a:cs typeface="Tahoma"/>
              </a:rPr>
              <a:t>  </a:t>
            </a:r>
            <a:r>
              <a:rPr dirty="0" sz="1000" spc="-145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с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5" b="1">
                <a:latin typeface="Tahoma"/>
                <a:cs typeface="Tahoma"/>
              </a:rPr>
              <a:t>з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b="1">
                <a:latin typeface="Tahoma"/>
                <a:cs typeface="Tahoma"/>
              </a:rPr>
              <a:t>  </a:t>
            </a:r>
            <a:r>
              <a:rPr dirty="0" sz="1000" spc="-13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С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-5" b="1">
                <a:latin typeface="Tahoma"/>
                <a:cs typeface="Tahoma"/>
              </a:rPr>
              <a:t>б</a:t>
            </a:r>
            <a:r>
              <a:rPr dirty="0" sz="1000" spc="-5" b="1">
                <a:latin typeface="Tahoma"/>
                <a:cs typeface="Tahoma"/>
              </a:rPr>
              <a:t>иј</a:t>
            </a:r>
            <a:r>
              <a:rPr dirty="0" sz="1000" spc="-20" b="1">
                <a:latin typeface="Tahoma"/>
                <a:cs typeface="Tahoma"/>
              </a:rPr>
              <a:t>е</a:t>
            </a:r>
            <a:r>
              <a:rPr dirty="0" sz="1000" spc="-5" b="1">
                <a:latin typeface="Tahoma"/>
                <a:cs typeface="Tahoma"/>
              </a:rPr>
              <a:t>,</a:t>
            </a:r>
            <a:r>
              <a:rPr dirty="0" sz="1000" b="1">
                <a:latin typeface="Tahoma"/>
                <a:cs typeface="Tahoma"/>
              </a:rPr>
              <a:t>  </a:t>
            </a:r>
            <a:r>
              <a:rPr dirty="0" sz="1000" spc="-125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С</a:t>
            </a:r>
            <a:r>
              <a:rPr dirty="0" sz="1000" spc="-10" b="1">
                <a:latin typeface="Tahoma"/>
                <a:cs typeface="Tahoma"/>
              </a:rPr>
              <a:t>ку</a:t>
            </a:r>
            <a:r>
              <a:rPr dirty="0" sz="1000" spc="-5" b="1">
                <a:latin typeface="Tahoma"/>
                <a:cs typeface="Tahoma"/>
              </a:rPr>
              <a:t>п</a:t>
            </a:r>
            <a:r>
              <a:rPr dirty="0" sz="1000" spc="0" b="1">
                <a:latin typeface="Tahoma"/>
                <a:cs typeface="Tahoma"/>
              </a:rPr>
              <a:t>ш</a:t>
            </a:r>
            <a:r>
              <a:rPr dirty="0" sz="1000" spc="-5" b="1">
                <a:latin typeface="Tahoma"/>
                <a:cs typeface="Tahoma"/>
              </a:rPr>
              <a:t>т</a:t>
            </a:r>
            <a:r>
              <a:rPr dirty="0" sz="1000" spc="-10" b="1">
                <a:latin typeface="Tahoma"/>
                <a:cs typeface="Tahoma"/>
              </a:rPr>
              <a:t>ина</a:t>
            </a:r>
            <a:r>
              <a:rPr dirty="0" sz="1000" spc="-5" b="1">
                <a:latin typeface="Tahoma"/>
                <a:cs typeface="Tahoma"/>
              </a:rPr>
              <a:t> К</a:t>
            </a:r>
            <a:r>
              <a:rPr dirty="0" sz="1000" spc="-15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шар</a:t>
            </a:r>
            <a:r>
              <a:rPr dirty="0" sz="1000" spc="-15" b="1">
                <a:latin typeface="Tahoma"/>
                <a:cs typeface="Tahoma"/>
              </a:rPr>
              <a:t>к</a:t>
            </a:r>
            <a:r>
              <a:rPr dirty="0" sz="1000" spc="-10" b="1">
                <a:latin typeface="Tahoma"/>
                <a:cs typeface="Tahoma"/>
              </a:rPr>
              <a:t>аш</a:t>
            </a:r>
            <a:r>
              <a:rPr dirty="0" sz="1000" b="1">
                <a:latin typeface="Tahoma"/>
                <a:cs typeface="Tahoma"/>
              </a:rPr>
              <a:t>к</a:t>
            </a:r>
            <a:r>
              <a:rPr dirty="0" sz="1000" spc="-10" b="1">
                <a:latin typeface="Tahoma"/>
                <a:cs typeface="Tahoma"/>
              </a:rPr>
              <a:t>ог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4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са</a:t>
            </a:r>
            <a:r>
              <a:rPr dirty="0" sz="1000" spc="-5" b="1">
                <a:latin typeface="Tahoma"/>
                <a:cs typeface="Tahoma"/>
              </a:rPr>
              <a:t>в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5" b="1">
                <a:latin typeface="Tahoma"/>
                <a:cs typeface="Tahoma"/>
              </a:rPr>
              <a:t>з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35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С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-5" b="1">
                <a:latin typeface="Tahoma"/>
                <a:cs typeface="Tahoma"/>
              </a:rPr>
              <a:t>б</a:t>
            </a:r>
            <a:r>
              <a:rPr dirty="0" sz="1000" spc="-10" b="1">
                <a:latin typeface="Tahoma"/>
                <a:cs typeface="Tahoma"/>
              </a:rPr>
              <a:t>ије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4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на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4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д</a:t>
            </a:r>
            <a:r>
              <a:rPr dirty="0" sz="1000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ици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5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b="1">
                <a:latin typeface="Tahoma"/>
                <a:cs typeface="Tahoma"/>
              </a:rPr>
              <a:t>д</a:t>
            </a:r>
            <a:r>
              <a:rPr dirty="0" sz="1000" spc="-10" b="1">
                <a:latin typeface="Tahoma"/>
                <a:cs typeface="Tahoma"/>
              </a:rPr>
              <a:t>ржаној</a:t>
            </a:r>
            <a:r>
              <a:rPr dirty="0" sz="1000" b="1">
                <a:latin typeface="Tahoma"/>
                <a:cs typeface="Tahoma"/>
              </a:rPr>
              <a:t>   </a:t>
            </a:r>
            <a:r>
              <a:rPr dirty="0" sz="1000" spc="-5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21.12.</a:t>
            </a:r>
            <a:r>
              <a:rPr dirty="0" sz="1000" spc="-10" b="1">
                <a:latin typeface="Tahoma"/>
                <a:cs typeface="Tahoma"/>
              </a:rPr>
              <a:t>2017.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40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г</a:t>
            </a:r>
            <a:r>
              <a:rPr dirty="0" sz="1000" spc="-10" b="1">
                <a:latin typeface="Tahoma"/>
                <a:cs typeface="Tahoma"/>
              </a:rPr>
              <a:t>одине</a:t>
            </a:r>
            <a:r>
              <a:rPr dirty="0" sz="1050" spc="-35" b="1" i="1">
                <a:latin typeface="Tahoma"/>
                <a:cs typeface="Tahoma"/>
              </a:rPr>
              <a:t>(из</a:t>
            </a:r>
            <a:r>
              <a:rPr dirty="0" sz="1050" spc="-40" b="1" i="1">
                <a:latin typeface="Tahoma"/>
                <a:cs typeface="Tahoma"/>
              </a:rPr>
              <a:t>м</a:t>
            </a:r>
            <a:r>
              <a:rPr dirty="0" sz="1050" spc="-45" b="1" i="1">
                <a:latin typeface="Tahoma"/>
                <a:cs typeface="Tahoma"/>
              </a:rPr>
              <a:t>е</a:t>
            </a:r>
            <a:r>
              <a:rPr dirty="0" sz="1050" spc="-40" b="1" i="1">
                <a:latin typeface="Tahoma"/>
                <a:cs typeface="Tahoma"/>
              </a:rPr>
              <a:t>н</a:t>
            </a:r>
            <a:r>
              <a:rPr dirty="0" sz="1050" spc="-40" b="1" i="1">
                <a:latin typeface="Tahoma"/>
                <a:cs typeface="Tahoma"/>
              </a:rPr>
              <a:t>e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70" b="1" i="1">
                <a:latin typeface="Tahoma"/>
                <a:cs typeface="Tahoma"/>
              </a:rPr>
              <a:t> </a:t>
            </a:r>
            <a:r>
              <a:rPr dirty="0" sz="1050" spc="-45" b="1" i="1">
                <a:latin typeface="Tahoma"/>
                <a:cs typeface="Tahoma"/>
              </a:rPr>
              <a:t>и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80" b="1" i="1">
                <a:latin typeface="Tahoma"/>
                <a:cs typeface="Tahoma"/>
              </a:rPr>
              <a:t> </a:t>
            </a:r>
            <a:r>
              <a:rPr dirty="0" sz="1050" spc="-30" b="1" i="1">
                <a:latin typeface="Tahoma"/>
                <a:cs typeface="Tahoma"/>
              </a:rPr>
              <a:t>д</a:t>
            </a:r>
            <a:r>
              <a:rPr dirty="0" sz="1050" spc="-40" b="1" i="1">
                <a:latin typeface="Tahoma"/>
                <a:cs typeface="Tahoma"/>
              </a:rPr>
              <a:t>опун</a:t>
            </a:r>
            <a:r>
              <a:rPr dirty="0" sz="1050" spc="-40" b="1" i="1">
                <a:latin typeface="Tahoma"/>
                <a:cs typeface="Tahoma"/>
              </a:rPr>
              <a:t>e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80" b="1" i="1">
                <a:latin typeface="Tahoma"/>
                <a:cs typeface="Tahoma"/>
              </a:rPr>
              <a:t> </a:t>
            </a:r>
            <a:r>
              <a:rPr dirty="0" sz="1050" spc="-35" b="1" i="1">
                <a:latin typeface="Tahoma"/>
                <a:cs typeface="Tahoma"/>
              </a:rPr>
              <a:t>од 20.06.2018.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 </a:t>
            </a:r>
            <a:r>
              <a:rPr dirty="0" sz="1050" spc="-45" b="1" i="1">
                <a:latin typeface="Tahoma"/>
                <a:cs typeface="Tahoma"/>
              </a:rPr>
              <a:t>и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35" b="1" i="1">
                <a:latin typeface="Tahoma"/>
                <a:cs typeface="Tahoma"/>
              </a:rPr>
              <a:t> </a:t>
            </a:r>
            <a:r>
              <a:rPr dirty="0" sz="1050" spc="-35" b="1" i="1">
                <a:latin typeface="Tahoma"/>
                <a:cs typeface="Tahoma"/>
              </a:rPr>
              <a:t>24.02.</a:t>
            </a:r>
            <a:r>
              <a:rPr dirty="0" sz="1050" spc="-35" b="1" i="1">
                <a:latin typeface="Tahoma"/>
                <a:cs typeface="Tahoma"/>
              </a:rPr>
              <a:t>2</a:t>
            </a:r>
            <a:r>
              <a:rPr dirty="0" sz="1050" spc="-35" b="1" i="1">
                <a:latin typeface="Tahoma"/>
                <a:cs typeface="Tahoma"/>
              </a:rPr>
              <a:t>019.)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20" b="1" i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ус</a:t>
            </a:r>
            <a:r>
              <a:rPr dirty="0" sz="1000" spc="-5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ј</a:t>
            </a:r>
            <a:r>
              <a:rPr dirty="0" sz="1000" b="1">
                <a:latin typeface="Tahoma"/>
                <a:cs typeface="Tahoma"/>
              </a:rPr>
              <a:t>и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ј</a:t>
            </a:r>
            <a:r>
              <a:rPr dirty="0" sz="1000" spc="-10" b="1">
                <a:latin typeface="Tahoma"/>
                <a:cs typeface="Tahoma"/>
              </a:rPr>
              <a:t>е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П</a:t>
            </a:r>
            <a:r>
              <a:rPr dirty="0" sz="1000" spc="-5" b="1">
                <a:latin typeface="Tahoma"/>
                <a:cs typeface="Tahoma"/>
              </a:rPr>
              <a:t>Р</a:t>
            </a:r>
            <a:r>
              <a:rPr dirty="0" sz="1000" b="1">
                <a:latin typeface="Tahoma"/>
                <a:cs typeface="Tahoma"/>
              </a:rPr>
              <a:t>А</a:t>
            </a:r>
            <a:r>
              <a:rPr dirty="0" sz="1000" spc="-10" b="1">
                <a:latin typeface="Tahoma"/>
                <a:cs typeface="Tahoma"/>
              </a:rPr>
              <a:t>В</a:t>
            </a:r>
            <a:r>
              <a:rPr dirty="0" sz="1000" spc="-15" b="1">
                <a:latin typeface="Tahoma"/>
                <a:cs typeface="Tahoma"/>
              </a:rPr>
              <a:t>И</a:t>
            </a:r>
            <a:r>
              <a:rPr dirty="0" sz="1000" spc="-5" b="1">
                <a:latin typeface="Tahoma"/>
                <a:cs typeface="Tahoma"/>
              </a:rPr>
              <a:t>ЛН</a:t>
            </a:r>
            <a:r>
              <a:rPr dirty="0" sz="1000" spc="-15" b="1">
                <a:latin typeface="Tahoma"/>
                <a:cs typeface="Tahoma"/>
              </a:rPr>
              <a:t>И</a:t>
            </a:r>
            <a:r>
              <a:rPr dirty="0" sz="1000" spc="-10" b="1">
                <a:latin typeface="Tahoma"/>
                <a:cs typeface="Tahoma"/>
              </a:rPr>
              <a:t>К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Т</a:t>
            </a:r>
            <a:r>
              <a:rPr dirty="0" sz="1000" spc="0" b="1">
                <a:latin typeface="Tahoma"/>
                <a:cs typeface="Tahoma"/>
              </a:rPr>
              <a:t>А</a:t>
            </a:r>
            <a:r>
              <a:rPr dirty="0" sz="1000" spc="-10" b="1">
                <a:latin typeface="Tahoma"/>
                <a:cs typeface="Tahoma"/>
              </a:rPr>
              <a:t>К</a:t>
            </a:r>
            <a:r>
              <a:rPr dirty="0" sz="1000" spc="-5" b="1">
                <a:latin typeface="Tahoma"/>
                <a:cs typeface="Tahoma"/>
              </a:rPr>
              <a:t>М</a:t>
            </a:r>
            <a:r>
              <a:rPr dirty="0" sz="1000" spc="-15" b="1">
                <a:latin typeface="Tahoma"/>
                <a:cs typeface="Tahoma"/>
              </a:rPr>
              <a:t>И</a:t>
            </a: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b="1">
                <a:latin typeface="Tahoma"/>
                <a:cs typeface="Tahoma"/>
              </a:rPr>
              <a:t>Е</a:t>
            </a:r>
            <a:r>
              <a:rPr dirty="0" sz="1000" spc="-20" b="1">
                <a:latin typeface="Tahoma"/>
                <a:cs typeface="Tahoma"/>
              </a:rPr>
              <a:t>Њ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К</a:t>
            </a:r>
            <a:r>
              <a:rPr dirty="0" sz="1000" b="1">
                <a:latin typeface="Tahoma"/>
                <a:cs typeface="Tahoma"/>
              </a:rPr>
              <a:t>О</a:t>
            </a:r>
            <a:r>
              <a:rPr dirty="0" sz="1000" spc="-20" b="1">
                <a:latin typeface="Tahoma"/>
                <a:cs typeface="Tahoma"/>
              </a:rPr>
              <a:t>Ш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-5" b="1">
                <a:latin typeface="Tahoma"/>
                <a:cs typeface="Tahoma"/>
              </a:rPr>
              <a:t>Р</a:t>
            </a:r>
            <a:r>
              <a:rPr dirty="0" sz="1000" spc="-10" b="1">
                <a:latin typeface="Tahoma"/>
                <a:cs typeface="Tahoma"/>
              </a:rPr>
              <a:t>К</a:t>
            </a:r>
            <a:r>
              <a:rPr dirty="0" sz="1000" b="1">
                <a:latin typeface="Tahoma"/>
                <a:cs typeface="Tahoma"/>
              </a:rPr>
              <a:t>А</a:t>
            </a:r>
            <a:r>
              <a:rPr dirty="0" sz="1000" spc="-10" b="1">
                <a:latin typeface="Tahoma"/>
                <a:cs typeface="Tahoma"/>
              </a:rPr>
              <a:t>Ш</a:t>
            </a:r>
            <a:r>
              <a:rPr dirty="0" sz="1000" spc="-10" b="1">
                <a:latin typeface="Tahoma"/>
                <a:cs typeface="Tahoma"/>
              </a:rPr>
              <a:t>КОГ</a:t>
            </a:r>
            <a:r>
              <a:rPr dirty="0" sz="1000" b="1">
                <a:latin typeface="Tahoma"/>
                <a:cs typeface="Tahoma"/>
              </a:rPr>
              <a:t>  </a:t>
            </a:r>
            <a:r>
              <a:rPr dirty="0" sz="1000" spc="-5" b="1">
                <a:latin typeface="Tahoma"/>
                <a:cs typeface="Tahoma"/>
              </a:rPr>
              <a:t>С</a:t>
            </a:r>
            <a:r>
              <a:rPr dirty="0" sz="1000" spc="-10" b="1">
                <a:latin typeface="Tahoma"/>
                <a:cs typeface="Tahoma"/>
              </a:rPr>
              <a:t>АВЕЗА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С</a:t>
            </a:r>
            <a:r>
              <a:rPr dirty="0" sz="1000" spc="-5" b="1">
                <a:latin typeface="Tahoma"/>
                <a:cs typeface="Tahoma"/>
              </a:rPr>
              <a:t>Р</a:t>
            </a:r>
            <a:r>
              <a:rPr dirty="0" sz="1000" spc="-10" b="1">
                <a:latin typeface="Tahoma"/>
                <a:cs typeface="Tahoma"/>
              </a:rPr>
              <a:t>Б</a:t>
            </a:r>
            <a:r>
              <a:rPr dirty="0" sz="1000" spc="-15" b="1">
                <a:latin typeface="Tahoma"/>
                <a:cs typeface="Tahoma"/>
              </a:rPr>
              <a:t>И</a:t>
            </a:r>
            <a:r>
              <a:rPr dirty="0" sz="1000" b="1">
                <a:latin typeface="Tahoma"/>
                <a:cs typeface="Tahoma"/>
              </a:rPr>
              <a:t>Ј</a:t>
            </a:r>
            <a:r>
              <a:rPr dirty="0" sz="1000" spc="-10" b="1">
                <a:latin typeface="Tahoma"/>
                <a:cs typeface="Tahoma"/>
              </a:rPr>
              <a:t>Е</a:t>
            </a:r>
            <a:r>
              <a:rPr dirty="0" sz="1000" spc="-5" b="1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5080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5" b="1">
                <a:latin typeface="Tahoma"/>
                <a:cs typeface="Tahoma"/>
              </a:rPr>
              <a:t>С</a:t>
            </a:r>
            <a:r>
              <a:rPr dirty="0" sz="1000" spc="-10" b="1">
                <a:latin typeface="Tahoma"/>
                <a:cs typeface="Tahoma"/>
              </a:rPr>
              <a:t>аста</a:t>
            </a:r>
            <a:r>
              <a:rPr dirty="0" sz="1000" spc="-5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ни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10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д</a:t>
            </a:r>
            <a:r>
              <a:rPr dirty="0" sz="1000" spc="-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10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ра</a:t>
            </a:r>
            <a:r>
              <a:rPr dirty="0" sz="1000" spc="-5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spc="-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ника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12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ра</a:t>
            </a:r>
            <a:r>
              <a:rPr dirty="0" sz="1000" spc="-5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10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учеш</a:t>
            </a:r>
            <a:r>
              <a:rPr dirty="0" sz="1000" spc="0" b="1">
                <a:latin typeface="Tahoma"/>
                <a:cs typeface="Tahoma"/>
              </a:rPr>
              <a:t>ћ</a:t>
            </a:r>
            <a:r>
              <a:rPr dirty="0" sz="1000" spc="-10" b="1">
                <a:latin typeface="Tahoma"/>
                <a:cs typeface="Tahoma"/>
              </a:rPr>
              <a:t>е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114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1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такм</a:t>
            </a:r>
            <a:r>
              <a:rPr dirty="0" sz="1000" spc="-5" b="1">
                <a:latin typeface="Tahoma"/>
                <a:cs typeface="Tahoma"/>
              </a:rPr>
              <a:t>и</a:t>
            </a:r>
            <a:r>
              <a:rPr dirty="0" sz="100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њу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1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к</a:t>
            </a:r>
            <a:r>
              <a:rPr dirty="0" sz="1000" spc="-5" b="1">
                <a:latin typeface="Tahoma"/>
                <a:cs typeface="Tahoma"/>
              </a:rPr>
              <a:t>о</a:t>
            </a:r>
            <a:r>
              <a:rPr dirty="0" sz="1000" spc="-5" b="1">
                <a:latin typeface="Tahoma"/>
                <a:cs typeface="Tahoma"/>
              </a:rPr>
              <a:t>ја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1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д</a:t>
            </a:r>
            <a:r>
              <a:rPr dirty="0" sz="1000" spc="-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финише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10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У</a:t>
            </a:r>
            <a:r>
              <a:rPr dirty="0" sz="100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сни</a:t>
            </a:r>
            <a:r>
              <a:rPr dirty="0" sz="1000" b="1">
                <a:latin typeface="Tahoma"/>
                <a:cs typeface="Tahoma"/>
              </a:rPr>
              <a:t>к</a:t>
            </a:r>
            <a:r>
              <a:rPr dirty="0" sz="1000" spc="-10" b="1">
                <a:latin typeface="Tahoma"/>
                <a:cs typeface="Tahoma"/>
              </a:rPr>
              <a:t>е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10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spc="-10" b="1">
                <a:latin typeface="Tahoma"/>
                <a:cs typeface="Tahoma"/>
              </a:rPr>
              <a:t> такми</a:t>
            </a:r>
            <a:r>
              <a:rPr dirty="0" sz="100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њу,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4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-15" b="1">
                <a:latin typeface="Tahoma"/>
                <a:cs typeface="Tahoma"/>
              </a:rPr>
              <a:t>и</a:t>
            </a:r>
            <a:r>
              <a:rPr dirty="0" sz="1000" spc="-5" b="1">
                <a:latin typeface="Tahoma"/>
                <a:cs typeface="Tahoma"/>
              </a:rPr>
              <a:t>ј</a:t>
            </a:r>
            <a:r>
              <a:rPr dirty="0" sz="1000" b="1">
                <a:latin typeface="Tahoma"/>
                <a:cs typeface="Tahoma"/>
              </a:rPr>
              <a:t>а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4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з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14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учеш</a:t>
            </a:r>
            <a:r>
              <a:rPr dirty="0" sz="1000" spc="0" b="1">
                <a:latin typeface="Tahoma"/>
                <a:cs typeface="Tahoma"/>
              </a:rPr>
              <a:t>ћ</a:t>
            </a:r>
            <a:r>
              <a:rPr dirty="0" sz="1000" spc="-10" b="1">
                <a:latin typeface="Tahoma"/>
                <a:cs typeface="Tahoma"/>
              </a:rPr>
              <a:t>е</a:t>
            </a:r>
            <a:r>
              <a:rPr dirty="0" sz="1000" spc="13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3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такми</a:t>
            </a:r>
            <a:r>
              <a:rPr dirty="0" sz="100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њ</a:t>
            </a:r>
            <a:r>
              <a:rPr dirty="0" sz="1000" b="1">
                <a:latin typeface="Tahoma"/>
                <a:cs typeface="Tahoma"/>
              </a:rPr>
              <a:t>у</a:t>
            </a:r>
            <a:r>
              <a:rPr dirty="0" sz="1000" spc="-5" b="1">
                <a:latin typeface="Tahoma"/>
                <a:cs typeface="Tahoma"/>
              </a:rPr>
              <a:t>,</a:t>
            </a:r>
            <a:r>
              <a:rPr dirty="0" sz="1000" spc="13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Доз</a:t>
            </a:r>
            <a:r>
              <a:rPr dirty="0" sz="1000" spc="-5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spc="0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4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з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140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с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5" b="1">
                <a:latin typeface="Tahoma"/>
                <a:cs typeface="Tahoma"/>
              </a:rPr>
              <a:t>з</a:t>
            </a:r>
            <a:r>
              <a:rPr dirty="0" sz="1000" spc="-10" b="1">
                <a:latin typeface="Tahoma"/>
                <a:cs typeface="Tahoma"/>
              </a:rPr>
              <a:t>ону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4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(</a:t>
            </a:r>
            <a:r>
              <a:rPr dirty="0" sz="1000" spc="-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spc="-20" b="1">
                <a:latin typeface="Tahoma"/>
                <a:cs typeface="Tahoma"/>
              </a:rPr>
              <a:t>ц</a:t>
            </a:r>
            <a:r>
              <a:rPr dirty="0" sz="1000" spc="-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н</a:t>
            </a:r>
            <a:r>
              <a:rPr dirty="0" sz="1000" spc="-15" b="1">
                <a:latin typeface="Tahoma"/>
                <a:cs typeface="Tahoma"/>
              </a:rPr>
              <a:t>ц</a:t>
            </a:r>
            <a:r>
              <a:rPr dirty="0" sz="1000" spc="-5" b="1">
                <a:latin typeface="Tahoma"/>
                <a:cs typeface="Tahoma"/>
              </a:rPr>
              <a:t>а),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4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ра</a:t>
            </a:r>
            <a:r>
              <a:rPr dirty="0" sz="1000" spc="-5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5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учеш</a:t>
            </a:r>
            <a:r>
              <a:rPr dirty="0" sz="1000" spc="0" b="1">
                <a:latin typeface="Tahoma"/>
                <a:cs typeface="Tahoma"/>
              </a:rPr>
              <a:t>ћ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14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на</a:t>
            </a:r>
            <a:r>
              <a:rPr dirty="0" sz="1000" spc="-10" b="1">
                <a:latin typeface="Tahoma"/>
                <a:cs typeface="Tahoma"/>
              </a:rPr>
              <a:t> међунар</a:t>
            </a:r>
            <a:r>
              <a:rPr dirty="0" sz="1000" spc="-15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д</a:t>
            </a:r>
            <a:r>
              <a:rPr dirty="0" sz="1000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им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такми</a:t>
            </a:r>
            <a:r>
              <a:rPr dirty="0" sz="100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њима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14879" y="2126233"/>
            <a:ext cx="2359660" cy="15430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II</a:t>
            </a:r>
            <a:r>
              <a:rPr dirty="0" sz="1000" spc="-5" b="1">
                <a:latin typeface="Tahoma"/>
                <a:cs typeface="Tahoma"/>
              </a:rPr>
              <a:t>.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60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П</a:t>
            </a:r>
            <a:r>
              <a:rPr dirty="0" sz="1000" spc="-5" b="1">
                <a:latin typeface="Tahoma"/>
                <a:cs typeface="Tahoma"/>
              </a:rPr>
              <a:t>Р</a:t>
            </a:r>
            <a:r>
              <a:rPr dirty="0" sz="1000" spc="-10" b="1">
                <a:latin typeface="Tahoma"/>
                <a:cs typeface="Tahoma"/>
              </a:rPr>
              <a:t>АВО</a:t>
            </a:r>
            <a:r>
              <a:rPr dirty="0" sz="1000" b="1">
                <a:latin typeface="Tahoma"/>
                <a:cs typeface="Tahoma"/>
              </a:rPr>
              <a:t>  </a:t>
            </a:r>
            <a:r>
              <a:rPr dirty="0" sz="1000" spc="-5" b="1">
                <a:latin typeface="Tahoma"/>
                <a:cs typeface="Tahoma"/>
              </a:rPr>
              <a:t>У</a:t>
            </a:r>
            <a:r>
              <a:rPr dirty="0" sz="1000" spc="-10" b="1">
                <a:latin typeface="Tahoma"/>
                <a:cs typeface="Tahoma"/>
              </a:rPr>
              <a:t>ЧЕ</a:t>
            </a:r>
            <a:r>
              <a:rPr dirty="0" sz="1000" spc="-10" b="1">
                <a:latin typeface="Tahoma"/>
                <a:cs typeface="Tahoma"/>
              </a:rPr>
              <a:t>Ш</a:t>
            </a:r>
            <a:r>
              <a:rPr dirty="0" sz="1000" spc="-10" b="1">
                <a:latin typeface="Tahoma"/>
                <a:cs typeface="Tahoma"/>
              </a:rPr>
              <a:t>ЋА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spc="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ТА</a:t>
            </a:r>
            <a:r>
              <a:rPr dirty="0" sz="1000" b="1">
                <a:latin typeface="Tahoma"/>
                <a:cs typeface="Tahoma"/>
              </a:rPr>
              <a:t>К</a:t>
            </a:r>
            <a:r>
              <a:rPr dirty="0" sz="1000" spc="-10" b="1">
                <a:latin typeface="Tahoma"/>
                <a:cs typeface="Tahoma"/>
              </a:rPr>
              <a:t>М</a:t>
            </a:r>
            <a:r>
              <a:rPr dirty="0" sz="1000" spc="-15" b="1">
                <a:latin typeface="Tahoma"/>
                <a:cs typeface="Tahoma"/>
              </a:rPr>
              <a:t>И</a:t>
            </a: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b="1">
                <a:latin typeface="Tahoma"/>
                <a:cs typeface="Tahoma"/>
              </a:rPr>
              <a:t>Е</a:t>
            </a:r>
            <a:r>
              <a:rPr dirty="0" sz="1000" spc="-20" b="1">
                <a:latin typeface="Tahoma"/>
                <a:cs typeface="Tahoma"/>
              </a:rPr>
              <a:t>Њ</a:t>
            </a:r>
            <a:r>
              <a:rPr dirty="0" sz="1000" spc="-10" b="1">
                <a:latin typeface="Tahoma"/>
                <a:cs typeface="Tahoma"/>
              </a:rPr>
              <a:t>У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4976" y="2432557"/>
            <a:ext cx="2169160" cy="18478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200" spc="-10" b="1">
                <a:latin typeface="Tahoma"/>
                <a:cs typeface="Tahoma"/>
              </a:rPr>
              <a:t>1.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Уч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сници</a:t>
            </a:r>
            <a:r>
              <a:rPr dirty="0" sz="1200" spc="-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у та</a:t>
            </a:r>
            <a:r>
              <a:rPr dirty="0" sz="1200" spc="-5" b="1">
                <a:latin typeface="Tahoma"/>
                <a:cs typeface="Tahoma"/>
              </a:rPr>
              <a:t>к</a:t>
            </a:r>
            <a:r>
              <a:rPr dirty="0" sz="1200" b="1">
                <a:latin typeface="Tahoma"/>
                <a:cs typeface="Tahoma"/>
              </a:rPr>
              <a:t>ми</a:t>
            </a:r>
            <a:r>
              <a:rPr dirty="0" sz="1200" spc="-10" b="1">
                <a:latin typeface="Tahoma"/>
                <a:cs typeface="Tahoma"/>
              </a:rPr>
              <a:t>ч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у</a:t>
            </a:r>
            <a:r>
              <a:rPr dirty="0" sz="1200" spc="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-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372" y="3104823"/>
            <a:ext cx="6434455" cy="6590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32.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ен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ређен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2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амо</a:t>
            </a:r>
            <a:endParaRPr sz="1000">
              <a:latin typeface="Tahoma"/>
              <a:cs typeface="Tahoma"/>
            </a:endParaRPr>
          </a:p>
          <a:p>
            <a:pPr algn="just" marL="12700" marR="1143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–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(кл</a:t>
            </a:r>
            <a:r>
              <a:rPr dirty="0" sz="1000" spc="-15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б</a:t>
            </a:r>
            <a:r>
              <a:rPr dirty="0" sz="1000" spc="-5">
                <a:latin typeface="Tahoma"/>
                <a:cs typeface="Tahoma"/>
              </a:rPr>
              <a:t>ови)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овим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ена</a:t>
            </a:r>
            <a:r>
              <a:rPr dirty="0" sz="1000" spc="-5">
                <a:latin typeface="Tahoma"/>
                <a:cs typeface="Tahoma"/>
              </a:rPr>
              <a:t> 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иче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ата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сезон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8255" indent="457200">
              <a:lnSpc>
                <a:spcPct val="100699"/>
              </a:lnSpc>
            </a:pPr>
            <a:r>
              <a:rPr dirty="0" sz="1000" spc="-10">
                <a:latin typeface="Tahoma"/>
                <a:cs typeface="Tahoma"/>
              </a:rPr>
              <a:t>Спорти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чи),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тренери,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еле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чна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жбена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ерен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овим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ом,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ио</a:t>
            </a:r>
            <a:r>
              <a:rPr dirty="0" sz="1000" spc="-10">
                <a:latin typeface="Tahoma"/>
                <a:cs typeface="Tahoma"/>
              </a:rPr>
              <a:t>ним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</a:t>
            </a:r>
            <a:r>
              <a:rPr dirty="0" sz="1000" spc="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ози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током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мора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пошто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езе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оном,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тупа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ча,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-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endParaRPr sz="1000">
              <a:latin typeface="Tahoma"/>
              <a:cs typeface="Tahoma"/>
            </a:endParaRPr>
          </a:p>
          <a:p>
            <a:pPr algn="just" marL="12700" marR="12065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ерен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>
                <a:latin typeface="Tahoma"/>
                <a:cs typeface="Tahoma"/>
              </a:rPr>
              <a:t>ђ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оном,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ом,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пропоз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ју</a:t>
            </a:r>
            <a:r>
              <a:rPr dirty="0" sz="1000" spc="-5">
                <a:latin typeface="Tahoma"/>
                <a:cs typeface="Tahoma"/>
              </a:rPr>
              <a:t>ћег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КСС.</a:t>
            </a:r>
            <a:endParaRPr sz="1000">
              <a:latin typeface="Tahoma"/>
              <a:cs typeface="Tahoma"/>
            </a:endParaRPr>
          </a:p>
          <a:p>
            <a:pPr algn="just" marL="12700" marR="10160" indent="457200">
              <a:lnSpc>
                <a:spcPct val="100600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туп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ређени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б,</a:t>
            </a:r>
            <a:r>
              <a:rPr dirty="0" sz="1000" spc="-10">
                <a:latin typeface="Tahoma"/>
                <a:cs typeface="Tahoma"/>
              </a:rPr>
              <a:t> овлашћен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ређен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ипи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овлашћен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ђеној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и.</a:t>
            </a:r>
            <a:endParaRPr sz="1000">
              <a:latin typeface="Tahoma"/>
              <a:cs typeface="Tahoma"/>
            </a:endParaRPr>
          </a:p>
          <a:p>
            <a:pPr algn="just" marL="12700" marR="12700" indent="45720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Стр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туп</a:t>
            </a:r>
            <a:r>
              <a:rPr dirty="0" sz="1000">
                <a:latin typeface="Tahoma"/>
                <a:cs typeface="Tahoma"/>
              </a:rPr>
              <a:t>ај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тране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репрезент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па</a:t>
            </a:r>
            <a:r>
              <a:rPr dirty="0" sz="1000" spc="-5">
                <a:latin typeface="Tahoma"/>
                <a:cs typeface="Tahoma"/>
              </a:rPr>
              <a:t> на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мицама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ен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КСС,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опоз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 spc="-5">
                <a:latin typeface="Tahoma"/>
                <a:cs typeface="Tahoma"/>
              </a:rPr>
              <a:t> 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КСС.</a:t>
            </a:r>
            <a:endParaRPr sz="1000">
              <a:latin typeface="Tahoma"/>
              <a:cs typeface="Tahoma"/>
            </a:endParaRPr>
          </a:p>
          <a:p>
            <a:pPr algn="just" marL="12700" marR="9525" indent="45720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Ка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прихваће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ениор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ипе,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обрен</a:t>
            </a:r>
            <a:r>
              <a:rPr dirty="0" sz="1000" spc="-5">
                <a:latin typeface="Tahoma"/>
                <a:cs typeface="Tahoma"/>
              </a:rPr>
              <a:t> 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матра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обио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обре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лу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ешће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еле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лађих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ерен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33.</a:t>
            </a:r>
            <a:endParaRPr sz="1000">
              <a:latin typeface="Tahoma"/>
              <a:cs typeface="Tahoma"/>
            </a:endParaRPr>
          </a:p>
          <a:p>
            <a:pPr algn="just" marL="12700" marR="6985" indent="4572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ен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2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(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бови),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ич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3</a:t>
            </a:r>
            <a:r>
              <a:rPr dirty="0" sz="1000" spc="0">
                <a:latin typeface="Tahoma"/>
                <a:cs typeface="Tahoma"/>
              </a:rPr>
              <a:t>x</a:t>
            </a:r>
            <a:r>
              <a:rPr dirty="0" sz="1000" spc="-15">
                <a:latin typeface="Tahoma"/>
                <a:cs typeface="Tahoma"/>
              </a:rPr>
              <a:t>3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сва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пену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оже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амо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ипом.</a:t>
            </a:r>
            <a:endParaRPr sz="1000">
              <a:latin typeface="Tahoma"/>
              <a:cs typeface="Tahoma"/>
            </a:endParaRPr>
          </a:p>
          <a:p>
            <a:pPr algn="just" marL="12700" marR="7620" indent="457200">
              <a:lnSpc>
                <a:spcPts val="1210"/>
              </a:lnSpc>
              <a:spcBef>
                <a:spcPts val="35"/>
              </a:spcBef>
            </a:pP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пена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рупе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шт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но,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овим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ачи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но.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ts val="1160"/>
              </a:lnSpc>
            </a:pP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ак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ичарс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беле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2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х</a:t>
            </a:r>
            <a:endParaRPr sz="1000">
              <a:latin typeface="Tahoma"/>
              <a:cs typeface="Tahoma"/>
            </a:endParaRPr>
          </a:p>
          <a:p>
            <a:pPr algn="just" marL="12700" marR="5080">
              <a:lnSpc>
                <a:spcPct val="100699"/>
              </a:lnSpc>
            </a:pP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(ран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ова)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ере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нову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–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ешће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ен</a:t>
            </a:r>
            <a:r>
              <a:rPr dirty="0" sz="1000" spc="2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обрена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2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овим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м,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формира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Почетне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беле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ћ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сез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34.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лига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ак</a:t>
            </a:r>
            <a:r>
              <a:rPr dirty="0" sz="1000" spc="-10">
                <a:latin typeface="Tahoma"/>
                <a:cs typeface="Tahoma"/>
              </a:rPr>
              <a:t>мици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тупи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1</a:t>
            </a:r>
            <a:r>
              <a:rPr dirty="0" sz="1000" spc="-10">
                <a:latin typeface="Tahoma"/>
                <a:cs typeface="Tahoma"/>
              </a:rPr>
              <a:t>2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ча.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ду</a:t>
            </a:r>
            <a:r>
              <a:rPr dirty="0" sz="1000" spc="-10">
                <a:latin typeface="Tahoma"/>
                <a:cs typeface="Tahoma"/>
              </a:rPr>
              <a:t>жна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5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ети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рт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опреми.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35.</a:t>
            </a:r>
            <a:endParaRPr sz="1000">
              <a:latin typeface="Tahoma"/>
              <a:cs typeface="Tahoma"/>
            </a:endParaRPr>
          </a:p>
          <a:p>
            <a:pPr marL="469900" marR="1370965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жан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ипом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бољем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Кр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10">
                <a:latin typeface="Tahoma"/>
                <a:cs typeface="Tahoma"/>
              </a:rPr>
              <a:t>дс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жан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шту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ипе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фер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(ф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ре).</a:t>
            </a:r>
            <a:endParaRPr sz="1000">
              <a:latin typeface="Tahoma"/>
              <a:cs typeface="Tahoma"/>
            </a:endParaRPr>
          </a:p>
          <a:p>
            <a:pPr algn="just" marL="12700" marR="11430" indent="4572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новити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фер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сезо</a:t>
            </a:r>
            <a:r>
              <a:rPr dirty="0" sz="1000" spc="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нову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свих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них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ерен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6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563372" y="1080570"/>
            <a:ext cx="6433820" cy="398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36.</a:t>
            </a:r>
            <a:endParaRPr sz="1000">
              <a:latin typeface="Tahoma"/>
              <a:cs typeface="Tahoma"/>
            </a:endParaRPr>
          </a:p>
          <a:p>
            <a:pPr algn="just" marL="12700" marR="5080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неће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овати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ћ</a:t>
            </a:r>
            <a:r>
              <a:rPr dirty="0" sz="1000" spc="-5">
                <a:latin typeface="Tahoma"/>
                <a:cs typeface="Tahoma"/>
              </a:rPr>
              <a:t>ој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езони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 за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ноше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-15">
                <a:latin typeface="Tahoma"/>
                <a:cs typeface="Tahoma"/>
              </a:rPr>
              <a:t>уд</a:t>
            </a:r>
            <a:r>
              <a:rPr dirty="0" sz="1000" spc="-10">
                <a:latin typeface="Tahoma"/>
                <a:cs typeface="Tahoma"/>
              </a:rPr>
              <a:t>е</a:t>
            </a:r>
            <a:endParaRPr sz="1000">
              <a:latin typeface="Tahoma"/>
              <a:cs typeface="Tahoma"/>
            </a:endParaRPr>
          </a:p>
          <a:p>
            <a:pPr algn="just" marL="12700" marR="508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сус</a:t>
            </a:r>
            <a:r>
              <a:rPr dirty="0" sz="1000" spc="-10">
                <a:latin typeface="Tahoma"/>
                <a:cs typeface="Tahoma"/>
              </a:rPr>
              <a:t>пе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ован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2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езону,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ређ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ме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endParaRPr sz="1000">
              <a:latin typeface="Tahoma"/>
              <a:cs typeface="Tahoma"/>
            </a:endParaRPr>
          </a:p>
          <a:p>
            <a:pPr algn="just" marL="12700" marR="889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нети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ешће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му</a:t>
            </a:r>
            <a:r>
              <a:rPr dirty="0" sz="1000" spc="-5">
                <a:latin typeface="Tahoma"/>
                <a:cs typeface="Tahoma"/>
              </a:rPr>
              <a:t> 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примерени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ећи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2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претходн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рс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они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ман</a:t>
            </a:r>
            <a:endParaRPr sz="1000">
              <a:latin typeface="Tahoma"/>
              <a:cs typeface="Tahoma"/>
            </a:endParaRPr>
          </a:p>
          <a:p>
            <a:pPr algn="just" marL="12700">
              <a:lnSpc>
                <a:spcPts val="1170"/>
              </a:lnSpc>
            </a:pP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пла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ман</a:t>
            </a:r>
            <a:r>
              <a:rPr dirty="0" sz="1000" spc="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нижег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а),</a:t>
            </a:r>
            <a:r>
              <a:rPr dirty="0" sz="1000" spc="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мери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endParaRPr sz="1000">
              <a:latin typeface="Tahoma"/>
              <a:cs typeface="Tahoma"/>
            </a:endParaRPr>
          </a:p>
          <a:p>
            <a:pPr algn="just" marL="12700" marR="12065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ро</a:t>
            </a:r>
            <a:r>
              <a:rPr dirty="0" sz="1000" spc="-10">
                <a:latin typeface="Tahoma"/>
                <a:cs typeface="Tahoma"/>
              </a:rPr>
              <a:t>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</a:t>
            </a:r>
            <a:r>
              <a:rPr dirty="0" sz="1000">
                <a:latin typeface="Tahoma"/>
                <a:cs typeface="Tahoma"/>
              </a:rPr>
              <a:t>ћ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опра</a:t>
            </a:r>
            <a:r>
              <a:rPr dirty="0" sz="1000" spc="-5">
                <a:latin typeface="Tahoma"/>
                <a:cs typeface="Tahoma"/>
              </a:rPr>
              <a:t>вд</a:t>
            </a:r>
            <a:r>
              <a:rPr dirty="0" sz="1000" spc="-10">
                <a:latin typeface="Tahoma"/>
                <a:cs typeface="Tahoma"/>
              </a:rPr>
              <a:t>аним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</a:t>
            </a:r>
            <a:r>
              <a:rPr dirty="0" sz="100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ели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и.</a:t>
            </a:r>
            <a:endParaRPr sz="1000">
              <a:latin typeface="Tahoma"/>
              <a:cs typeface="Tahoma"/>
            </a:endParaRPr>
          </a:p>
          <a:p>
            <a:pPr algn="just" marL="12700" marR="8890" indent="457200">
              <a:lnSpc>
                <a:spcPct val="100699"/>
              </a:lnSpc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ноше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шће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жели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овати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ћ</a:t>
            </a:r>
            <a:r>
              <a:rPr dirty="0" sz="1000" spc="-5">
                <a:latin typeface="Tahoma"/>
                <a:cs typeface="Tahoma"/>
              </a:rPr>
              <a:t>ој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чарс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езони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аном</a:t>
            </a:r>
            <a:r>
              <a:rPr dirty="0" sz="1000" spc="-5">
                <a:latin typeface="Tahoma"/>
                <a:cs typeface="Tahoma"/>
              </a:rPr>
              <a:t> ро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нео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1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езону,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ећој</a:t>
            </a:r>
            <a:r>
              <a:rPr dirty="0" sz="1000" spc="-5">
                <a:latin typeface="Tahoma"/>
                <a:cs typeface="Tahoma"/>
              </a:rPr>
              <a:t> 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рс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</a:t>
            </a:r>
            <a:r>
              <a:rPr dirty="0" sz="1000" spc="0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овати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пена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нижем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о,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оног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обрено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пи,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ећ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запо</a:t>
            </a:r>
            <a:r>
              <a:rPr dirty="0" sz="1000" spc="-5">
                <a:latin typeface="Tahoma"/>
                <a:cs typeface="Tahoma"/>
              </a:rPr>
              <a:t>ч</a:t>
            </a:r>
            <a:r>
              <a:rPr dirty="0" sz="1000" spc="-5">
                <a:latin typeface="Tahoma"/>
                <a:cs typeface="Tahoma"/>
              </a:rPr>
              <a:t>етог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жреба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х</a:t>
            </a:r>
            <a:endParaRPr sz="1000">
              <a:latin typeface="Tahoma"/>
              <a:cs typeface="Tahoma"/>
            </a:endParaRPr>
          </a:p>
          <a:p>
            <a:pPr algn="just" marL="12700" marR="889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бро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езону)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чен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током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оне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етка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а)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 овим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5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ећ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чарс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ој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овати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пена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нижем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оног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пио,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од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љ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чен.</a:t>
            </a:r>
            <a:endParaRPr sz="1000">
              <a:latin typeface="Tahoma"/>
              <a:cs typeface="Tahoma"/>
            </a:endParaRPr>
          </a:p>
          <a:p>
            <a:pPr algn="just" marL="12700" marR="10160" indent="457200">
              <a:lnSpc>
                <a:spcPct val="1002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иче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ем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овао,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требао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пена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жи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нг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15">
                <a:latin typeface="Tahoma"/>
                <a:cs typeface="Tahoma"/>
              </a:rPr>
              <a:t>ак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нема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аничн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зон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али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опра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озволити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нижем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marR="5715" indent="457200">
              <a:lnSpc>
                <a:spcPts val="1210"/>
              </a:lnSpc>
              <a:spcBef>
                <a:spcPts val="4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чен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ећ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запо</a:t>
            </a:r>
            <a:r>
              <a:rPr dirty="0" sz="1000" spc="-5">
                <a:latin typeface="Tahoma"/>
                <a:cs typeface="Tahoma"/>
              </a:rPr>
              <a:t>ч</a:t>
            </a:r>
            <a:r>
              <a:rPr dirty="0" sz="1000" spc="-5">
                <a:latin typeface="Tahoma"/>
                <a:cs typeface="Tahoma"/>
              </a:rPr>
              <a:t>етог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ду</a:t>
            </a:r>
            <a:r>
              <a:rPr dirty="0" sz="1000" spc="-10">
                <a:latin typeface="Tahoma"/>
                <a:cs typeface="Tahoma"/>
              </a:rPr>
              <a:t>жан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ити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трош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ове</a:t>
            </a:r>
            <a:r>
              <a:rPr dirty="0" sz="1000" spc="-5">
                <a:latin typeface="Tahoma"/>
                <a:cs typeface="Tahoma"/>
              </a:rPr>
              <a:t> 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ло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4976" y="5209920"/>
            <a:ext cx="2797175" cy="18478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200" spc="-10" b="1">
                <a:latin typeface="Tahoma"/>
                <a:cs typeface="Tahoma"/>
              </a:rPr>
              <a:t>2.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П</a:t>
            </a:r>
            <a:r>
              <a:rPr dirty="0" sz="1200" b="1">
                <a:latin typeface="Tahoma"/>
                <a:cs typeface="Tahoma"/>
              </a:rPr>
              <a:t>ри</a:t>
            </a:r>
            <a:r>
              <a:rPr dirty="0" sz="1200" spc="-5" b="1">
                <a:latin typeface="Tahoma"/>
                <a:cs typeface="Tahoma"/>
              </a:rPr>
              <a:t>ј</a:t>
            </a:r>
            <a:r>
              <a:rPr dirty="0" sz="1200" b="1">
                <a:latin typeface="Tahoma"/>
                <a:cs typeface="Tahoma"/>
              </a:rPr>
              <a:t>ава </a:t>
            </a:r>
            <a:r>
              <a:rPr dirty="0" sz="1200" spc="-10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 у</a:t>
            </a:r>
            <a:r>
              <a:rPr dirty="0" sz="1200" spc="5" b="1">
                <a:latin typeface="Tahoma"/>
                <a:cs typeface="Tahoma"/>
              </a:rPr>
              <a:t>ч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шће у та</a:t>
            </a:r>
            <a:r>
              <a:rPr dirty="0" sz="1200" spc="-5" b="1">
                <a:latin typeface="Tahoma"/>
                <a:cs typeface="Tahoma"/>
              </a:rPr>
              <a:t>к</a:t>
            </a:r>
            <a:r>
              <a:rPr dirty="0" sz="1200" b="1">
                <a:latin typeface="Tahoma"/>
                <a:cs typeface="Tahoma"/>
              </a:rPr>
              <a:t>мич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у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372" y="5557193"/>
            <a:ext cx="6435090" cy="398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37.</a:t>
            </a:r>
            <a:endParaRPr sz="1000">
              <a:latin typeface="Tahoma"/>
              <a:cs typeface="Tahoma"/>
            </a:endParaRPr>
          </a:p>
          <a:p>
            <a:pPr algn="just" marL="12700" marR="13335" indent="4572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мено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лежно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пла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мана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арили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туп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).</a:t>
            </a:r>
            <a:endParaRPr sz="1000">
              <a:latin typeface="Tahoma"/>
              <a:cs typeface="Tahoma"/>
            </a:endParaRPr>
          </a:p>
          <a:p>
            <a:pPr algn="just" marL="12700" marR="13970" indent="4572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азе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них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ом,</a:t>
            </a:r>
            <a:r>
              <a:rPr dirty="0" sz="1000" spc="-10">
                <a:latin typeface="Tahoma"/>
                <a:cs typeface="Tahoma"/>
              </a:rPr>
              <a:t> овим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 spc="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ози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marR="6985" indent="45720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пак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нош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хо</a:t>
            </a:r>
            <a:r>
              <a:rPr dirty="0" sz="1000" spc="-20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 приме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уг</a:t>
            </a:r>
            <a:r>
              <a:rPr dirty="0" sz="1000" spc="-5">
                <a:latin typeface="Tahoma"/>
                <a:cs typeface="Tahoma"/>
              </a:rPr>
              <a:t>ачије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но.</a:t>
            </a:r>
            <a:endParaRPr sz="10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600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3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оу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ш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пе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(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ређене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лиге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-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турнир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),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имен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период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 4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ри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ине),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члана.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4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5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нову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3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4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жен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турнирима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3</a:t>
            </a:r>
            <a:r>
              <a:rPr dirty="0" sz="1000" spc="-10">
                <a:latin typeface="Tahoma"/>
                <a:cs typeface="Tahoma"/>
              </a:rPr>
              <a:t>x3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5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ан.</a:t>
            </a:r>
            <a:endParaRPr sz="1000">
              <a:latin typeface="Tahoma"/>
              <a:cs typeface="Tahoma"/>
            </a:endParaRPr>
          </a:p>
          <a:p>
            <a:pPr algn="just" marL="12700" marR="13335" indent="45720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оноси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ба,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нета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 пропи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аног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2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13970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ноше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шћа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пено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нетој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бли</a:t>
            </a:r>
            <a:r>
              <a:rPr dirty="0" sz="1000" spc="-5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пропоз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 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3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почет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ts val="1160"/>
              </a:lnSpc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непотп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трен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ноше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плаћена</a:t>
            </a:r>
            <a:endParaRPr sz="1000">
              <a:latin typeface="Tahoma"/>
              <a:cs typeface="Tahoma"/>
            </a:endParaRPr>
          </a:p>
          <a:p>
            <a:pPr marL="12700" marR="1524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пропи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чланарина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ез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откл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ања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чарс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ан,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матра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да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пов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чена.</a:t>
            </a:r>
            <a:endParaRPr sz="10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ожити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жалба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ном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бору</a:t>
            </a:r>
            <a:r>
              <a:rPr dirty="0" sz="1000" spc="-5">
                <a:latin typeface="Tahoma"/>
                <a:cs typeface="Tahoma"/>
              </a:rPr>
              <a:t> КСС,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8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ема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ложити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жалба</a:t>
            </a:r>
            <a:r>
              <a:rPr dirty="0" sz="1000" spc="-5">
                <a:latin typeface="Tahoma"/>
                <a:cs typeface="Tahoma"/>
              </a:rPr>
              <a:t> 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3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Жал</a:t>
            </a:r>
            <a:r>
              <a:rPr dirty="0" sz="1000" spc="-5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8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лаже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нета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жалба.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6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563372" y="586540"/>
            <a:ext cx="6434455" cy="3677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38.</a:t>
            </a:r>
            <a:endParaRPr sz="1000">
              <a:latin typeface="Tahoma"/>
              <a:cs typeface="Tahoma"/>
            </a:endParaRPr>
          </a:p>
          <a:p>
            <a:pPr algn="just" marL="12700" marR="11430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ениорс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ерен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-10">
                <a:latin typeface="Tahoma"/>
                <a:cs typeface="Tahoma"/>
              </a:rPr>
              <a:t>ол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 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оном,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ропоз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а:</a:t>
            </a:r>
            <a:endParaRPr sz="1000">
              <a:latin typeface="Tahoma"/>
              <a:cs typeface="Tahoma"/>
            </a:endParaRPr>
          </a:p>
          <a:p>
            <a:pPr marL="12700" indent="275590">
              <a:lnSpc>
                <a:spcPts val="1160"/>
              </a:lnSpc>
              <a:buFont typeface="Tahoma"/>
              <a:buAutoNum type="arabicParenR"/>
              <a:tabLst>
                <a:tab pos="445770" algn="l"/>
              </a:tabLst>
            </a:pP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ором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спорти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че);</a:t>
            </a:r>
            <a:endParaRPr sz="1000">
              <a:latin typeface="Tahoma"/>
              <a:cs typeface="Tahoma"/>
            </a:endParaRPr>
          </a:p>
          <a:p>
            <a:pPr marL="445134" indent="-156845">
              <a:lnSpc>
                <a:spcPct val="100000"/>
              </a:lnSpc>
              <a:spcBef>
                <a:spcPts val="10"/>
              </a:spcBef>
              <a:buFont typeface="Tahoma"/>
              <a:buAutoNum type="arabicParenR"/>
              <a:tabLst>
                <a:tab pos="445770" algn="l"/>
              </a:tabLst>
            </a:pP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стр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20">
                <a:latin typeface="Tahoma"/>
                <a:cs typeface="Tahoma"/>
              </a:rPr>
              <a:t>њ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рсте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елат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445134" indent="-156845">
              <a:lnSpc>
                <a:spcPct val="100000"/>
              </a:lnSpc>
              <a:buFont typeface="Tahoma"/>
              <a:buAutoNum type="arabicParenR"/>
              <a:tabLst>
                <a:tab pos="445770" algn="l"/>
              </a:tabLst>
            </a:pP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обезбеђен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тор,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спор</a:t>
            </a:r>
            <a:r>
              <a:rPr dirty="0" sz="1000" spc="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3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опрем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445134" indent="-156845">
              <a:lnSpc>
                <a:spcPct val="100000"/>
              </a:lnSpc>
              <a:spcBef>
                <a:spcPts val="10"/>
              </a:spcBef>
              <a:buFont typeface="Tahoma"/>
              <a:buAutoNum type="arabicParenR"/>
              <a:tabLst>
                <a:tab pos="445770" algn="l"/>
              </a:tabLst>
            </a:pP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ћ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аш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</a:t>
            </a:r>
            <a:r>
              <a:rPr dirty="0" sz="1000" spc="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сре</a:t>
            </a:r>
            <a:r>
              <a:rPr dirty="0" sz="1000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а;</a:t>
            </a:r>
            <a:endParaRPr sz="1000">
              <a:latin typeface="Tahoma"/>
              <a:cs typeface="Tahoma"/>
            </a:endParaRPr>
          </a:p>
          <a:p>
            <a:pPr marL="12700" marR="13970" indent="275590">
              <a:lnSpc>
                <a:spcPct val="100000"/>
              </a:lnSpc>
              <a:spcBef>
                <a:spcPts val="10"/>
              </a:spcBef>
              <a:buFont typeface="Tahoma"/>
              <a:buAutoNum type="arabicParenR"/>
              <a:tabLst>
                <a:tab pos="474980" algn="l"/>
              </a:tabLst>
            </a:pP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безбе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елат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445134" indent="-156845">
              <a:lnSpc>
                <a:spcPct val="100000"/>
              </a:lnSpc>
              <a:spcBef>
                <a:spcPts val="10"/>
              </a:spcBef>
              <a:buFont typeface="Tahoma"/>
              <a:buAutoNum type="arabicParenR"/>
              <a:tabLst>
                <a:tab pos="445770" algn="l"/>
              </a:tabLst>
            </a:pP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обу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овима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а;</a:t>
            </a:r>
            <a:endParaRPr sz="1000">
              <a:latin typeface="Tahoma"/>
              <a:cs typeface="Tahoma"/>
            </a:endParaRPr>
          </a:p>
          <a:p>
            <a:pPr marL="445134" indent="-156845">
              <a:lnSpc>
                <a:spcPct val="100000"/>
              </a:lnSpc>
              <a:buFont typeface="Tahoma"/>
              <a:buAutoNum type="arabicParenR"/>
              <a:tabLst>
                <a:tab pos="445770" algn="l"/>
              </a:tabLst>
            </a:pP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ема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РКС;</a:t>
            </a:r>
            <a:endParaRPr sz="1000">
              <a:latin typeface="Tahoma"/>
              <a:cs typeface="Tahoma"/>
            </a:endParaRPr>
          </a:p>
          <a:p>
            <a:pPr marL="445134" indent="-156845">
              <a:lnSpc>
                <a:spcPct val="100000"/>
              </a:lnSpc>
              <a:spcBef>
                <a:spcPts val="10"/>
              </a:spcBef>
              <a:buFont typeface="Tahoma"/>
              <a:buAutoNum type="arabicParenR"/>
              <a:tabLst>
                <a:tab pos="445770" algn="l"/>
              </a:tabLst>
            </a:pP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пропози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трован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рушт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оже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ин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ерен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лана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5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ив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елат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жном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елат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ћ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См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тра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ч.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20">
                <a:latin typeface="Tahoma"/>
                <a:cs typeface="Tahoma"/>
              </a:rPr>
              <a:t>)</a:t>
            </a:r>
            <a:r>
              <a:rPr dirty="0" sz="1000" spc="0">
                <a:latin typeface="Tahoma"/>
                <a:cs typeface="Tahoma"/>
              </a:rPr>
              <a:t>-</a:t>
            </a:r>
            <a:r>
              <a:rPr dirty="0" sz="1000" spc="-15">
                <a:latin typeface="Tahoma"/>
                <a:cs typeface="Tahoma"/>
              </a:rPr>
              <a:t>5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т.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олико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лежни</a:t>
            </a:r>
            <a:endParaRPr sz="1000">
              <a:latin typeface="Tahoma"/>
              <a:cs typeface="Tahoma"/>
            </a:endParaRPr>
          </a:p>
          <a:p>
            <a:pPr marL="12700" marR="127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тор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0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рдио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2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ив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ел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12065" indent="457200">
              <a:lnSpc>
                <a:spcPct val="101000"/>
              </a:lnSpc>
            </a:pP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МК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хо</a:t>
            </a:r>
            <a:r>
              <a:rPr dirty="0" sz="1000" spc="-20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ме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 члана,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ачије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ђ</a:t>
            </a:r>
            <a:r>
              <a:rPr dirty="0" sz="1000" spc="-5">
                <a:latin typeface="Tahoma"/>
                <a:cs typeface="Tahoma"/>
              </a:rPr>
              <a:t>ено.</a:t>
            </a:r>
            <a:endParaRPr sz="1000">
              <a:latin typeface="Tahoma"/>
              <a:cs typeface="Tahoma"/>
            </a:endParaRPr>
          </a:p>
          <a:p>
            <a:pPr algn="just" marL="12700" marR="5080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алитет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МК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лигама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ју</a:t>
            </a:r>
            <a:r>
              <a:rPr dirty="0" sz="1000" spc="-10">
                <a:latin typeface="Tahoma"/>
                <a:cs typeface="Tahoma"/>
              </a:rPr>
              <a:t>ниоре/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мо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ениорс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М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5">
                <a:latin typeface="Tahoma"/>
                <a:cs typeface="Tahoma"/>
              </a:rPr>
              <a:t>С,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.</a:t>
            </a:r>
            <a:r>
              <a:rPr dirty="0" sz="1000" spc="-10">
                <a:latin typeface="Tahoma"/>
                <a:cs typeface="Tahoma"/>
              </a:rPr>
              <a:t>МР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ts val="1160"/>
              </a:lnSpc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алитет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МК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међ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лигама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оре/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ете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могу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сенио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1</a:t>
            </a:r>
            <a:r>
              <a:rPr dirty="0" sz="1000" spc="-10">
                <a:latin typeface="Tahoma"/>
                <a:cs typeface="Tahoma"/>
              </a:rPr>
              <a:t>.М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5">
                <a:latin typeface="Tahoma"/>
                <a:cs typeface="Tahoma"/>
              </a:rPr>
              <a:t>С,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10">
                <a:latin typeface="Tahoma"/>
                <a:cs typeface="Tahoma"/>
              </a:rPr>
              <a:t>.МР</a:t>
            </a:r>
            <a:r>
              <a:rPr dirty="0" sz="1000" spc="-5">
                <a:latin typeface="Tahoma"/>
                <a:cs typeface="Tahoma"/>
              </a:rPr>
              <a:t>Л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2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РЛ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3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0">
                <a:latin typeface="Tahoma"/>
                <a:cs typeface="Tahoma"/>
              </a:rPr>
              <a:t>Р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3372" y="4724835"/>
            <a:ext cx="6431280" cy="5059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905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39.</a:t>
            </a:r>
            <a:endParaRPr sz="1000">
              <a:latin typeface="Tahoma"/>
              <a:cs typeface="Tahoma"/>
            </a:endParaRPr>
          </a:p>
          <a:p>
            <a:pPr algn="just" marL="12700" marR="5080" indent="274320">
              <a:lnSpc>
                <a:spcPct val="100000"/>
              </a:lnSpc>
              <a:spcBef>
                <a:spcPts val="15"/>
              </a:spcBef>
            </a:pPr>
            <a:r>
              <a:rPr dirty="0" sz="1000" spc="-10">
                <a:latin typeface="Tahoma"/>
                <a:cs typeface="Tahoma"/>
              </a:rPr>
              <a:t>См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тра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5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енио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чла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овор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ажоване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че)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ак</a:t>
            </a:r>
            <a:r>
              <a:rPr dirty="0" sz="1000" spc="-5">
                <a:latin typeface="Tahoma"/>
                <a:cs typeface="Tahoma"/>
              </a:rPr>
              <a:t>о:</a:t>
            </a:r>
            <a:endParaRPr sz="1000">
              <a:latin typeface="Tahoma"/>
              <a:cs typeface="Tahoma"/>
            </a:endParaRPr>
          </a:p>
          <a:p>
            <a:pPr algn="just" marL="12700" marR="9525" indent="274320">
              <a:lnSpc>
                <a:spcPct val="101000"/>
              </a:lnSpc>
            </a:pP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трован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ом,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енио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отребним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мицам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28702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5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пу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лађим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6985" indent="27432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См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тра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5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амо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млађих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>
                <a:latin typeface="Tahoma"/>
                <a:cs typeface="Tahoma"/>
              </a:rPr>
              <a:t>ег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иру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МК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 Финалног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МК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турнира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чла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уг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ором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ажоване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порти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-10">
                <a:latin typeface="Tahoma"/>
                <a:cs typeface="Tahoma"/>
              </a:rPr>
              <a:t> млађих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1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ане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млађим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потребним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бро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ча),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зр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ина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рости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ора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аничн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има,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већ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тај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зр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рнири,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пља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алном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л.</a:t>
            </a:r>
            <a:endParaRPr sz="1000">
              <a:latin typeface="Tahoma"/>
              <a:cs typeface="Tahoma"/>
            </a:endParaRPr>
          </a:p>
          <a:p>
            <a:pPr algn="just" marL="12700" marR="8890" indent="27432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См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тра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амо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млађих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иру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КС</a:t>
            </a:r>
            <a:r>
              <a:rPr dirty="0" sz="1000" spc="-10">
                <a:latin typeface="Tahoma"/>
                <a:cs typeface="Tahoma"/>
              </a:rPr>
              <a:t> има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чла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уг</a:t>
            </a:r>
            <a:r>
              <a:rPr dirty="0" sz="1000" spc="-10">
                <a:latin typeface="Tahoma"/>
                <a:cs typeface="Tahoma"/>
              </a:rPr>
              <a:t>ов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ром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ажоване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млађих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-5">
                <a:latin typeface="Tahoma"/>
                <a:cs typeface="Tahoma"/>
              </a:rPr>
              <a:t> 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тров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млађим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5">
                <a:latin typeface="Tahoma"/>
                <a:cs typeface="Tahoma"/>
              </a:rPr>
              <a:t>от</a:t>
            </a:r>
            <a:r>
              <a:rPr dirty="0" sz="1000" spc="25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ебним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бро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ча).</a:t>
            </a:r>
            <a:endParaRPr sz="1000">
              <a:latin typeface="Tahoma"/>
              <a:cs typeface="Tahoma"/>
            </a:endParaRPr>
          </a:p>
          <a:p>
            <a:pPr marL="28702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оворно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овора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13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1</a:t>
            </a:r>
            <a:r>
              <a:rPr dirty="0" sz="1000" spc="-15">
                <a:latin typeface="Tahoma"/>
                <a:cs typeface="Tahoma"/>
              </a:rPr>
              <a:t>7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т.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3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чланом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15">
                <a:latin typeface="Tahoma"/>
                <a:cs typeface="Tahoma"/>
              </a:rPr>
              <a:t>0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9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1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40.</a:t>
            </a:r>
            <a:endParaRPr sz="1000">
              <a:latin typeface="Tahoma"/>
              <a:cs typeface="Tahoma"/>
            </a:endParaRPr>
          </a:p>
          <a:p>
            <a:pPr algn="just" marL="12700" marR="6350" indent="27432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См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тра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20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лико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 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>
                <a:latin typeface="Tahoma"/>
                <a:cs typeface="Tahoma"/>
              </a:rPr>
              <a:t>ај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ћег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тренера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напређ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ош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ју</a:t>
            </a:r>
            <a:r>
              <a:rPr dirty="0" sz="1000" spc="-5">
                <a:latin typeface="Tahoma"/>
                <a:cs typeface="Tahoma"/>
              </a:rPr>
              <a:t>ћег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тренера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сва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1</a:t>
            </a:r>
            <a:r>
              <a:rPr dirty="0" sz="1000" spc="-15">
                <a:latin typeface="Tahoma"/>
                <a:cs typeface="Tahoma"/>
              </a:rPr>
              <a:t>6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6985" indent="274320">
              <a:lnSpc>
                <a:spcPct val="1002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ру</a:t>
            </a:r>
            <a:r>
              <a:rPr dirty="0" sz="1000" spc="-15">
                <a:latin typeface="Tahoma"/>
                <a:cs typeface="Tahoma"/>
              </a:rPr>
              <a:t>чњ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1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љ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ем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овора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чном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уг</a:t>
            </a:r>
            <a:r>
              <a:rPr dirty="0" sz="1000" spc="-10">
                <a:latin typeface="Tahoma"/>
                <a:cs typeface="Tahoma"/>
              </a:rPr>
              <a:t>овора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оно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именова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ређених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-10">
                <a:latin typeface="Tahoma"/>
                <a:cs typeface="Tahoma"/>
              </a:rPr>
              <a:t> занима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ак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чн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б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ба,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10160" indent="27432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Ако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ажованих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ише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езно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>
                <a:latin typeface="Tahoma"/>
                <a:cs typeface="Tahoma"/>
              </a:rPr>
              <a:t>ђ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ак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ју</a:t>
            </a:r>
            <a:r>
              <a:rPr dirty="0" sz="1000" spc="-10">
                <a:latin typeface="Tahoma"/>
                <a:cs typeface="Tahoma"/>
              </a:rPr>
              <a:t>ћим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зова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обла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физ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пит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инира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зире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уг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marR="7620" indent="274320">
              <a:lnSpc>
                <a:spcPct val="100000"/>
              </a:lnSpc>
              <a:spcBef>
                <a:spcPts val="15"/>
              </a:spcBef>
            </a:pPr>
            <a:r>
              <a:rPr dirty="0" sz="1000" spc="-10">
                <a:latin typeface="Tahoma"/>
                <a:cs typeface="Tahoma"/>
              </a:rPr>
              <a:t>Спорт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ак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иђене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 пре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иђену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спор</a:t>
            </a:r>
            <a:r>
              <a:rPr dirty="0" sz="1000" spc="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ФИБА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Закон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м.</a:t>
            </a:r>
            <a:endParaRPr sz="1000">
              <a:latin typeface="Tahoma"/>
              <a:cs typeface="Tahoma"/>
            </a:endParaRPr>
          </a:p>
          <a:p>
            <a:pPr algn="just" marL="12700" marR="6350" indent="27432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Ако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ажовани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ак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(спорт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млађи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10">
                <a:latin typeface="Tahoma"/>
                <a:cs typeface="Tahoma"/>
              </a:rPr>
              <a:t>6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ина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от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),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 припрема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има,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мора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>
                <a:latin typeface="Tahoma"/>
                <a:cs typeface="Tahoma"/>
              </a:rPr>
              <a:t>ај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ише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зова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бл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 физич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пит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порта,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поред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новне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чне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обљено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ебно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ру</a:t>
            </a:r>
            <a:r>
              <a:rPr dirty="0" sz="1000" spc="-15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но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6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563372" y="586540"/>
            <a:ext cx="6433185" cy="610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обљен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чни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ад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ом,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чланом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2</a:t>
            </a:r>
            <a:r>
              <a:rPr dirty="0" sz="1000" spc="-15">
                <a:latin typeface="Tahoma"/>
                <a:cs typeface="Tahoma"/>
              </a:rPr>
              <a:t>6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ланом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9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т.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–</a:t>
            </a:r>
            <a:r>
              <a:rPr dirty="0" sz="1000" spc="-15">
                <a:latin typeface="Tahoma"/>
                <a:cs typeface="Tahoma"/>
              </a:rPr>
              <a:t>4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180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З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 marR="11430" indent="27432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жан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бли</a:t>
            </a:r>
            <a:r>
              <a:rPr dirty="0" sz="1000" spc="-5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рди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лежно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ажованих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3839" y="1659690"/>
            <a:ext cx="370205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1295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41.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ник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3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овног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7996" y="1812090"/>
            <a:ext cx="23094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олаже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ом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372" y="1966014"/>
            <a:ext cx="6435725" cy="73571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простора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оришће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овора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ку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уг</a:t>
            </a:r>
            <a:r>
              <a:rPr dirty="0" sz="1000" spc="-10">
                <a:latin typeface="Tahoma"/>
                <a:cs typeface="Tahoma"/>
              </a:rPr>
              <a:t>овора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зи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нову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шт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нова.</a:t>
            </a:r>
            <a:endParaRPr sz="1000">
              <a:latin typeface="Tahoma"/>
              <a:cs typeface="Tahoma"/>
            </a:endParaRPr>
          </a:p>
          <a:p>
            <a:pPr marL="28702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>
                <a:latin typeface="Tahoma"/>
                <a:cs typeface="Tahoma"/>
              </a:rPr>
              <a:t>ај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п</a:t>
            </a:r>
            <a:r>
              <a:rPr dirty="0" sz="1000" spc="-5">
                <a:latin typeface="Tahoma"/>
                <a:cs typeface="Tahoma"/>
              </a:rPr>
              <a:t>ростор,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algn="just" marL="12700" marR="5080" indent="274320">
              <a:lnSpc>
                <a:spcPct val="100400"/>
              </a:lnSpc>
              <a:spcBef>
                <a:spcPts val="5"/>
              </a:spcBef>
              <a:buFont typeface="Tahoma"/>
              <a:buAutoNum type="arabicParenR"/>
              <a:tabLst>
                <a:tab pos="450850" algn="l"/>
              </a:tabLst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ат,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простор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припреме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(тренин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ежба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2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току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еле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(са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новним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тори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ма,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повр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инама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ође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ише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ћим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простором,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ћ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хн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опремом),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45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5">
                <a:latin typeface="Tahoma"/>
                <a:cs typeface="Tahoma"/>
              </a:rPr>
              <a:t> 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ом,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рс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algn="just" marL="12700" marR="12065" indent="274320">
              <a:lnSpc>
                <a:spcPct val="100000"/>
              </a:lnSpc>
              <a:spcBef>
                <a:spcPts val="10"/>
              </a:spcBef>
              <a:buFont typeface="Tahoma"/>
              <a:buAutoNum type="arabicParenR"/>
              <a:tabLst>
                <a:tab pos="485775" algn="l"/>
              </a:tabLst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анизова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 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овим</a:t>
            </a:r>
            <a:r>
              <a:rPr dirty="0" sz="1000" spc="-10">
                <a:latin typeface="Tahoma"/>
                <a:cs typeface="Tahoma"/>
              </a:rPr>
              <a:t> 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роп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зи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2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algn="just" marL="12700" marR="9525" indent="274320">
              <a:lnSpc>
                <a:spcPct val="100499"/>
              </a:lnSpc>
              <a:spcBef>
                <a:spcPts val="5"/>
              </a:spcBef>
              <a:buFont typeface="Tahoma"/>
              <a:buAutoNum type="arabicParenR"/>
              <a:tabLst>
                <a:tab pos="447675" algn="l"/>
              </a:tabLst>
            </a:pP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ловну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простор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елари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ој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ази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иште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повр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ине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6</a:t>
            </a:r>
            <a:r>
              <a:rPr dirty="0" sz="1000" spc="-5">
                <a:latin typeface="Tahoma"/>
                <a:cs typeface="Tahoma"/>
              </a:rPr>
              <a:t> м²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–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и),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ћим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летом,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оришће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(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анит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-</a:t>
            </a:r>
            <a:r>
              <a:rPr dirty="0" sz="1000" spc="-5">
                <a:latin typeface="Tahoma"/>
                <a:cs typeface="Tahoma"/>
              </a:rPr>
              <a:t>х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ен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проти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жарне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лове).</a:t>
            </a:r>
            <a:endParaRPr sz="1000">
              <a:latin typeface="Tahoma"/>
              <a:cs typeface="Tahoma"/>
            </a:endParaRPr>
          </a:p>
          <a:p>
            <a:pPr algn="just" marL="12700" marR="12700" indent="27432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Спорс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тус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ата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ном,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лежни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тор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реше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рдио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оришће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5">
                <a:latin typeface="Tahoma"/>
                <a:cs typeface="Tahoma"/>
              </a:rPr>
              <a:t>л.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1</a:t>
            </a:r>
            <a:r>
              <a:rPr dirty="0" sz="1000" spc="-15">
                <a:latin typeface="Tahoma"/>
                <a:cs typeface="Tahoma"/>
              </a:rPr>
              <a:t>49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Закона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15875" indent="27432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См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тра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ом.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42.</a:t>
            </a:r>
            <a:endParaRPr sz="1000">
              <a:latin typeface="Tahoma"/>
              <a:cs typeface="Tahoma"/>
            </a:endParaRPr>
          </a:p>
          <a:p>
            <a:pPr marL="287020">
              <a:lnSpc>
                <a:spcPct val="100000"/>
              </a:lnSpc>
              <a:spcBef>
                <a:spcPts val="15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>
                <a:latin typeface="Tahoma"/>
                <a:cs typeface="Tahoma"/>
              </a:rPr>
              <a:t>ај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опре</a:t>
            </a:r>
            <a:r>
              <a:rPr dirty="0" sz="1000">
                <a:latin typeface="Tahoma"/>
                <a:cs typeface="Tahoma"/>
              </a:rPr>
              <a:t>му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algn="just" marL="12700" marR="13970" indent="274320">
              <a:lnSpc>
                <a:spcPts val="1210"/>
              </a:lnSpc>
              <a:spcBef>
                <a:spcPts val="30"/>
              </a:spcBef>
              <a:buFont typeface="Tahoma"/>
              <a:buAutoNum type="arabicParenR"/>
              <a:tabLst>
                <a:tab pos="468630" algn="l"/>
              </a:tabLst>
            </a:pPr>
            <a:r>
              <a:rPr dirty="0" sz="1000" spc="-5">
                <a:latin typeface="Tahoma"/>
                <a:cs typeface="Tahoma"/>
              </a:rPr>
              <a:t>лопте,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тренерке,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ове,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ређа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ру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изите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потребне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опрема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тренинзима,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према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ама;</a:t>
            </a:r>
            <a:endParaRPr sz="1000">
              <a:latin typeface="Tahoma"/>
              <a:cs typeface="Tahoma"/>
            </a:endParaRPr>
          </a:p>
          <a:p>
            <a:pPr marL="443865" indent="-156845">
              <a:lnSpc>
                <a:spcPts val="1170"/>
              </a:lnSpc>
              <a:buFont typeface="Tahoma"/>
              <a:buAutoNum type="arabicParenR"/>
              <a:tabLst>
                <a:tab pos="444500" algn="l"/>
              </a:tabLst>
            </a:pPr>
            <a:r>
              <a:rPr dirty="0" sz="1000" spc="-10">
                <a:latin typeface="Tahoma"/>
                <a:cs typeface="Tahoma"/>
              </a:rPr>
              <a:t>кан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елар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му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–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то,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тол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орман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телефон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(</a:t>
            </a:r>
            <a:r>
              <a:rPr dirty="0" sz="1000">
                <a:latin typeface="Tahoma"/>
                <a:cs typeface="Tahoma"/>
              </a:rPr>
              <a:t>ф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1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билн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);</a:t>
            </a:r>
            <a:endParaRPr sz="1000">
              <a:latin typeface="Tahoma"/>
              <a:cs typeface="Tahoma"/>
            </a:endParaRPr>
          </a:p>
          <a:p>
            <a:pPr algn="just" marL="12700" marR="13970" indent="274320">
              <a:lnSpc>
                <a:spcPts val="1210"/>
              </a:lnSpc>
              <a:spcBef>
                <a:spcPts val="30"/>
              </a:spcBef>
              <a:buFont typeface="Tahoma"/>
              <a:buAutoNum type="arabicParenR"/>
              <a:tabLst>
                <a:tab pos="457834" algn="l"/>
              </a:tabLst>
            </a:pPr>
            <a:r>
              <a:rPr dirty="0" sz="1000" spc="-10">
                <a:latin typeface="Tahoma"/>
                <a:cs typeface="Tahoma"/>
              </a:rPr>
              <a:t>прибор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пруж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помоћи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ту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а;</a:t>
            </a:r>
            <a:endParaRPr sz="1000">
              <a:latin typeface="Tahoma"/>
              <a:cs typeface="Tahoma"/>
            </a:endParaRPr>
          </a:p>
          <a:p>
            <a:pPr algn="just" marL="12700" indent="274320">
              <a:lnSpc>
                <a:spcPts val="1160"/>
              </a:lnSpc>
            </a:pP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рема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мора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бити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ардима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траже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опре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14604" indent="27432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рему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езбе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ами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рти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овором</a:t>
            </a:r>
            <a:r>
              <a:rPr dirty="0" sz="1000" spc="-10">
                <a:latin typeface="Tahoma"/>
                <a:cs typeface="Tahoma"/>
              </a:rPr>
              <a:t> између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43.</a:t>
            </a:r>
            <a:endParaRPr sz="1000">
              <a:latin typeface="Tahoma"/>
              <a:cs typeface="Tahoma"/>
            </a:endParaRPr>
          </a:p>
          <a:p>
            <a:pPr marL="28829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траш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е:</a:t>
            </a:r>
            <a:endParaRPr sz="1000">
              <a:latin typeface="Tahoma"/>
              <a:cs typeface="Tahoma"/>
            </a:endParaRPr>
          </a:p>
          <a:p>
            <a:pPr algn="just" marL="12700" marR="6985" indent="275590">
              <a:lnSpc>
                <a:spcPct val="100600"/>
              </a:lnSpc>
              <a:spcBef>
                <a:spcPts val="5"/>
              </a:spcBef>
              <a:buFont typeface="Tahoma"/>
              <a:buAutoNum type="arabicParenR"/>
              <a:tabLst>
                <a:tab pos="470534" algn="l"/>
              </a:tabLst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лико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трован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Аген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2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руж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при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шт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шт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ниченом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оворнош</a:t>
            </a:r>
            <a:r>
              <a:rPr dirty="0" sz="1000">
                <a:latin typeface="Tahoma"/>
                <a:cs typeface="Tahoma"/>
              </a:rPr>
              <a:t>ћ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шт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о),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</a:t>
            </a:r>
            <a:r>
              <a:rPr dirty="0" sz="100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ном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</a:t>
            </a:r>
            <a:r>
              <a:rPr dirty="0" sz="1000" spc="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ано;</a:t>
            </a:r>
            <a:endParaRPr sz="1000">
              <a:latin typeface="Tahoma"/>
              <a:cs typeface="Tahoma"/>
            </a:endParaRPr>
          </a:p>
          <a:p>
            <a:pPr algn="just" marL="12700" marR="13970" indent="275590">
              <a:lnSpc>
                <a:spcPts val="1210"/>
              </a:lnSpc>
              <a:spcBef>
                <a:spcPts val="30"/>
              </a:spcBef>
              <a:buFont typeface="Tahoma"/>
              <a:buAutoNum type="arabicParenR"/>
              <a:tabLst>
                <a:tab pos="470534" algn="l"/>
              </a:tabLst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лико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анизовано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ен,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ничен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ру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ела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algn="just" marL="469900" indent="-181610">
              <a:lnSpc>
                <a:spcPts val="1160"/>
              </a:lnSpc>
              <a:buFont typeface="Tahoma"/>
              <a:buAutoNum type="arabicParenR"/>
              <a:tabLst>
                <a:tab pos="470534" algn="l"/>
              </a:tabLst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лико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обезбеђена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безбе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елат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algn="just" marL="12700" marR="5715" indent="275590">
              <a:lnSpc>
                <a:spcPct val="100000"/>
              </a:lnSpc>
              <a:spcBef>
                <a:spcPts val="10"/>
              </a:spcBef>
              <a:buFont typeface="Tahoma"/>
              <a:buAutoNum type="arabicParenR" startAt="4"/>
              <a:tabLst>
                <a:tab pos="470534" algn="l"/>
              </a:tabLst>
            </a:pP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пропи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(ст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тут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ипли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планови,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4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ађени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КСС;</a:t>
            </a:r>
            <a:endParaRPr sz="1000">
              <a:latin typeface="Tahoma"/>
              <a:cs typeface="Tahoma"/>
            </a:endParaRPr>
          </a:p>
          <a:p>
            <a:pPr marL="469900" indent="-181610">
              <a:lnSpc>
                <a:spcPct val="100000"/>
              </a:lnSpc>
              <a:spcBef>
                <a:spcPts val="10"/>
              </a:spcBef>
              <a:buFont typeface="Tahoma"/>
              <a:buAutoNum type="arabicParenR" startAt="4"/>
              <a:tabLst>
                <a:tab pos="470534" algn="l"/>
              </a:tabLst>
            </a:pP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зовани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статутом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ба;</a:t>
            </a:r>
            <a:endParaRPr sz="1000">
              <a:latin typeface="Tahoma"/>
              <a:cs typeface="Tahoma"/>
            </a:endParaRPr>
          </a:p>
          <a:p>
            <a:pPr marL="469900" indent="-181610">
              <a:lnSpc>
                <a:spcPct val="100000"/>
              </a:lnSpc>
              <a:buFont typeface="Tahoma"/>
              <a:buAutoNum type="arabicParenR" startAt="4"/>
              <a:tabLst>
                <a:tab pos="470534" algn="l"/>
              </a:tabLst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лико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обезбеђено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лно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свих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аних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б;</a:t>
            </a:r>
            <a:endParaRPr sz="1000">
              <a:latin typeface="Tahoma"/>
              <a:cs typeface="Tahoma"/>
            </a:endParaRPr>
          </a:p>
          <a:p>
            <a:pPr algn="just" marL="12700" marR="8890" indent="275590">
              <a:lnSpc>
                <a:spcPct val="101000"/>
              </a:lnSpc>
              <a:buFont typeface="Tahoma"/>
              <a:buAutoNum type="arabicParenR" startAt="4"/>
              <a:tabLst>
                <a:tab pos="470534" algn="l"/>
              </a:tabLst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лико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ље</a:t>
            </a:r>
            <a:r>
              <a:rPr dirty="0" sz="1000" spc="3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5">
                <a:latin typeface="Tahoma"/>
                <a:cs typeface="Tahoma"/>
              </a:rPr>
              <a:t> 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обно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Закон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509270" indent="-220979">
              <a:lnSpc>
                <a:spcPct val="100000"/>
              </a:lnSpc>
              <a:buFont typeface="Tahoma"/>
              <a:buAutoNum type="arabicParenR" startAt="4"/>
              <a:tabLst>
                <a:tab pos="509905" algn="l"/>
              </a:tabLst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лико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трован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ом;</a:t>
            </a:r>
            <a:endParaRPr sz="1000">
              <a:latin typeface="Tahoma"/>
              <a:cs typeface="Tahoma"/>
            </a:endParaRPr>
          </a:p>
          <a:p>
            <a:pPr algn="just" marL="12700" marR="5715" indent="275590">
              <a:lnSpc>
                <a:spcPct val="100000"/>
              </a:lnSpc>
              <a:spcBef>
                <a:spcPts val="15"/>
              </a:spcBef>
              <a:buFont typeface="Tahoma"/>
              <a:buAutoNum type="arabicParenR" startAt="4"/>
              <a:tabLst>
                <a:tab pos="470534" algn="l"/>
              </a:tabLst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лико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лну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порта,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5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оном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9520" y="9325156"/>
            <a:ext cx="21082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10)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11)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7650" y="9325156"/>
            <a:ext cx="545211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потп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пропоз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6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563372" y="586540"/>
            <a:ext cx="6432550" cy="2757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44.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дс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лико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ланир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јск</a:t>
            </a:r>
            <a:r>
              <a:rPr dirty="0" sz="1000" spc="-10">
                <a:latin typeface="Tahoma"/>
                <a:cs typeface="Tahoma"/>
              </a:rPr>
              <a:t>а</a:t>
            </a:r>
            <a:endParaRPr sz="1000">
              <a:latin typeface="Tahoma"/>
              <a:cs typeface="Tahoma"/>
            </a:endParaRPr>
          </a:p>
          <a:p>
            <a:pPr marL="12700" marR="1143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дс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овољна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током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еле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ичарс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 пропози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ctr" marL="635">
              <a:lnSpc>
                <a:spcPct val="100000"/>
              </a:lnSpc>
              <a:spcBef>
                <a:spcPts val="10"/>
              </a:spcBef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45.</a:t>
            </a:r>
            <a:endParaRPr sz="1000">
              <a:latin typeface="Tahoma"/>
              <a:cs typeface="Tahoma"/>
            </a:endParaRPr>
          </a:p>
          <a:p>
            <a:pPr algn="just" marL="12700" marR="8890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безбе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ру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обезбеђ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ат,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уг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ема,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ажовани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зете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мере</a:t>
            </a:r>
            <a:endParaRPr sz="1000">
              <a:latin typeface="Tahoma"/>
              <a:cs typeface="Tahoma"/>
            </a:endParaRPr>
          </a:p>
          <a:p>
            <a:pPr marL="12700" marR="1143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а)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ном,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ћим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анизова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ак</a:t>
            </a:r>
            <a:r>
              <a:rPr dirty="0" sz="1000" spc="-10">
                <a:latin typeface="Tahoma"/>
                <a:cs typeface="Tahoma"/>
              </a:rPr>
              <a:t>мица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а).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46.</a:t>
            </a:r>
            <a:endParaRPr sz="1000">
              <a:latin typeface="Tahoma"/>
              <a:cs typeface="Tahoma"/>
            </a:endParaRPr>
          </a:p>
          <a:p>
            <a:pPr algn="just" marL="12700" marR="8890" indent="45720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преча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било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ој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оворно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пози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и/или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ак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ише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КСС.</a:t>
            </a:r>
            <a:endParaRPr sz="1000">
              <a:latin typeface="Tahoma"/>
              <a:cs typeface="Tahoma"/>
            </a:endParaRPr>
          </a:p>
          <a:p>
            <a:pPr algn="just" marL="12700" marR="10795" indent="4572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ерен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-5">
                <a:latin typeface="Tahoma"/>
                <a:cs typeface="Tahoma"/>
              </a:rPr>
              <a:t> 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сезону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примениће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ећи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рит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ју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000"/>
              </a:lnSpc>
              <a:spcBef>
                <a:spcPts val="10"/>
              </a:spcBef>
            </a:pP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>
                <a:latin typeface="Tahoma"/>
                <a:cs typeface="Tahoma"/>
              </a:rPr>
              <a:t>      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може,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било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ире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ир</a:t>
            </a:r>
            <a:r>
              <a:rPr dirty="0" sz="1000" spc="4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о,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 б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било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же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0876" y="3345615"/>
            <a:ext cx="1422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2)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78025" y="3345615"/>
            <a:ext cx="55137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трат</a:t>
            </a:r>
            <a:r>
              <a:rPr dirty="0" sz="1000" spc="-5">
                <a:latin typeface="Tahoma"/>
                <a:cs typeface="Tahoma"/>
              </a:rPr>
              <a:t>ив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ође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и/или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било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372" y="3499539"/>
            <a:ext cx="285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0876" y="3651939"/>
            <a:ext cx="142240" cy="306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3)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4)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8025" y="3651939"/>
            <a:ext cx="5512435" cy="306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1000"/>
              </a:lnSpc>
            </a:pPr>
            <a:r>
              <a:rPr dirty="0" sz="1000" spc="-10">
                <a:latin typeface="Tahoma"/>
                <a:cs typeface="Tahoma"/>
              </a:rPr>
              <a:t>чланови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туп</a:t>
            </a:r>
            <a:r>
              <a:rPr dirty="0" sz="1000" spc="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2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3</a:t>
            </a:r>
            <a:r>
              <a:rPr dirty="0" sz="1000" spc="-5">
                <a:latin typeface="Tahoma"/>
                <a:cs typeface="Tahoma"/>
              </a:rPr>
              <a:t>3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;</a:t>
            </a:r>
            <a:r>
              <a:rPr dirty="0" sz="1000" spc="-5">
                <a:latin typeface="Tahoma"/>
                <a:cs typeface="Tahoma"/>
              </a:rPr>
              <a:t> 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372" y="3958263"/>
            <a:ext cx="6434455" cy="4139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ник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algn="just" marL="12700" marR="6350" indent="457200">
              <a:lnSpc>
                <a:spcPct val="100499"/>
              </a:lnSpc>
              <a:spcBef>
                <a:spcPts val="5"/>
              </a:spcBef>
              <a:buFont typeface="Tahoma"/>
              <a:buAutoNum type="arabicParenR" startAt="5"/>
              <a:tabLst>
                <a:tab pos="927735" algn="l"/>
              </a:tabLst>
            </a:pP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ире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но,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повезаних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 spc="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4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ређ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руш</a:t>
            </a:r>
            <a:r>
              <a:rPr dirty="0" sz="1000" spc="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бити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имати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еле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ише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шт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том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пену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еле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отпа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5</a:t>
            </a:r>
            <a:r>
              <a:rPr dirty="0" sz="1000" spc="-10">
                <a:latin typeface="Tahoma"/>
                <a:cs typeface="Tahoma"/>
              </a:rPr>
              <a:t>%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новног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апит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шт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имати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амо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ош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шт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499"/>
              </a:lnSpc>
              <a:spcBef>
                <a:spcPts val="5"/>
              </a:spcBef>
              <a:buFont typeface="Tahoma"/>
              <a:buAutoNum type="arabicParenR" startAt="5"/>
              <a:tabLst>
                <a:tab pos="927735" algn="l"/>
              </a:tabLst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еле,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шт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мог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ире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повезаних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чији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5">
                <a:latin typeface="Tahoma"/>
                <a:cs typeface="Tahoma"/>
              </a:rPr>
              <a:t> 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овар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ћој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5">
                <a:latin typeface="Tahoma"/>
                <a:cs typeface="Tahoma"/>
              </a:rPr>
              <a:t>орта,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пену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(спорт</a:t>
            </a:r>
            <a:r>
              <a:rPr dirty="0" sz="1000" spc="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тс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и,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рти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ренери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р.),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ама.</a:t>
            </a:r>
            <a:endParaRPr sz="1000">
              <a:latin typeface="Tahoma"/>
              <a:cs typeface="Tahoma"/>
            </a:endParaRPr>
          </a:p>
          <a:p>
            <a:pPr algn="just" marL="12700" marR="8890" indent="457200">
              <a:lnSpc>
                <a:spcPct val="100600"/>
              </a:lnSpc>
              <a:spcBef>
                <a:spcPts val="5"/>
              </a:spcBef>
            </a:pP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уд</a:t>
            </a:r>
            <a:r>
              <a:rPr dirty="0" sz="1000" spc="-10">
                <a:latin typeface="Tahoma"/>
                <a:cs typeface="Tahoma"/>
              </a:rPr>
              <a:t>еле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</a:t>
            </a:r>
            <a:r>
              <a:rPr dirty="0" sz="1000" spc="2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ном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шт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изабр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5">
                <a:latin typeface="Tahoma"/>
                <a:cs typeface="Tahoma"/>
              </a:rPr>
              <a:t> или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именовано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литич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ду</a:t>
            </a:r>
            <a:r>
              <a:rPr dirty="0" sz="1000" spc="-10">
                <a:latin typeface="Tahoma"/>
                <a:cs typeface="Tahoma"/>
              </a:rPr>
              <a:t>жно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3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избора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именова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љач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нову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уд</a:t>
            </a:r>
            <a:r>
              <a:rPr dirty="0" sz="1000" spc="-10">
                <a:latin typeface="Tahoma"/>
                <a:cs typeface="Tahoma"/>
              </a:rPr>
              <a:t>ела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прене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2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ф</a:t>
            </a:r>
            <a:r>
              <a:rPr dirty="0" sz="1000" spc="-10">
                <a:latin typeface="Tahoma"/>
                <a:cs typeface="Tahoma"/>
              </a:rPr>
              <a:t>изич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овезано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пре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литич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тран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овом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прено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рушт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endParaRPr sz="1000">
              <a:latin typeface="Tahoma"/>
              <a:cs typeface="Tahoma"/>
            </a:endParaRPr>
          </a:p>
          <a:p>
            <a:pPr algn="just" marL="12700" marR="5080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уд</a:t>
            </a:r>
            <a:r>
              <a:rPr dirty="0" sz="1000" spc="-10">
                <a:latin typeface="Tahoma"/>
                <a:cs typeface="Tahoma"/>
              </a:rPr>
              <a:t>ел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протно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бама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т.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члана,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ду</a:t>
            </a:r>
            <a:r>
              <a:rPr dirty="0" sz="1000" spc="-10">
                <a:latin typeface="Tahoma"/>
                <a:cs typeface="Tahoma"/>
              </a:rPr>
              <a:t>жно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 без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отуђи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ој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уд</a:t>
            </a:r>
            <a:r>
              <a:rPr dirty="0" sz="1000" spc="-5">
                <a:latin typeface="Tahoma"/>
                <a:cs typeface="Tahoma"/>
              </a:rPr>
              <a:t>ео,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ек</a:t>
            </a:r>
            <a:r>
              <a:rPr dirty="0" sz="1000" spc="-10">
                <a:latin typeface="Tahoma"/>
                <a:cs typeface="Tahoma"/>
              </a:rPr>
              <a:t>ло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 spc="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имало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5">
                <a:latin typeface="Tahoma"/>
                <a:cs typeface="Tahoma"/>
              </a:rPr>
              <a:t>о,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к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ари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чених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ела,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ној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 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До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от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ђе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уд</a:t>
            </a:r>
            <a:r>
              <a:rPr dirty="0" sz="1000" spc="-5">
                <a:latin typeface="Tahoma"/>
                <a:cs typeface="Tahoma"/>
              </a:rPr>
              <a:t>ела,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уд</a:t>
            </a:r>
            <a:r>
              <a:rPr dirty="0" sz="1000" spc="-5">
                <a:latin typeface="Tahoma"/>
                <a:cs typeface="Tahoma"/>
              </a:rPr>
              <a:t>ела,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повереник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70"/>
              </a:lnSpc>
            </a:pPr>
            <a:r>
              <a:rPr dirty="0" sz="1000" spc="-10">
                <a:latin typeface="Tahoma"/>
                <a:cs typeface="Tahoma"/>
              </a:rPr>
              <a:t>имен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СС.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томе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овати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ређеном</a:t>
            </a:r>
            <a:endParaRPr sz="1000">
              <a:latin typeface="Tahoma"/>
              <a:cs typeface="Tahoma"/>
            </a:endParaRPr>
          </a:p>
          <a:p>
            <a:pPr marL="12700" marR="11430">
              <a:lnSpc>
                <a:spcPct val="100000"/>
              </a:lnSpc>
              <a:spcBef>
                <a:spcPts val="10"/>
              </a:spcBef>
            </a:pP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нели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члана.</a:t>
            </a:r>
            <a:endParaRPr sz="1000">
              <a:latin typeface="Tahoma"/>
              <a:cs typeface="Tahoma"/>
            </a:endParaRPr>
          </a:p>
          <a:p>
            <a:pPr algn="just" marL="12700" marR="12700" indent="457200">
              <a:lnSpc>
                <a:spcPct val="101000"/>
              </a:lnSpc>
            </a:pP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оно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чну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ем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прест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члана.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4976" y="8241538"/>
            <a:ext cx="2553335" cy="184785"/>
          </a:xfrm>
          <a:prstGeom prst="rect">
            <a:avLst/>
          </a:prstGeom>
          <a:solidFill>
            <a:srgbClr val="00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200" spc="-10" b="1">
                <a:latin typeface="Tahoma"/>
                <a:cs typeface="Tahoma"/>
              </a:rPr>
              <a:t>3.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spc="-5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Д</a:t>
            </a:r>
            <a:r>
              <a:rPr dirty="0" sz="1200" spc="5" b="1">
                <a:latin typeface="Tahoma"/>
                <a:cs typeface="Tahoma"/>
              </a:rPr>
              <a:t>о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во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а </a:t>
            </a:r>
            <a:r>
              <a:rPr dirty="0" sz="1200" spc="-10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 с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ону</a:t>
            </a:r>
            <a:r>
              <a:rPr dirty="0" sz="1200" spc="1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(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иценца)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3372" y="8588810"/>
            <a:ext cx="6435090" cy="1225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47.</a:t>
            </a:r>
            <a:endParaRPr sz="10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600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  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  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ениорс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 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лига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 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  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 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  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профе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ређеној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ој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они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амо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5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бови,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(кл</a:t>
            </a:r>
            <a:r>
              <a:rPr dirty="0" sz="1000" spc="-1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бови)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обиле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</a:t>
            </a:r>
            <a:r>
              <a:rPr dirty="0" sz="1000" spc="-5">
                <a:latin typeface="Tahoma"/>
                <a:cs typeface="Tahoma"/>
              </a:rPr>
              <a:t>л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сезо</a:t>
            </a:r>
            <a:r>
              <a:rPr dirty="0" sz="1000" spc="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12065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Доз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мент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 овим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бре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ређен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12065" indent="45720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Доз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ола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ш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без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претходног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ешт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63372" y="9631480"/>
            <a:ext cx="11245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ону.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7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563372" y="586540"/>
            <a:ext cx="6435090" cy="904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10795" indent="4572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Спорт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езона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рс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илима</a:t>
            </a:r>
            <a:r>
              <a:rPr dirty="0" sz="1000" spc="-10">
                <a:latin typeface="Tahoma"/>
                <a:cs typeface="Tahoma"/>
              </a:rPr>
              <a:t> ФИБЕ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>
                <a:latin typeface="Tahoma"/>
                <a:cs typeface="Tahoma"/>
              </a:rPr>
              <a:t>ђ</a:t>
            </a:r>
            <a:r>
              <a:rPr dirty="0" sz="1000" spc="-5">
                <a:latin typeface="Tahoma"/>
                <a:cs typeface="Tahoma"/>
              </a:rPr>
              <a:t>ено.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48.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Доз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обити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а:</a:t>
            </a:r>
            <a:endParaRPr sz="1000">
              <a:latin typeface="Tahoma"/>
              <a:cs typeface="Tahoma"/>
            </a:endParaRPr>
          </a:p>
          <a:p>
            <a:pPr marL="469900" marR="14604" indent="-228600">
              <a:lnSpc>
                <a:spcPct val="100000"/>
              </a:lnSpc>
              <a:spcBef>
                <a:spcPts val="10"/>
              </a:spcBef>
              <a:buFont typeface="Tahoma"/>
              <a:buAutoNum type="arabicParenR"/>
              <a:tabLst>
                <a:tab pos="470534" algn="l"/>
              </a:tabLst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-5">
                <a:latin typeface="Tahoma"/>
                <a:cs typeface="Tahoma"/>
              </a:rPr>
              <a:t> 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елат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ом;</a:t>
            </a:r>
            <a:endParaRPr sz="1000">
              <a:latin typeface="Tahoma"/>
              <a:cs typeface="Tahoma"/>
            </a:endParaRPr>
          </a:p>
          <a:p>
            <a:pPr marL="469900" marR="8255" indent="-228600">
              <a:lnSpc>
                <a:spcPct val="101000"/>
              </a:lnSpc>
              <a:buFont typeface="Tahoma"/>
              <a:buAutoNum type="arabicParenR"/>
              <a:tabLst>
                <a:tab pos="470534" algn="l"/>
              </a:tabLst>
            </a:pP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ебне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Законом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4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овим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 пропози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marR="12700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ебни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ељени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пет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>
                <a:latin typeface="Tahoma"/>
                <a:cs typeface="Tahoma"/>
              </a:rPr>
              <a:t>ег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а: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;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-10">
                <a:latin typeface="Tahoma"/>
                <a:cs typeface="Tahoma"/>
              </a:rPr>
              <a:t> инфра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рни;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3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ер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трат</a:t>
            </a:r>
            <a:r>
              <a:rPr dirty="0" sz="1000" spc="-5">
                <a:latin typeface="Tahoma"/>
                <a:cs typeface="Tahoma"/>
              </a:rPr>
              <a:t>ив</a:t>
            </a:r>
            <a:r>
              <a:rPr dirty="0" sz="1000" spc="-5">
                <a:latin typeface="Tahoma"/>
                <a:cs typeface="Tahoma"/>
              </a:rPr>
              <a:t>ни,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ион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;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4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5">
                <a:latin typeface="Tahoma"/>
                <a:cs typeface="Tahoma"/>
              </a:rPr>
              <a:t>ни;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5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и.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ts val="1160"/>
              </a:lnSpc>
            </a:pP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мат</a:t>
            </a:r>
            <a:r>
              <a:rPr dirty="0" sz="1000" spc="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ати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члана,</a:t>
            </a:r>
            <a:endParaRPr sz="1000">
              <a:latin typeface="Tahoma"/>
              <a:cs typeface="Tahoma"/>
            </a:endParaRPr>
          </a:p>
          <a:p>
            <a:pPr algn="just" marL="12700" marR="508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лана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38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ч.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30">
                <a:latin typeface="Tahoma"/>
                <a:cs typeface="Tahoma"/>
              </a:rPr>
              <a:t>)</a:t>
            </a:r>
            <a:r>
              <a:rPr dirty="0" sz="1000" spc="-10">
                <a:latin typeface="Tahoma"/>
                <a:cs typeface="Tahoma"/>
              </a:rPr>
              <a:t>-</a:t>
            </a:r>
            <a:r>
              <a:rPr dirty="0" sz="1000" spc="-15">
                <a:latin typeface="Tahoma"/>
                <a:cs typeface="Tahoma"/>
              </a:rPr>
              <a:t>5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еће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ихову</a:t>
            </a:r>
            <a:r>
              <a:rPr dirty="0" sz="1000" spc="-5">
                <a:latin typeface="Tahoma"/>
                <a:cs typeface="Tahoma"/>
              </a:rPr>
              <a:t> 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т)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лежни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тор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реше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5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5">
                <a:latin typeface="Tahoma"/>
                <a:cs typeface="Tahoma"/>
              </a:rPr>
              <a:t>ов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спорт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елат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Закон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орт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49.</a:t>
            </a:r>
            <a:endParaRPr sz="1000">
              <a:latin typeface="Tahoma"/>
              <a:cs typeface="Tahoma"/>
            </a:endParaRPr>
          </a:p>
          <a:p>
            <a:pPr algn="just" marL="12700" marR="8255" indent="45720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-1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ђ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аних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четка</a:t>
            </a:r>
            <a:r>
              <a:rPr dirty="0" sz="1000" spc="-5">
                <a:latin typeface="Tahoma"/>
                <a:cs typeface="Tahoma"/>
              </a:rPr>
              <a:t> 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</a:t>
            </a:r>
            <a:r>
              <a:rPr dirty="0" sz="1000" spc="-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ренето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5">
                <a:latin typeface="Tahoma"/>
                <a:cs typeface="Tahoma"/>
              </a:rPr>
              <a:t>л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2</a:t>
            </a:r>
            <a:r>
              <a:rPr dirty="0" sz="1000" spc="-15">
                <a:latin typeface="Tahoma"/>
                <a:cs typeface="Tahoma"/>
              </a:rPr>
              <a:t>5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овог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тутом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ом.</a:t>
            </a:r>
            <a:endParaRPr sz="1000">
              <a:latin typeface="Tahoma"/>
              <a:cs typeface="Tahoma"/>
            </a:endParaRPr>
          </a:p>
          <a:p>
            <a:pPr algn="just" marL="12700" marR="8255" indent="457200">
              <a:lnSpc>
                <a:spcPct val="1002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-10">
                <a:latin typeface="Tahoma"/>
                <a:cs typeface="Tahoma"/>
              </a:rPr>
              <a:t> 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нту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-10">
                <a:latin typeface="Tahoma"/>
                <a:cs typeface="Tahoma"/>
              </a:rPr>
              <a:t> информа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љених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ту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озволе,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трећа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трана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неће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оби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ид</a:t>
            </a:r>
            <a:r>
              <a:rPr dirty="0" sz="1000" spc="-5">
                <a:latin typeface="Tahoma"/>
                <a:cs typeface="Tahoma"/>
              </a:rPr>
              <a:t> 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информа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жбена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ес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зону</a:t>
            </a:r>
            <a:r>
              <a:rPr dirty="0" sz="1000" spc="-10">
                <a:latin typeface="Tahoma"/>
                <a:cs typeface="Tahoma"/>
              </a:rPr>
              <a:t> мора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потпишу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лу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што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почну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ду</a:t>
            </a:r>
            <a:r>
              <a:rPr dirty="0" sz="1000" spc="-10">
                <a:latin typeface="Tahoma"/>
                <a:cs typeface="Tahoma"/>
              </a:rPr>
              <a:t>жн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7620" indent="457200">
              <a:lnSpc>
                <a:spcPct val="100600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пит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ези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тупка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онтроле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ен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-10">
                <a:latin typeface="Tahoma"/>
                <a:cs typeface="Tahoma"/>
              </a:rPr>
              <a:t> пропи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ређено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-10">
                <a:latin typeface="Tahoma"/>
                <a:cs typeface="Tahoma"/>
              </a:rPr>
              <a:t> 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ом,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про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туп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</a:t>
            </a:r>
            <a:r>
              <a:rPr dirty="0" sz="1000" spc="-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туп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к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нт</a:t>
            </a:r>
            <a:r>
              <a:rPr dirty="0" sz="1000" spc="-10">
                <a:latin typeface="Tahoma"/>
                <a:cs typeface="Tahoma"/>
              </a:rPr>
              <a:t>роле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начин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мат</a:t>
            </a:r>
            <a:r>
              <a:rPr dirty="0" sz="1000" spc="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рсисх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ним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ен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лова</a:t>
            </a:r>
            <a:r>
              <a:rPr dirty="0" sz="1000" spc="-10">
                <a:latin typeface="Tahoma"/>
                <a:cs typeface="Tahoma"/>
              </a:rPr>
              <a:t> пропи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аних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оном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овим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ређеном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под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ловом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свим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мима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ата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азе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е.</a:t>
            </a:r>
            <a:endParaRPr sz="1000">
              <a:latin typeface="Tahoma"/>
              <a:cs typeface="Tahoma"/>
            </a:endParaRPr>
          </a:p>
          <a:p>
            <a:pPr algn="just" marL="12700" marR="6350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енето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25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endParaRPr sz="1000">
              <a:latin typeface="Tahoma"/>
              <a:cs typeface="Tahoma"/>
            </a:endParaRPr>
          </a:p>
          <a:p>
            <a:pPr algn="just" marL="12700" marR="635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пренето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жа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очет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 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езону,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потреби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нич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зматра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нач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endParaRPr sz="1000">
              <a:latin typeface="Tahoma"/>
              <a:cs typeface="Tahoma"/>
            </a:endParaRPr>
          </a:p>
          <a:p>
            <a:pPr algn="just" marL="12700" marR="6985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езону.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</a:t>
            </a:r>
            <a:r>
              <a:rPr dirty="0" sz="100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ази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10">
                <a:latin typeface="Tahoma"/>
                <a:cs typeface="Tahoma"/>
              </a:rPr>
              <a:t>дс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к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 spc="5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ола</a:t>
            </a:r>
            <a:r>
              <a:rPr dirty="0" sz="1000" spc="-5">
                <a:latin typeface="Tahoma"/>
                <a:cs typeface="Tahoma"/>
              </a:rPr>
              <a:t> 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сезону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</a:t>
            </a:r>
            <a:r>
              <a:rPr dirty="0" sz="1000" spc="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50.</a:t>
            </a:r>
            <a:endParaRPr sz="1000">
              <a:latin typeface="Tahoma"/>
              <a:cs typeface="Tahoma"/>
            </a:endParaRPr>
          </a:p>
          <a:p>
            <a:pPr algn="just" marL="12700" marR="12065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туп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про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Комиси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 spc="-5">
                <a:latin typeface="Tahoma"/>
                <a:cs typeface="Tahoma"/>
              </a:rPr>
              <a:t> пр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пени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жалб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ан.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ts val="1160"/>
              </a:lnSpc>
            </a:pP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10">
                <a:latin typeface="Tahoma"/>
                <a:cs typeface="Tahoma"/>
              </a:rPr>
              <a:t>дс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лана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(од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езно</a:t>
            </a:r>
            <a:endParaRPr sz="1000">
              <a:latin typeface="Tahoma"/>
              <a:cs typeface="Tahoma"/>
            </a:endParaRPr>
          </a:p>
          <a:p>
            <a:pPr algn="just" marL="12700" marR="13335">
              <a:lnSpc>
                <a:spcPct val="101000"/>
              </a:lnSpc>
            </a:pP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ник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нан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јск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ст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20">
                <a:latin typeface="Tahoma"/>
                <a:cs typeface="Tahoma"/>
              </a:rPr>
              <a:t>њ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),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имен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отпре</a:t>
            </a:r>
            <a:r>
              <a:rPr dirty="0" sz="1000" spc="-10">
                <a:latin typeface="Tahoma"/>
                <a:cs typeface="Tahoma"/>
              </a:rPr>
              <a:t>дс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 за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период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4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ине.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лико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ође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пренето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чл.</a:t>
            </a:r>
            <a:endParaRPr sz="1000">
              <a:latin typeface="Tahoma"/>
              <a:cs typeface="Tahoma"/>
            </a:endParaRPr>
          </a:p>
          <a:p>
            <a:pPr algn="just" marL="12700" marR="10160">
              <a:lnSpc>
                <a:spcPts val="1210"/>
              </a:lnSpc>
              <a:spcBef>
                <a:spcPts val="35"/>
              </a:spcBef>
            </a:pP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15">
                <a:latin typeface="Tahoma"/>
                <a:cs typeface="Tahoma"/>
              </a:rPr>
              <a:t>5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имен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 spc="-5">
                <a:latin typeface="Tahoma"/>
                <a:cs typeface="Tahoma"/>
              </a:rPr>
              <a:t> 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ts val="1160"/>
              </a:lnSpc>
            </a:pPr>
            <a:r>
              <a:rPr dirty="0" sz="1000" spc="-10">
                <a:latin typeface="Tahoma"/>
                <a:cs typeface="Tahoma"/>
              </a:rPr>
              <a:t>Чл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ме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б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endParaRPr sz="10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9525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пени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-5">
                <a:latin typeface="Tahoma"/>
                <a:cs typeface="Tahoma"/>
              </a:rPr>
              <a:t> треба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б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оцу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ен.</a:t>
            </a:r>
            <a:endParaRPr sz="1000">
              <a:latin typeface="Tahoma"/>
              <a:cs typeface="Tahoma"/>
            </a:endParaRPr>
          </a:p>
          <a:p>
            <a:pPr algn="just" marL="12700" marR="10795" indent="45720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нову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нетог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љене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мент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е.</a:t>
            </a:r>
            <a:endParaRPr sz="1000">
              <a:latin typeface="Tahoma"/>
              <a:cs typeface="Tahoma"/>
            </a:endParaRPr>
          </a:p>
          <a:p>
            <a:pPr algn="just" marL="12700" marR="12700" indent="45720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зматра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амо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2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ену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мент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овим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ом.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ts val="1170"/>
              </a:lnSpc>
            </a:pP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0">
                <a:latin typeface="Tahoma"/>
                <a:cs typeface="Tahoma"/>
              </a:rPr>
              <a:t>оз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сезону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седни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ама,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већином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ова.</a:t>
            </a:r>
            <a:endParaRPr sz="1000">
              <a:latin typeface="Tahoma"/>
              <a:cs typeface="Tahoma"/>
            </a:endParaRPr>
          </a:p>
          <a:p>
            <a:pPr algn="just" marL="12700" marR="12065" indent="457200">
              <a:lnSpc>
                <a:spcPct val="100600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уг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пени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мено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жалбама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 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езону,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обрити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ена.</a:t>
            </a:r>
            <a:r>
              <a:rPr dirty="0" sz="1000" spc="-10">
                <a:latin typeface="Tahoma"/>
                <a:cs typeface="Tahoma"/>
              </a:rPr>
              <a:t> Одл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чн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6985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оносе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ф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ми,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обр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зложе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лек</a:t>
            </a:r>
            <a:r>
              <a:rPr dirty="0" sz="1000" spc="-1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ts val="1160"/>
              </a:lnSpc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рет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трат</a:t>
            </a:r>
            <a:r>
              <a:rPr dirty="0" sz="1000" spc="-5">
                <a:latin typeface="Tahoma"/>
                <a:cs typeface="Tahoma"/>
              </a:rPr>
              <a:t>ив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хн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бовима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63372" y="9631480"/>
            <a:ext cx="826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реле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ант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им.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563372" y="586540"/>
            <a:ext cx="6436995" cy="904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7620" indent="4572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туп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могу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уг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х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лова.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ловник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сезон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51.</a:t>
            </a:r>
            <a:endParaRPr sz="1000">
              <a:latin typeface="Tahoma"/>
              <a:cs typeface="Tahoma"/>
            </a:endParaRPr>
          </a:p>
          <a:p>
            <a:pPr algn="just" marL="12700" marR="13335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туп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чиње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пошаље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позив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илу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марта)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почет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сез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ts val="1160"/>
              </a:lnSpc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јк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2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ну</a:t>
            </a:r>
            <a:endParaRPr sz="1000">
              <a:latin typeface="Tahoma"/>
              <a:cs typeface="Tahoma"/>
            </a:endParaRPr>
          </a:p>
          <a:p>
            <a:pPr algn="just" marL="12700" marR="8255">
              <a:lnSpc>
                <a:spcPct val="100499"/>
              </a:lnSpc>
              <a:spcBef>
                <a:spcPts val="5"/>
              </a:spcBef>
            </a:pP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рс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езону,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оже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опра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4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рок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жит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10">
                <a:latin typeface="Tahoma"/>
                <a:cs typeface="Tahoma"/>
              </a:rPr>
              <a:t> Прилик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оше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жиро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ач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лаћ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изно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ова,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ину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рђу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КСС.</a:t>
            </a:r>
            <a:endParaRPr sz="1000">
              <a:latin typeface="Tahoma"/>
              <a:cs typeface="Tahoma"/>
            </a:endParaRPr>
          </a:p>
          <a:p>
            <a:pPr algn="just" marL="12700" marR="6350" indent="4572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ону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пену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3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ју</a:t>
            </a:r>
            <a:r>
              <a:rPr dirty="0" sz="1000" spc="3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опра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аним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тај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рок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ду</a:t>
            </a:r>
            <a:r>
              <a:rPr dirty="0" sz="1000" spc="-10">
                <a:latin typeface="Tahoma"/>
                <a:cs typeface="Tahoma"/>
              </a:rPr>
              <a:t>жит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14604" indent="4572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Жал</a:t>
            </a:r>
            <a:r>
              <a:rPr dirty="0" sz="1000" spc="-5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8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ам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ана)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marL="469900" marR="1524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жалбама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ем,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5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вг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обрено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плаћ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жиро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изно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endParaRPr sz="10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  <a:spcBef>
                <a:spcPts val="10"/>
              </a:spcBef>
            </a:pPr>
            <a:r>
              <a:rPr dirty="0" sz="1000" spc="-15">
                <a:latin typeface="Tahoma"/>
                <a:cs typeface="Tahoma"/>
              </a:rPr>
              <a:t>3</a:t>
            </a:r>
            <a:r>
              <a:rPr dirty="0" sz="1000" spc="-15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ова,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рђу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С.</a:t>
            </a:r>
            <a:endParaRPr sz="1000">
              <a:latin typeface="Tahoma"/>
              <a:cs typeface="Tahoma"/>
            </a:endParaRPr>
          </a:p>
          <a:p>
            <a:pPr algn="just" marL="12700" marR="7620" indent="4572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36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-5">
                <a:latin typeface="Tahoma"/>
                <a:cs typeface="Tahoma"/>
              </a:rPr>
              <a:t> 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туп</a:t>
            </a:r>
            <a:r>
              <a:rPr dirty="0" sz="1000">
                <a:latin typeface="Tahoma"/>
                <a:cs typeface="Tahoma"/>
              </a:rPr>
              <a:t>ај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хитн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ку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13970" indent="4572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нето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члана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25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лашће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1,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6.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овог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члана.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ови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сезо</a:t>
            </a:r>
            <a:r>
              <a:rPr dirty="0" sz="1000" spc="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ећи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698500" marR="18415" indent="-228600">
              <a:lnSpc>
                <a:spcPct val="100000"/>
              </a:lnSpc>
              <a:spcBef>
                <a:spcPts val="10"/>
              </a:spcBef>
              <a:buFont typeface="Tahoma"/>
              <a:buAutoNum type="alphaLcParenR"/>
              <a:tabLst>
                <a:tab pos="699135" algn="l"/>
              </a:tabLst>
            </a:pPr>
            <a:r>
              <a:rPr dirty="0" sz="1000" spc="-10">
                <a:latin typeface="Tahoma"/>
                <a:cs typeface="Tahoma"/>
              </a:rPr>
              <a:t>Кад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к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ређен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анима,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аоп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већ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почетак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зима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ећи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ан;</a:t>
            </a:r>
            <a:endParaRPr sz="1000">
              <a:latin typeface="Tahoma"/>
              <a:cs typeface="Tahoma"/>
            </a:endParaRPr>
          </a:p>
          <a:p>
            <a:pPr marL="698500" marR="8890" indent="-228600">
              <a:lnSpc>
                <a:spcPct val="100000"/>
              </a:lnSpc>
              <a:spcBef>
                <a:spcPts val="10"/>
              </a:spcBef>
              <a:buFont typeface="Tahoma"/>
              <a:buAutoNum type="alphaLcParenR"/>
              <a:tabLst>
                <a:tab pos="699135" algn="l"/>
              </a:tabLst>
            </a:pPr>
            <a:r>
              <a:rPr dirty="0" sz="1000" spc="-10">
                <a:latin typeface="Tahoma"/>
                <a:cs typeface="Tahoma"/>
              </a:rPr>
              <a:t>Почетак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к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ова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преча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еље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них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зни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а.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Ако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 па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ељу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зни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к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ећ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ног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ана;</a:t>
            </a:r>
            <a:endParaRPr sz="1000">
              <a:latin typeface="Tahoma"/>
              <a:cs typeface="Tahoma"/>
            </a:endParaRPr>
          </a:p>
          <a:p>
            <a:pPr marL="698500" marR="15240" indent="-228600">
              <a:lnSpc>
                <a:spcPct val="100000"/>
              </a:lnSpc>
              <a:spcBef>
                <a:spcPts val="15"/>
              </a:spcBef>
              <a:buFont typeface="Tahoma"/>
              <a:buAutoNum type="alphaLcParenR"/>
              <a:tabLst>
                <a:tab pos="699135" algn="l"/>
              </a:tabLst>
            </a:pP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к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ен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што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рок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иште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КСС.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Кад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ак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ћен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пошт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препор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чено,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пошти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 spc="-15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атра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као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КСС.</a:t>
            </a:r>
            <a:endParaRPr sz="1000">
              <a:latin typeface="Tahoma"/>
              <a:cs typeface="Tahoma"/>
            </a:endParaRPr>
          </a:p>
          <a:p>
            <a:pPr algn="just" marL="12700" marR="15875" indent="45720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менте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бовима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-5">
                <a:latin typeface="Tahoma"/>
                <a:cs typeface="Tahoma"/>
              </a:rPr>
              <a:t> 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лефа</a:t>
            </a:r>
            <a:r>
              <a:rPr dirty="0" sz="1000" spc="-10">
                <a:latin typeface="Tahoma"/>
                <a:cs typeface="Tahoma"/>
              </a:rPr>
              <a:t>кс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еле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трон</a:t>
            </a:r>
            <a:r>
              <a:rPr dirty="0" sz="1000" spc="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поште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аничну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пошту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ба),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поште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2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ичну</a:t>
            </a:r>
            <a:r>
              <a:rPr dirty="0" sz="1000" spc="-5">
                <a:latin typeface="Tahoma"/>
                <a:cs typeface="Tahoma"/>
              </a:rPr>
              <a:t> 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ба).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52.</a:t>
            </a:r>
            <a:endParaRPr sz="1000">
              <a:latin typeface="Tahoma"/>
              <a:cs typeface="Tahoma"/>
            </a:endParaRPr>
          </a:p>
          <a:p>
            <a:pPr algn="just" marL="12700" marR="13970" indent="45720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</a:t>
            </a:r>
            <a:r>
              <a:rPr dirty="0" sz="1000" spc="0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рдити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ити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рнет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трани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-5">
                <a:latin typeface="Tahoma"/>
                <a:cs typeface="Tahoma"/>
              </a:rPr>
              <a:t> обр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пит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уг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мент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ови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треба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попуне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ноше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сез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8890" indent="4572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</a:t>
            </a:r>
            <a:r>
              <a:rPr dirty="0" sz="1000" spc="0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чити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ент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1</a:t>
            </a:r>
            <a:r>
              <a:rPr dirty="0" sz="1000" spc="-5">
                <a:latin typeface="Tahoma"/>
                <a:cs typeface="Tahoma"/>
              </a:rPr>
              <a:t>.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ог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лана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ту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чешће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има.</a:t>
            </a:r>
            <a:endParaRPr sz="10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600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тупка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0</a:t>
            </a:r>
            <a:r>
              <a:rPr dirty="0" sz="1000" spc="-15">
                <a:latin typeface="Tahoma"/>
                <a:cs typeface="Tahoma"/>
              </a:rPr>
              <a:t>19</a:t>
            </a:r>
            <a:r>
              <a:rPr dirty="0" sz="1000" spc="-5">
                <a:latin typeface="Tahoma"/>
                <a:cs typeface="Tahoma"/>
              </a:rPr>
              <a:t>/</a:t>
            </a:r>
            <a:r>
              <a:rPr dirty="0" sz="1000" spc="-5">
                <a:latin typeface="Tahoma"/>
                <a:cs typeface="Tahoma"/>
              </a:rPr>
              <a:t>2</a:t>
            </a:r>
            <a:r>
              <a:rPr dirty="0" sz="1000" spc="-15">
                <a:latin typeface="Tahoma"/>
                <a:cs typeface="Tahoma"/>
              </a:rPr>
              <a:t>0</a:t>
            </a:r>
            <a:r>
              <a:rPr dirty="0" sz="1000" spc="-5">
                <a:latin typeface="Tahoma"/>
                <a:cs typeface="Tahoma"/>
              </a:rPr>
              <a:t>2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лац</a:t>
            </a:r>
            <a:r>
              <a:rPr dirty="0" sz="1000" spc="-5">
                <a:latin typeface="Tahoma"/>
                <a:cs typeface="Tahoma"/>
              </a:rPr>
              <a:t> 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ону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треба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тходно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љене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аме,</a:t>
            </a:r>
            <a:r>
              <a:rPr dirty="0" sz="1000" spc="-5">
                <a:latin typeface="Tahoma"/>
                <a:cs typeface="Tahoma"/>
              </a:rPr>
              <a:t> планове,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</a:t>
            </a:r>
            <a:r>
              <a:rPr dirty="0" sz="1000" spc="-15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шта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овим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илн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ом,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ећ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амо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међ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ремену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измена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ређеним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ажно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ата</a:t>
            </a:r>
            <a:r>
              <a:rPr dirty="0" sz="1000" spc="-5">
                <a:latin typeface="Tahoma"/>
                <a:cs typeface="Tahoma"/>
              </a:rPr>
              <a:t> 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ла.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53.</a:t>
            </a:r>
            <a:endParaRPr sz="1000">
              <a:latin typeface="Tahoma"/>
              <a:cs typeface="Tahoma"/>
            </a:endParaRPr>
          </a:p>
          <a:p>
            <a:pPr algn="just" marL="12700" marR="12700" indent="457200">
              <a:lnSpc>
                <a:spcPct val="101000"/>
              </a:lnSpc>
            </a:pP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мент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ону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овер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илац</a:t>
            </a:r>
            <a:r>
              <a:rPr dirty="0" sz="1000" spc="-5">
                <a:latin typeface="Tahoma"/>
                <a:cs typeface="Tahoma"/>
              </a:rPr>
              <a:t> 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омплет</a:t>
            </a:r>
            <a:r>
              <a:rPr dirty="0" sz="1000" spc="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мент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чиње</a:t>
            </a:r>
            <a:r>
              <a:rPr dirty="0" sz="1000" spc="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marR="14604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нета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ку</a:t>
            </a:r>
            <a:r>
              <a:rPr dirty="0" sz="1000" spc="-10">
                <a:latin typeface="Tahoma"/>
                <a:cs typeface="Tahoma"/>
              </a:rPr>
              <a:t>ме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омплет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оцу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рок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ам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ку</a:t>
            </a:r>
            <a:r>
              <a:rPr dirty="0" sz="1000" spc="-10">
                <a:latin typeface="Tahoma"/>
                <a:cs typeface="Tahoma"/>
              </a:rPr>
              <a:t>мент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ts val="1160"/>
              </a:lnSpc>
            </a:pP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ону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endParaRPr sz="1000">
              <a:latin typeface="Tahoma"/>
              <a:cs typeface="Tahoma"/>
            </a:endParaRPr>
          </a:p>
          <a:p>
            <a:pPr algn="just" marL="12700" marR="14604">
              <a:lnSpc>
                <a:spcPct val="101000"/>
              </a:lnSpc>
            </a:pP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2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жи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информа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0">
                <a:latin typeface="Tahoma"/>
                <a:cs typeface="Tahoma"/>
              </a:rPr>
              <a:t>ш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 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тојећ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пода</a:t>
            </a:r>
            <a:r>
              <a:rPr dirty="0" sz="100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ид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3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ва.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54.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Заступни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ио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могу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endParaRPr sz="1000">
              <a:latin typeface="Tahoma"/>
              <a:cs typeface="Tahoma"/>
            </a:endParaRPr>
          </a:p>
          <a:p>
            <a:pPr algn="ctr" marL="12700" marR="8890" indent="-6985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ну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нет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ба,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могу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пошто</a:t>
            </a:r>
            <a:r>
              <a:rPr dirty="0" sz="1000" spc="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 spc="-10">
                <a:latin typeface="Tahoma"/>
                <a:cs typeface="Tahoma"/>
              </a:rPr>
              <a:t>дс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ју</a:t>
            </a:r>
            <a:r>
              <a:rPr dirty="0" sz="1000" spc="-10">
                <a:latin typeface="Tahoma"/>
                <a:cs typeface="Tahoma"/>
              </a:rPr>
              <a:t>ћи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еч,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</a:t>
            </a:r>
            <a:r>
              <a:rPr dirty="0" sz="1000" spc="35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аз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тра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563372" y="9886501"/>
            <a:ext cx="1092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Candara"/>
                <a:cs typeface="Candara"/>
              </a:rPr>
              <a:t>9</a:t>
            </a:r>
            <a:endParaRPr sz="1200">
              <a:latin typeface="Candara"/>
              <a:cs typeface="Candar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63372" y="586540"/>
            <a:ext cx="6436995" cy="7051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14604" indent="4572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туп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оле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рет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ази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ено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оп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аних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лова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б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мора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мах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ађа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ноше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ку</a:t>
            </a:r>
            <a:r>
              <a:rPr dirty="0" sz="1000" spc="-10">
                <a:latin typeface="Tahoma"/>
                <a:cs typeface="Tahoma"/>
              </a:rPr>
              <a:t>мент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0">
                <a:latin typeface="Tahoma"/>
                <a:cs typeface="Tahoma"/>
              </a:rPr>
              <a:t>дс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знач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ромену</a:t>
            </a:r>
            <a:r>
              <a:rPr dirty="0" sz="1000" spc="-10">
                <a:latin typeface="Tahoma"/>
                <a:cs typeface="Tahoma"/>
              </a:rPr>
              <a:t> информа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претходно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љене.</a:t>
            </a:r>
            <a:endParaRPr sz="1000">
              <a:latin typeface="Tahoma"/>
              <a:cs typeface="Tahoma"/>
            </a:endParaRPr>
          </a:p>
          <a:p>
            <a:pPr algn="just" marL="12700" marR="13970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лежних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орени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ток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зматра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х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што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аоп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-5">
                <a:latin typeface="Tahoma"/>
                <a:cs typeface="Tahoma"/>
              </a:rPr>
              <a:t>е,</a:t>
            </a:r>
            <a:r>
              <a:rPr dirty="0" sz="1000" spc="-5">
                <a:latin typeface="Tahoma"/>
                <a:cs typeface="Tahoma"/>
              </a:rPr>
              <a:t> 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мери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ој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ези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оља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ју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55.</a:t>
            </a:r>
            <a:endParaRPr sz="1000">
              <a:latin typeface="Tahoma"/>
              <a:cs typeface="Tahoma"/>
            </a:endParaRPr>
          </a:p>
          <a:p>
            <a:pPr algn="just" marL="12700" marR="12065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Захтев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мено,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 пропи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еле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трон</a:t>
            </a:r>
            <a:r>
              <a:rPr dirty="0" sz="1000" spc="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блик</a:t>
            </a:r>
            <a:r>
              <a:rPr dirty="0" sz="1000" spc="-1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ђ</a:t>
            </a:r>
            <a:r>
              <a:rPr dirty="0" sz="1000" spc="-10">
                <a:latin typeface="Tahoma"/>
                <a:cs typeface="Tahoma"/>
              </a:rPr>
              <a:t>еном</a:t>
            </a:r>
            <a:r>
              <a:rPr dirty="0" sz="1000" spc="-5">
                <a:latin typeface="Tahoma"/>
                <a:cs typeface="Tahoma"/>
              </a:rPr>
              <a:t> пр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ћом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ку</a:t>
            </a:r>
            <a:r>
              <a:rPr dirty="0" sz="1000" spc="-10">
                <a:latin typeface="Tahoma"/>
                <a:cs typeface="Tahoma"/>
              </a:rPr>
              <a:t>мент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уј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аних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5">
                <a:latin typeface="Tahoma"/>
                <a:cs typeface="Tahoma"/>
              </a:rPr>
              <a:t>ова.</a:t>
            </a:r>
            <a:endParaRPr sz="1000">
              <a:latin typeface="Tahoma"/>
              <a:cs typeface="Tahoma"/>
            </a:endParaRPr>
          </a:p>
          <a:p>
            <a:pPr algn="just" marL="12700" indent="457200">
              <a:lnSpc>
                <a:spcPts val="1160"/>
              </a:lnSpc>
            </a:pPr>
            <a:r>
              <a:rPr dirty="0" sz="1000" spc="-10">
                <a:latin typeface="Tahoma"/>
                <a:cs typeface="Tahoma"/>
              </a:rPr>
              <a:t>Захтев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ора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ту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ани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нетој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ку</a:t>
            </a:r>
            <a:r>
              <a:rPr dirty="0" sz="1000" spc="-10">
                <a:latin typeface="Tahoma"/>
                <a:cs typeface="Tahoma"/>
              </a:rPr>
              <a:t>ме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нит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56.</a:t>
            </a:r>
            <a:endParaRPr sz="1000">
              <a:latin typeface="Tahoma"/>
              <a:cs typeface="Tahoma"/>
            </a:endParaRPr>
          </a:p>
          <a:p>
            <a:pPr algn="just" marL="12700" marR="15240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ли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ју</a:t>
            </a:r>
            <a:r>
              <a:rPr dirty="0" sz="1000" spc="-10">
                <a:latin typeface="Tahoma"/>
                <a:cs typeface="Tahoma"/>
              </a:rPr>
              <a:t>ћа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мент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љена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љеном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матра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да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5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т.</a:t>
            </a:r>
            <a:endParaRPr sz="1000">
              <a:latin typeface="Tahoma"/>
              <a:cs typeface="Tahoma"/>
            </a:endParaRPr>
          </a:p>
          <a:p>
            <a:pPr algn="just" marL="12700" marR="15240" indent="45720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ен,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озволу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иоцу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marR="12065" indent="45720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мисија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ну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лац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ону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1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езону,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он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ом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70"/>
              </a:lnSpc>
            </a:pP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2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зет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претходн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Комиси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ону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же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ча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 spc="-5">
                <a:latin typeface="Tahoma"/>
                <a:cs typeface="Tahoma"/>
              </a:rPr>
              <a:t> не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ово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пит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</a:t>
            </a:r>
            <a:r>
              <a:rPr dirty="0" sz="1000">
                <a:latin typeface="Tahoma"/>
                <a:cs typeface="Tahoma"/>
              </a:rPr>
              <a:t>гу</a:t>
            </a:r>
            <a:r>
              <a:rPr dirty="0" sz="1000" spc="-10">
                <a:latin typeface="Tahoma"/>
                <a:cs typeface="Tahoma"/>
              </a:rPr>
              <a:t>ларно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фи</a:t>
            </a:r>
            <a:r>
              <a:rPr dirty="0" sz="1000" spc="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фер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плеј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безбе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мица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нети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обр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озв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изри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овчане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азне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2</a:t>
            </a:r>
            <a:r>
              <a:rPr dirty="0" sz="1000" spc="-5">
                <a:latin typeface="Tahoma"/>
                <a:cs typeface="Tahoma"/>
              </a:rPr>
              <a:t>0</a:t>
            </a:r>
            <a:r>
              <a:rPr dirty="0" sz="1000" spc="-15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6</a:t>
            </a:r>
            <a:r>
              <a:rPr dirty="0" sz="1000" spc="-15">
                <a:latin typeface="Tahoma"/>
                <a:cs typeface="Tahoma"/>
              </a:rPr>
              <a:t>0</a:t>
            </a:r>
            <a:r>
              <a:rPr dirty="0" sz="1000" spc="-5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ова.</a:t>
            </a:r>
            <a:endParaRPr sz="1000">
              <a:latin typeface="Tahoma"/>
              <a:cs typeface="Tahoma"/>
            </a:endParaRPr>
          </a:p>
          <a:p>
            <a:pPr algn="just" marL="12700" marR="5080" indent="457200">
              <a:lnSpc>
                <a:spcPct val="100499"/>
              </a:lnSpc>
              <a:spcBef>
                <a:spcPts val="5"/>
              </a:spcBef>
            </a:pP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пену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омисије</a:t>
            </a:r>
            <a:r>
              <a:rPr dirty="0" sz="1000" spc="15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езону,</a:t>
            </a:r>
            <a:r>
              <a:rPr dirty="0" sz="1000" spc="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ил</a:t>
            </a:r>
            <a:r>
              <a:rPr dirty="0" sz="1000" spc="-10">
                <a:latin typeface="Tahoma"/>
                <a:cs typeface="Tahoma"/>
              </a:rPr>
              <a:t>ац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 жалбе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ном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КСС,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мора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бити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нета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8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ам)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ана,</a:t>
            </a:r>
            <a:r>
              <a:rPr dirty="0" sz="1000" spc="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ана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ема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е.</a:t>
            </a:r>
            <a:r>
              <a:rPr dirty="0" sz="1000" spc="-10">
                <a:latin typeface="Tahoma"/>
                <a:cs typeface="Tahoma"/>
              </a:rPr>
              <a:t> Жал</a:t>
            </a:r>
            <a:r>
              <a:rPr dirty="0" sz="1000" spc="-5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пре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рет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ата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КСС.</a:t>
            </a:r>
            <a:endParaRPr sz="1000">
              <a:latin typeface="Tahoma"/>
              <a:cs typeface="Tahoma"/>
            </a:endParaRPr>
          </a:p>
          <a:p>
            <a:pPr algn="just" marL="12700" marR="13970" indent="4572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Жал</a:t>
            </a:r>
            <a:r>
              <a:rPr dirty="0" sz="1000" spc="-5">
                <a:latin typeface="Tahoma"/>
                <a:cs typeface="Tahoma"/>
              </a:rPr>
              <a:t>б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пену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зону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нети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рс</a:t>
            </a:r>
            <a:r>
              <a:rPr dirty="0" sz="1000" spc="-15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Ген</a:t>
            </a:r>
            <a:r>
              <a:rPr dirty="0" sz="1000" spc="1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лни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секретар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КСС.</a:t>
            </a:r>
            <a:endParaRPr sz="1000">
              <a:latin typeface="Tahoma"/>
              <a:cs typeface="Tahoma"/>
            </a:endParaRPr>
          </a:p>
          <a:p>
            <a:pPr algn="just" marL="12700" marR="15240" indent="4572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илац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ликом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оше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жалбе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плаћ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 spc="-10">
                <a:latin typeface="Tahoma"/>
                <a:cs typeface="Tahoma"/>
              </a:rPr>
              <a:t>ку</a:t>
            </a:r>
            <a:r>
              <a:rPr dirty="0" sz="1000" spc="-10">
                <a:latin typeface="Tahoma"/>
                <a:cs typeface="Tahoma"/>
              </a:rPr>
              <a:t>ћи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изно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од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3</a:t>
            </a:r>
            <a:r>
              <a:rPr dirty="0" sz="1000" spc="-15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рђу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СС.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57.</a:t>
            </a:r>
            <a:endParaRPr sz="1000">
              <a:latin typeface="Tahoma"/>
              <a:cs typeface="Tahoma"/>
            </a:endParaRPr>
          </a:p>
          <a:p>
            <a:pPr algn="just" marL="12700" marR="12065" indent="457200">
              <a:lnSpc>
                <a:spcPts val="1210"/>
              </a:lnSpc>
              <a:spcBef>
                <a:spcPts val="30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жалба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Комис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езону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нета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аном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 spc="-10">
                <a:latin typeface="Tahoma"/>
                <a:cs typeface="Tahoma"/>
              </a:rPr>
              <a:t>ку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бла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ремена.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ts val="1160"/>
              </a:lnSpc>
            </a:pPr>
            <a:r>
              <a:rPr dirty="0" sz="1000" spc="-10">
                <a:latin typeface="Tahoma"/>
                <a:cs typeface="Tahoma"/>
              </a:rPr>
              <a:t>Упр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бор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може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албу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и.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Одл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жалби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зложена.</a:t>
            </a:r>
            <a:endParaRPr sz="1000">
              <a:latin typeface="Tahoma"/>
              <a:cs typeface="Tahoma"/>
            </a:endParaRPr>
          </a:p>
          <a:p>
            <a:pPr algn="just" marL="12700" marR="8255" indent="4572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ена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жал</a:t>
            </a:r>
            <a:r>
              <a:rPr dirty="0" sz="100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мисије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4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в</a:t>
            </a:r>
            <a:r>
              <a:rPr dirty="0" sz="1000" spc="1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-5">
                <a:latin typeface="Tahoma"/>
                <a:cs typeface="Tahoma"/>
              </a:rPr>
              <a:t> из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озволе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сез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ну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би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КСС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олу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ону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ио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захт</a:t>
            </a:r>
            <a:r>
              <a:rPr dirty="0" sz="1000" spc="-5">
                <a:latin typeface="Tahoma"/>
                <a:cs typeface="Tahoma"/>
              </a:rPr>
              <a:t>ев</a:t>
            </a:r>
            <a:r>
              <a:rPr dirty="0" sz="1000" spc="-5">
                <a:latin typeface="Tahoma"/>
                <a:cs typeface="Tahoma"/>
              </a:rPr>
              <a:t>а.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ан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58.</a:t>
            </a:r>
            <a:endParaRPr sz="1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Кл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5">
                <a:latin typeface="Tahoma"/>
                <a:cs typeface="Tahoma"/>
              </a:rPr>
              <a:t>уњ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ебне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порт</a:t>
            </a:r>
            <a:r>
              <a:rPr dirty="0" sz="1000" spc="-10">
                <a:latin typeface="Tahoma"/>
                <a:cs typeface="Tahoma"/>
              </a:rPr>
              <a:t>ск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ус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лик</a:t>
            </a:r>
            <a:r>
              <a:rPr dirty="0" sz="1000" spc="-5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3256" y="7637834"/>
            <a:ext cx="142240" cy="306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2)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78025" y="7637834"/>
            <a:ext cx="5514975" cy="306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алифи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овао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0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ће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нову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спорт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рез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лт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пи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омла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ин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мора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ж</a:t>
            </a:r>
            <a:r>
              <a:rPr dirty="0" sz="1000" spc="-10">
                <a:latin typeface="Tahoma"/>
                <a:cs typeface="Tahoma"/>
              </a:rPr>
              <a:t>ати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ле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ћа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372" y="7945682"/>
            <a:ext cx="6434455" cy="18376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600"/>
              </a:lnSpc>
            </a:pPr>
            <a:r>
              <a:rPr dirty="0" sz="1000" spc="-10">
                <a:latin typeface="Tahoma"/>
                <a:cs typeface="Tahoma"/>
              </a:rPr>
              <a:t>по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а: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иље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трат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млађих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;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млађ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0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нпр.</a:t>
            </a:r>
            <a:r>
              <a:rPr dirty="0" sz="1000" spc="-10">
                <a:latin typeface="Tahoma"/>
                <a:cs typeface="Tahoma"/>
              </a:rPr>
              <a:t> 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ошарке),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ч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ју</a:t>
            </a:r>
            <a:r>
              <a:rPr dirty="0" sz="1000" spc="-10">
                <a:latin typeface="Tahoma"/>
                <a:cs typeface="Tahoma"/>
              </a:rPr>
              <a:t>ћ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: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аниза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ио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шем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пр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ља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нос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0">
                <a:latin typeface="Tahoma"/>
                <a:cs typeface="Tahoma"/>
              </a:rPr>
              <a:t>б</a:t>
            </a:r>
            <a:r>
              <a:rPr dirty="0" sz="1000" spc="-5">
                <a:latin typeface="Tahoma"/>
                <a:cs typeface="Tahoma"/>
              </a:rPr>
              <a:t>ом,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ађих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а,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итд</a:t>
            </a:r>
            <a:r>
              <a:rPr dirty="0" sz="1000">
                <a:latin typeface="Tahoma"/>
                <a:cs typeface="Tahoma"/>
              </a:rPr>
              <a:t>.</a:t>
            </a:r>
            <a:r>
              <a:rPr dirty="0" sz="1000" spc="-5">
                <a:latin typeface="Tahoma"/>
                <a:cs typeface="Tahoma"/>
              </a:rPr>
              <a:t>;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бро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потребне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алифи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млађ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>
                <a:latin typeface="Tahoma"/>
                <a:cs typeface="Tahoma"/>
              </a:rPr>
              <a:t>ег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ама;</a:t>
            </a:r>
            <a:r>
              <a:rPr dirty="0" sz="1000" spc="-10">
                <a:latin typeface="Tahoma"/>
                <a:cs typeface="Tahoma"/>
              </a:rPr>
              <a:t> инфра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тр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0">
                <a:latin typeface="Tahoma"/>
                <a:cs typeface="Tahoma"/>
              </a:rPr>
              <a:t>т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ра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наме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0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млађим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(о</a:t>
            </a:r>
            <a:r>
              <a:rPr dirty="0" sz="1000" spc="-5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ти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тренир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20">
                <a:latin typeface="Tahoma"/>
                <a:cs typeface="Tahoma"/>
              </a:rPr>
              <a:t>ц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4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.);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из</a:t>
            </a:r>
            <a:r>
              <a:rPr dirty="0" sz="1000" spc="0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 фи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ан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ир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лађим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ама;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</a:t>
            </a:r>
            <a:r>
              <a:rPr dirty="0" sz="1000">
                <a:latin typeface="Tahoma"/>
                <a:cs typeface="Tahoma"/>
              </a:rPr>
              <a:t>ро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ошарк</a:t>
            </a:r>
            <a:r>
              <a:rPr dirty="0" sz="1000" spc="2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ук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зличите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зр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лађих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5">
                <a:latin typeface="Tahoma"/>
                <a:cs typeface="Tahoma"/>
              </a:rPr>
              <a:t>;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зовни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>
                <a:latin typeface="Tahoma"/>
                <a:cs typeface="Tahoma"/>
              </a:rPr>
              <a:t>п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ила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ош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рка</a:t>
            </a:r>
            <a:r>
              <a:rPr dirty="0" sz="1000" spc="-5">
                <a:latin typeface="Tahoma"/>
                <a:cs typeface="Tahoma"/>
              </a:rPr>
              <a:t>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ре,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ант</a:t>
            </a:r>
            <a:r>
              <a:rPr dirty="0" sz="1000" spc="3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-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оп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5">
                <a:latin typeface="Tahoma"/>
                <a:cs typeface="Tahoma"/>
              </a:rPr>
              <a:t>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инт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рит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5">
                <a:latin typeface="Tahoma"/>
                <a:cs typeface="Tahoma"/>
              </a:rPr>
              <a:t>т,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9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ант</a:t>
            </a:r>
            <a:r>
              <a:rPr dirty="0" sz="1000" spc="-5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>
                <a:latin typeface="Tahoma"/>
                <a:cs typeface="Tahoma"/>
              </a:rPr>
              <a:t>ас</a:t>
            </a:r>
            <a:r>
              <a:rPr dirty="0" sz="1000" spc="-5">
                <a:latin typeface="Tahoma"/>
                <a:cs typeface="Tahoma"/>
              </a:rPr>
              <a:t>изам);</a:t>
            </a:r>
            <a:r>
              <a:rPr dirty="0" sz="1000" spc="-5">
                <a:latin typeface="Tahoma"/>
                <a:cs typeface="Tahoma"/>
              </a:rPr>
              <a:t> з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ена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бри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чима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млађих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а;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реме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аже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про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три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ине,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ише</a:t>
            </a:r>
            <a:r>
              <a:rPr dirty="0" sz="1000" spc="-5">
                <a:latin typeface="Tahoma"/>
                <a:cs typeface="Tahoma"/>
              </a:rPr>
              <a:t> пет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ина);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начин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0">
                <a:latin typeface="Tahoma"/>
                <a:cs typeface="Tahoma"/>
              </a:rPr>
              <a:t>б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0">
                <a:latin typeface="Tahoma"/>
                <a:cs typeface="Tahoma"/>
              </a:rPr>
              <a:t>з</a:t>
            </a:r>
            <a:r>
              <a:rPr dirty="0" sz="1000" spc="-10">
                <a:latin typeface="Tahoma"/>
                <a:cs typeface="Tahoma"/>
              </a:rPr>
              <a:t>беђе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млађих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м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оба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езног</a:t>
            </a:r>
            <a:r>
              <a:rPr dirty="0" sz="1000" spc="-10">
                <a:latin typeface="Tahoma"/>
                <a:cs typeface="Tahoma"/>
              </a:rPr>
              <a:t> ш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олова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ла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0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оном,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ао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гу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д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чи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љ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чени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млађих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5">
                <a:latin typeface="Tahoma"/>
                <a:cs typeface="Tahoma"/>
              </a:rPr>
              <a:t> мог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ћно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на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ав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ш</a:t>
            </a:r>
            <a:r>
              <a:rPr dirty="0" sz="100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ова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 spc="5">
                <a:latin typeface="Tahoma"/>
                <a:cs typeface="Tahoma"/>
              </a:rPr>
              <a:t>;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 marR="7620" indent="449580">
              <a:lnSpc>
                <a:spcPts val="1210"/>
              </a:lnSpc>
              <a:spcBef>
                <a:spcPts val="30"/>
              </a:spcBef>
              <a:tabLst>
                <a:tab pos="927100" algn="l"/>
              </a:tabLst>
            </a:pPr>
            <a:r>
              <a:rPr dirty="0" sz="1000" spc="-15">
                <a:latin typeface="Tahoma"/>
                <a:cs typeface="Tahoma"/>
              </a:rPr>
              <a:t>3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0">
                <a:latin typeface="Tahoma"/>
                <a:cs typeface="Tahoma"/>
              </a:rPr>
              <a:t>ми</a:t>
            </a:r>
            <a:r>
              <a:rPr dirty="0" sz="1000" spc="-5">
                <a:latin typeface="Tahoma"/>
                <a:cs typeface="Tahoma"/>
              </a:rPr>
              <a:t>н</a:t>
            </a:r>
            <a:r>
              <a:rPr dirty="0" sz="1000" spc="-10">
                <a:latin typeface="Tahoma"/>
                <a:cs typeface="Tahoma"/>
              </a:rPr>
              <a:t>имално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има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и</a:t>
            </a:r>
            <a:r>
              <a:rPr dirty="0" sz="1000">
                <a:latin typeface="Tahoma"/>
                <a:cs typeface="Tahoma"/>
              </a:rPr>
              <a:t>р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или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>
                <a:latin typeface="Tahoma"/>
                <a:cs typeface="Tahoma"/>
              </a:rPr>
              <a:t>л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ба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5">
                <a:latin typeface="Tahoma"/>
                <a:cs typeface="Tahoma"/>
              </a:rPr>
              <a:t>г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о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>
                <a:latin typeface="Tahoma"/>
                <a:cs typeface="Tahoma"/>
              </a:rPr>
              <a:t>н</a:t>
            </a:r>
            <a:r>
              <a:rPr dirty="0" sz="1000" spc="25">
                <a:latin typeface="Tahoma"/>
                <a:cs typeface="Tahoma"/>
              </a:rPr>
              <a:t>и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5">
                <a:latin typeface="Tahoma"/>
                <a:cs typeface="Tahoma"/>
              </a:rPr>
              <a:t>ача:</a:t>
            </a:r>
            <a:r>
              <a:rPr dirty="0" sz="1000" spc="5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д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ипе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млађ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ор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ама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о</a:t>
            </a:r>
            <a:r>
              <a:rPr dirty="0" sz="1000" spc="-15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че</a:t>
            </a:r>
            <a:r>
              <a:rPr dirty="0" sz="1000" spc="-1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е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у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з</a:t>
            </a:r>
            <a:r>
              <a:rPr dirty="0" sz="1000" spc="-5">
                <a:latin typeface="Tahoma"/>
                <a:cs typeface="Tahoma"/>
              </a:rPr>
              <a:t>в</a:t>
            </a:r>
            <a:r>
              <a:rPr dirty="0" sz="1000" spc="-10">
                <a:latin typeface="Tahoma"/>
                <a:cs typeface="Tahoma"/>
              </a:rPr>
              <a:t>аничн</a:t>
            </a:r>
            <a:r>
              <a:rPr dirty="0" sz="1000" spc="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т</a:t>
            </a:r>
            <a:r>
              <a:rPr dirty="0" sz="1000" spc="-5">
                <a:latin typeface="Tahoma"/>
                <a:cs typeface="Tahoma"/>
              </a:rPr>
              <a:t>а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10">
                <a:latin typeface="Tahoma"/>
                <a:cs typeface="Tahoma"/>
              </a:rPr>
              <a:t>мич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5">
                <a:latin typeface="Tahoma"/>
                <a:cs typeface="Tahoma"/>
              </a:rPr>
              <a:t>њ</a:t>
            </a:r>
            <a:r>
              <a:rPr dirty="0" sz="1000">
                <a:latin typeface="Tahoma"/>
                <a:cs typeface="Tahoma"/>
              </a:rPr>
              <a:t>и</a:t>
            </a:r>
            <a:r>
              <a:rPr dirty="0" sz="1000" spc="-10">
                <a:latin typeface="Tahoma"/>
                <a:cs typeface="Tahoma"/>
              </a:rPr>
              <a:t>ма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млађих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</a:t>
            </a:r>
            <a:r>
              <a:rPr dirty="0" sz="1000" spc="-5">
                <a:latin typeface="Tahoma"/>
                <a:cs typeface="Tahoma"/>
              </a:rPr>
              <a:t>ат</a:t>
            </a:r>
            <a:r>
              <a:rPr dirty="0" sz="1000" spc="-5">
                <a:latin typeface="Tahoma"/>
                <a:cs typeface="Tahoma"/>
              </a:rPr>
              <a:t>е</a:t>
            </a:r>
            <a:r>
              <a:rPr dirty="0" sz="1000" spc="-10">
                <a:latin typeface="Tahoma"/>
                <a:cs typeface="Tahoma"/>
              </a:rPr>
              <a:t>г</a:t>
            </a:r>
            <a:r>
              <a:rPr dirty="0" sz="1000" spc="-10">
                <a:latin typeface="Tahoma"/>
                <a:cs typeface="Tahoma"/>
              </a:rPr>
              <a:t>ори</a:t>
            </a:r>
            <a:r>
              <a:rPr dirty="0" sz="1000" spc="-10">
                <a:latin typeface="Tahoma"/>
                <a:cs typeface="Tahoma"/>
              </a:rPr>
              <a:t>ј</a:t>
            </a:r>
            <a:r>
              <a:rPr dirty="0" sz="1000" spc="-10">
                <a:latin typeface="Tahoma"/>
                <a:cs typeface="Tahoma"/>
              </a:rPr>
              <a:t>а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КС</a:t>
            </a:r>
            <a:r>
              <a:rPr dirty="0" sz="1000">
                <a:latin typeface="Tahoma"/>
                <a:cs typeface="Tahoma"/>
              </a:rPr>
              <a:t>С</a:t>
            </a:r>
            <a:r>
              <a:rPr dirty="0" sz="1000" spc="-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:title>ПРЕДЛОГ</dc:title>
  <dcterms:created xsi:type="dcterms:W3CDTF">2021-05-27T13:35:32Z</dcterms:created>
  <dcterms:modified xsi:type="dcterms:W3CDTF">2021-05-27T13:35:32Z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2021-05-26T00:00:00Z</vt:filetime>
  </property>
  <property fmtid="{D5CDD505-2E9C-101B-9397-08002B2CF9AE}" pid="3" name="LastSaved">
    <vt:filetime>2021-05-27T00:00:00Z</vt:filetime>
  </property>
</Properties>
</file>