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lige.kss.rs/" TargetMode="External"/><Relationship Id="rId3" Type="http://schemas.openxmlformats.org/officeDocument/2006/relationships/hyperlink" Target="mailto:brankovic@kss.rs" TargetMode="External"/><Relationship Id="rId4" Type="http://schemas.openxmlformats.org/officeDocument/2006/relationships/hyperlink" Target="http://www.lige.kss.rs/" TargetMode="External"/><Relationship Id="rId5" Type="http://schemas.openxmlformats.org/officeDocument/2006/relationships/notesSlide" Target="../notesSlides/notesSlide2.xml"/><Relationship Id="rId6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0564" cy="22212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28319" y="2073517"/>
            <a:ext cx="6508750" cy="1896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L="2838450" marR="6350" indent="868680">
              <a:lnSpc>
                <a:spcPct val="100600"/>
              </a:lnSpc>
            </a:pP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еги</a:t>
            </a:r>
            <a:r>
              <a:rPr dirty="0" sz="1100" spc="-10" b="1">
                <a:latin typeface="Tahoma"/>
                <a:cs typeface="Tahoma"/>
              </a:rPr>
              <a:t>о</a:t>
            </a:r>
            <a:r>
              <a:rPr dirty="0" sz="1100" b="1">
                <a:latin typeface="Tahoma"/>
                <a:cs typeface="Tahoma"/>
              </a:rPr>
              <a:t>на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spc="-10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им </a:t>
            </a:r>
            <a:r>
              <a:rPr dirty="0" sz="1100" spc="-20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оша</a:t>
            </a:r>
            <a:r>
              <a:rPr dirty="0" sz="1100" spc="-15" b="1">
                <a:latin typeface="Tahoma"/>
                <a:cs typeface="Tahoma"/>
              </a:rPr>
              <a:t>р</a:t>
            </a:r>
            <a:r>
              <a:rPr dirty="0" sz="1100" spc="-10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аш</a:t>
            </a:r>
            <a:r>
              <a:rPr dirty="0" sz="1100" spc="-10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им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с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5" b="1">
                <a:latin typeface="Tahoma"/>
                <a:cs typeface="Tahoma"/>
              </a:rPr>
              <a:t>в</a:t>
            </a:r>
            <a:r>
              <a:rPr dirty="0" sz="1100" b="1">
                <a:latin typeface="Tahoma"/>
                <a:cs typeface="Tahoma"/>
              </a:rPr>
              <a:t>езима</a:t>
            </a:r>
            <a:r>
              <a:rPr dirty="0" sz="1100" b="1">
                <a:latin typeface="Tahoma"/>
                <a:cs typeface="Tahoma"/>
              </a:rPr>
              <a:t> 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лубов</a:t>
            </a:r>
            <a:r>
              <a:rPr dirty="0" sz="1100" spc="-1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ма</a:t>
            </a:r>
            <a:r>
              <a:rPr dirty="0" sz="1100" spc="-10" b="1">
                <a:latin typeface="Tahoma"/>
                <a:cs typeface="Tahoma"/>
              </a:rPr>
              <a:t> с</a:t>
            </a:r>
            <a:r>
              <a:rPr dirty="0" sz="1100" b="1">
                <a:latin typeface="Tahoma"/>
                <a:cs typeface="Tahoma"/>
              </a:rPr>
              <a:t>ен</a:t>
            </a:r>
            <a:r>
              <a:rPr dirty="0" sz="1100" spc="-1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spc="5" b="1">
                <a:latin typeface="Tahoma"/>
                <a:cs typeface="Tahoma"/>
              </a:rPr>
              <a:t>с</a:t>
            </a:r>
            <a:r>
              <a:rPr dirty="0" sz="1100" spc="-10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их</a:t>
            </a:r>
            <a:r>
              <a:rPr dirty="0" sz="1100" spc="10" b="1">
                <a:latin typeface="Tahoma"/>
                <a:cs typeface="Tahoma"/>
              </a:rPr>
              <a:t> </a:t>
            </a:r>
            <a:r>
              <a:rPr dirty="0" sz="1100" spc="-10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0" b="1">
                <a:latin typeface="Tahoma"/>
                <a:cs typeface="Tahoma"/>
              </a:rPr>
              <a:t>ц</a:t>
            </a:r>
            <a:r>
              <a:rPr dirty="0" sz="1100" b="1">
                <a:latin typeface="Tahoma"/>
                <a:cs typeface="Tahoma"/>
              </a:rPr>
              <a:t>и</a:t>
            </a:r>
            <a:r>
              <a:rPr dirty="0" sz="1100" spc="-10" b="1">
                <a:latin typeface="Tahoma"/>
                <a:cs typeface="Tahoma"/>
              </a:rPr>
              <a:t>о</a:t>
            </a:r>
            <a:r>
              <a:rPr dirty="0" sz="1100" b="1">
                <a:latin typeface="Tahoma"/>
                <a:cs typeface="Tahoma"/>
              </a:rPr>
              <a:t>на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н</a:t>
            </a:r>
            <a:r>
              <a:rPr dirty="0" sz="1100" spc="-1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х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л</a:t>
            </a:r>
            <a:r>
              <a:rPr dirty="0" sz="1100" spc="-15" b="1">
                <a:latin typeface="Tahoma"/>
                <a:cs typeface="Tahoma"/>
              </a:rPr>
              <a:t>иг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b="1">
                <a:latin typeface="Tahoma"/>
                <a:cs typeface="Tahoma"/>
              </a:rPr>
              <a:t> 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лубов</a:t>
            </a:r>
            <a:r>
              <a:rPr dirty="0" sz="1100" spc="-1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ма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spc="-10" b="1">
                <a:latin typeface="Tahoma"/>
                <a:cs typeface="Tahoma"/>
              </a:rPr>
              <a:t>с</a:t>
            </a:r>
            <a:r>
              <a:rPr dirty="0" sz="1100" b="1">
                <a:latin typeface="Tahoma"/>
                <a:cs typeface="Tahoma"/>
              </a:rPr>
              <a:t>ен</a:t>
            </a:r>
            <a:r>
              <a:rPr dirty="0" sz="1100" spc="-1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spc="5" b="1">
                <a:latin typeface="Tahoma"/>
                <a:cs typeface="Tahoma"/>
              </a:rPr>
              <a:t>с</a:t>
            </a:r>
            <a:r>
              <a:rPr dirty="0" sz="1100" spc="-10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их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ег</a:t>
            </a:r>
            <a:r>
              <a:rPr dirty="0" sz="1100" spc="-1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5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20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н</a:t>
            </a:r>
            <a:r>
              <a:rPr dirty="0" sz="1100" spc="-1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х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ли</a:t>
            </a:r>
            <a:r>
              <a:rPr dirty="0" sz="1100" spc="-15" b="1">
                <a:latin typeface="Tahoma"/>
                <a:cs typeface="Tahoma"/>
              </a:rPr>
              <a:t>г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b="1">
                <a:latin typeface="Tahoma"/>
                <a:cs typeface="Tahoma"/>
              </a:rPr>
              <a:t> 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лубов</a:t>
            </a:r>
            <a:r>
              <a:rPr dirty="0" sz="1100" spc="-1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ма </a:t>
            </a:r>
            <a:r>
              <a:rPr dirty="0" sz="1100" spc="-1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ет</a:t>
            </a:r>
            <a:r>
              <a:rPr dirty="0" sz="1100" spc="-15" b="1">
                <a:latin typeface="Tahoma"/>
                <a:cs typeface="Tahoma"/>
              </a:rPr>
              <a:t>њ</a:t>
            </a:r>
            <a:r>
              <a:rPr dirty="0" sz="1100" b="1">
                <a:latin typeface="Tahoma"/>
                <a:cs typeface="Tahoma"/>
              </a:rPr>
              <a:t>их</a:t>
            </a:r>
            <a:r>
              <a:rPr dirty="0" sz="1100" spc="-10" b="1">
                <a:latin typeface="Tahoma"/>
                <a:cs typeface="Tahoma"/>
              </a:rPr>
              <a:t> с</a:t>
            </a:r>
            <a:r>
              <a:rPr dirty="0" sz="1100" b="1">
                <a:latin typeface="Tahoma"/>
                <a:cs typeface="Tahoma"/>
              </a:rPr>
              <a:t>ен</a:t>
            </a:r>
            <a:r>
              <a:rPr dirty="0" sz="1100" spc="-1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spc="5" b="1">
                <a:latin typeface="Tahoma"/>
                <a:cs typeface="Tahoma"/>
              </a:rPr>
              <a:t>с</a:t>
            </a:r>
            <a:r>
              <a:rPr dirty="0" sz="1100" spc="-10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их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р</a:t>
            </a:r>
            <a:r>
              <a:rPr dirty="0" sz="1100" spc="-10" b="1">
                <a:latin typeface="Tahoma"/>
                <a:cs typeface="Tahoma"/>
              </a:rPr>
              <a:t>е</a:t>
            </a:r>
            <a:r>
              <a:rPr dirty="0" sz="1100" b="1">
                <a:latin typeface="Tahoma"/>
                <a:cs typeface="Tahoma"/>
              </a:rPr>
              <a:t>ги</a:t>
            </a:r>
            <a:r>
              <a:rPr dirty="0" sz="1100" spc="-10" b="1">
                <a:latin typeface="Tahoma"/>
                <a:cs typeface="Tahoma"/>
              </a:rPr>
              <a:t>о</a:t>
            </a:r>
            <a:r>
              <a:rPr dirty="0" sz="1100" b="1">
                <a:latin typeface="Tahoma"/>
                <a:cs typeface="Tahoma"/>
              </a:rPr>
              <a:t>на</a:t>
            </a:r>
            <a:r>
              <a:rPr dirty="0" sz="1100" spc="-20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них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spc="-1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ига</a:t>
            </a:r>
            <a:endParaRPr sz="11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лубов</a:t>
            </a:r>
            <a:r>
              <a:rPr dirty="0" sz="1100" spc="-1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ма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мл</a:t>
            </a:r>
            <a:r>
              <a:rPr dirty="0" sz="1100" spc="-5" b="1">
                <a:latin typeface="Tahoma"/>
                <a:cs typeface="Tahoma"/>
              </a:rPr>
              <a:t>а</a:t>
            </a:r>
            <a:r>
              <a:rPr dirty="0" sz="1100" spc="-10" b="1">
                <a:latin typeface="Tahoma"/>
                <a:cs typeface="Tahoma"/>
              </a:rPr>
              <a:t>ђ</a:t>
            </a:r>
            <a:r>
              <a:rPr dirty="0" sz="1100" spc="-1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х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spc="-20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ате</a:t>
            </a:r>
            <a:r>
              <a:rPr dirty="0" sz="1100" spc="-15" b="1">
                <a:latin typeface="Tahoma"/>
                <a:cs typeface="Tahoma"/>
              </a:rPr>
              <a:t>г</a:t>
            </a:r>
            <a:r>
              <a:rPr dirty="0" sz="1100" b="1">
                <a:latin typeface="Tahoma"/>
                <a:cs typeface="Tahoma"/>
              </a:rPr>
              <a:t>ори</a:t>
            </a:r>
            <a:r>
              <a:rPr dirty="0" sz="1100" spc="-5" b="1">
                <a:latin typeface="Tahoma"/>
                <a:cs typeface="Tahoma"/>
              </a:rPr>
              <a:t>ј</a:t>
            </a:r>
            <a:r>
              <a:rPr dirty="0" sz="1100" b="1">
                <a:latin typeface="Tahoma"/>
                <a:cs typeface="Tahoma"/>
              </a:rPr>
              <a:t>а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1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нову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15</a:t>
            </a:r>
            <a:r>
              <a:rPr dirty="0" sz="1100">
                <a:latin typeface="Tahoma"/>
                <a:cs typeface="Tahoma"/>
              </a:rPr>
              <a:t>8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т.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1.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7.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она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рту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3</a:t>
            </a:r>
            <a:r>
              <a:rPr dirty="0" sz="1100" spc="-10">
                <a:latin typeface="Tahoma"/>
                <a:cs typeface="Tahoma"/>
              </a:rPr>
              <a:t>7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тав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3,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4</a:t>
            </a:r>
            <a:r>
              <a:rPr dirty="0" sz="1100" spc="-10">
                <a:latin typeface="Tahoma"/>
                <a:cs typeface="Tahoma"/>
              </a:rPr>
              <a:t>7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чл.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5</a:t>
            </a:r>
            <a:r>
              <a:rPr dirty="0" sz="1100" spc="-10">
                <a:latin typeface="Tahoma"/>
                <a:cs typeface="Tahoma"/>
              </a:rPr>
              <a:t>1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тав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1.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Пра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илн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ка 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ич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њу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5">
                <a:latin typeface="Tahoma"/>
                <a:cs typeface="Tahoma"/>
              </a:rPr>
              <a:t>СС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ш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каш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 Србије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упу</a:t>
            </a:r>
            <a:r>
              <a:rPr dirty="0" sz="1100" spc="-15">
                <a:latin typeface="Tahoma"/>
                <a:cs typeface="Tahoma"/>
              </a:rPr>
              <a:t>ћ</a:t>
            </a:r>
            <a:r>
              <a:rPr dirty="0" sz="1100">
                <a:latin typeface="Tahoma"/>
                <a:cs typeface="Tahoma"/>
              </a:rPr>
              <a:t>ује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ш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рк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шк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кл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бов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ма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П</a:t>
            </a:r>
            <a:r>
              <a:rPr dirty="0" sz="1400" spc="-1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О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З</a:t>
            </a:r>
            <a:r>
              <a:rPr dirty="0" sz="1400" spc="-1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И В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7224" y="4195730"/>
            <a:ext cx="266636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buSzPct val="85714"/>
              <a:buFont typeface="Wingdings"/>
              <a:buChar char=""/>
              <a:tabLst>
                <a:tab pos="241300" algn="l"/>
                <a:tab pos="644525" algn="l"/>
                <a:tab pos="1932305" algn="l"/>
              </a:tabLst>
            </a:pPr>
            <a:r>
              <a:rPr dirty="0" sz="1400" spc="-5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а	</a:t>
            </a:r>
            <a:r>
              <a:rPr dirty="0" sz="1400" b="1">
                <a:latin typeface="Tahoma"/>
                <a:cs typeface="Tahoma"/>
              </a:rPr>
              <a:t>подн</a:t>
            </a:r>
            <a:r>
              <a:rPr dirty="0" sz="1400" spc="-15" b="1">
                <a:latin typeface="Tahoma"/>
                <a:cs typeface="Tahoma"/>
              </a:rPr>
              <a:t>о</a:t>
            </a:r>
            <a:r>
              <a:rPr dirty="0" sz="1400" b="1">
                <a:latin typeface="Tahoma"/>
                <a:cs typeface="Tahoma"/>
              </a:rPr>
              <a:t>ш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ње	</a:t>
            </a:r>
            <a:r>
              <a:rPr dirty="0" sz="1400" b="1">
                <a:latin typeface="Tahoma"/>
                <a:cs typeface="Tahoma"/>
              </a:rPr>
              <a:t>з</a:t>
            </a:r>
            <a:r>
              <a:rPr dirty="0" sz="1400" spc="-5" b="1">
                <a:latin typeface="Tahoma"/>
                <a:cs typeface="Tahoma"/>
              </a:rPr>
              <a:t>а</a:t>
            </a:r>
            <a:r>
              <a:rPr dirty="0" sz="1400" b="1">
                <a:latin typeface="Tahoma"/>
                <a:cs typeface="Tahoma"/>
              </a:rPr>
              <a:t>хт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ва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1930" y="4195730"/>
            <a:ext cx="132334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4970" algn="l"/>
              </a:tabLst>
            </a:pPr>
            <a:r>
              <a:rPr dirty="0" sz="1400" b="1">
                <a:latin typeface="Tahoma"/>
                <a:cs typeface="Tahoma"/>
              </a:rPr>
              <a:t>за	и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давање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62957" y="4195730"/>
            <a:ext cx="78232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доз</a:t>
            </a:r>
            <a:r>
              <a:rPr dirty="0" sz="1400" spc="-20" b="1">
                <a:latin typeface="Tahoma"/>
                <a:cs typeface="Tahoma"/>
              </a:rPr>
              <a:t>в</a:t>
            </a:r>
            <a:r>
              <a:rPr dirty="0" sz="1400" b="1">
                <a:latin typeface="Tahoma"/>
                <a:cs typeface="Tahoma"/>
              </a:rPr>
              <a:t>о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е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01241" y="4195730"/>
            <a:ext cx="1133475" cy="417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01600">
              <a:lnSpc>
                <a:spcPct val="100000"/>
              </a:lnSpc>
              <a:tabLst>
                <a:tab pos="498475" algn="l"/>
              </a:tabLst>
            </a:pPr>
            <a:r>
              <a:rPr dirty="0" sz="1400" b="1">
                <a:latin typeface="Tahoma"/>
                <a:cs typeface="Tahoma"/>
              </a:rPr>
              <a:t>за	се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ону</a:t>
            </a:r>
            <a:r>
              <a:rPr dirty="0" sz="1400" b="1">
                <a:latin typeface="Tahoma"/>
                <a:cs typeface="Tahoma"/>
              </a:rPr>
              <a:t> та</a:t>
            </a:r>
            <a:r>
              <a:rPr dirty="0" sz="1400" spc="-10" b="1">
                <a:latin typeface="Tahoma"/>
                <a:cs typeface="Tahoma"/>
              </a:rPr>
              <a:t>к</a:t>
            </a:r>
            <a:r>
              <a:rPr dirty="0" sz="1400" b="1">
                <a:latin typeface="Tahoma"/>
                <a:cs typeface="Tahoma"/>
              </a:rPr>
              <a:t>ми</a:t>
            </a:r>
            <a:r>
              <a:rPr dirty="0" sz="1400" spc="10" b="1">
                <a:latin typeface="Tahoma"/>
                <a:cs typeface="Tahoma"/>
              </a:rPr>
              <a:t>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њ</a:t>
            </a:r>
            <a:r>
              <a:rPr dirty="0" sz="1400" spc="-15" b="1">
                <a:latin typeface="Tahoma"/>
                <a:cs typeface="Tahoma"/>
              </a:rPr>
              <a:t>а</a:t>
            </a:r>
            <a:r>
              <a:rPr dirty="0" sz="1400" b="1">
                <a:latin typeface="Tahoma"/>
                <a:cs typeface="Tahoma"/>
              </a:rPr>
              <a:t>: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85824" y="4409090"/>
            <a:ext cx="244538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91895" algn="l"/>
              </a:tabLst>
            </a:pPr>
            <a:r>
              <a:rPr dirty="0" sz="1400" b="1">
                <a:latin typeface="Tahoma"/>
                <a:cs typeface="Tahoma"/>
              </a:rPr>
              <a:t>к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spc="-5" b="1">
                <a:latin typeface="Tahoma"/>
                <a:cs typeface="Tahoma"/>
              </a:rPr>
              <a:t>у</a:t>
            </a:r>
            <a:r>
              <a:rPr dirty="0" sz="1400" spc="-10" b="1">
                <a:latin typeface="Tahoma"/>
                <a:cs typeface="Tahoma"/>
              </a:rPr>
              <a:t>б</a:t>
            </a:r>
            <a:r>
              <a:rPr dirty="0" sz="1400" b="1">
                <a:latin typeface="Tahoma"/>
                <a:cs typeface="Tahoma"/>
              </a:rPr>
              <a:t>ов</a:t>
            </a:r>
            <a:r>
              <a:rPr dirty="0" sz="1400" spc="-10" b="1">
                <a:latin typeface="Tahoma"/>
                <a:cs typeface="Tahoma"/>
              </a:rPr>
              <a:t>и</a:t>
            </a:r>
            <a:r>
              <a:rPr dirty="0" sz="1400" b="1">
                <a:latin typeface="Tahoma"/>
                <a:cs typeface="Tahoma"/>
              </a:rPr>
              <a:t>ма	н</a:t>
            </a:r>
            <a:r>
              <a:rPr dirty="0" sz="1400" spc="-15" b="1">
                <a:latin typeface="Tahoma"/>
                <a:cs typeface="Tahoma"/>
              </a:rPr>
              <a:t>а</a:t>
            </a:r>
            <a:r>
              <a:rPr dirty="0" sz="1400" spc="-10" b="1">
                <a:latin typeface="Tahoma"/>
                <a:cs typeface="Tahoma"/>
              </a:rPr>
              <a:t>ц</a:t>
            </a:r>
            <a:r>
              <a:rPr dirty="0" sz="1400" b="1">
                <a:latin typeface="Tahoma"/>
                <a:cs typeface="Tahoma"/>
              </a:rPr>
              <a:t>и</a:t>
            </a:r>
            <a:r>
              <a:rPr dirty="0" sz="1400" spc="-10" b="1">
                <a:latin typeface="Tahoma"/>
                <a:cs typeface="Tahoma"/>
              </a:rPr>
              <a:t>о</a:t>
            </a:r>
            <a:r>
              <a:rPr dirty="0" sz="1400" b="1">
                <a:latin typeface="Tahoma"/>
                <a:cs typeface="Tahoma"/>
              </a:rPr>
              <a:t>на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них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71647" y="4409090"/>
            <a:ext cx="110299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сен</a:t>
            </a:r>
            <a:r>
              <a:rPr dirty="0" sz="1400" spc="-20" b="1">
                <a:latin typeface="Tahoma"/>
                <a:cs typeface="Tahoma"/>
              </a:rPr>
              <a:t>и</a:t>
            </a:r>
            <a:r>
              <a:rPr dirty="0" sz="1400" b="1">
                <a:latin typeface="Tahoma"/>
                <a:cs typeface="Tahoma"/>
              </a:rPr>
              <a:t>ор</a:t>
            </a:r>
            <a:r>
              <a:rPr dirty="0" sz="1400" spc="-10" b="1">
                <a:latin typeface="Tahoma"/>
                <a:cs typeface="Tahoma"/>
              </a:rPr>
              <a:t>с</a:t>
            </a:r>
            <a:r>
              <a:rPr dirty="0" sz="1400" b="1">
                <a:latin typeface="Tahoma"/>
                <a:cs typeface="Tahoma"/>
              </a:rPr>
              <a:t>ких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06965" y="4409090"/>
            <a:ext cx="1027430" cy="1278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7625" indent="-27940">
              <a:lnSpc>
                <a:spcPct val="100000"/>
              </a:lnSpc>
            </a:pP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и</a:t>
            </a:r>
            <a:r>
              <a:rPr dirty="0" sz="1400" spc="-10" b="1">
                <a:latin typeface="Tahoma"/>
                <a:cs typeface="Tahoma"/>
              </a:rPr>
              <a:t>г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15" b="1">
                <a:latin typeface="Tahoma"/>
                <a:cs typeface="Tahoma"/>
              </a:rPr>
              <a:t>ш</a:t>
            </a:r>
            <a:r>
              <a:rPr dirty="0" sz="1400" spc="-10" b="1">
                <a:latin typeface="Tahoma"/>
                <a:cs typeface="Tahoma"/>
              </a:rPr>
              <a:t>к</a:t>
            </a:r>
            <a:r>
              <a:rPr dirty="0" sz="1400" b="1">
                <a:latin typeface="Tahoma"/>
                <a:cs typeface="Tahoma"/>
              </a:rPr>
              <a:t>их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 indent="34925">
              <a:lnSpc>
                <a:spcPct val="100800"/>
              </a:lnSpc>
              <a:tabLst>
                <a:tab pos="911225" algn="l"/>
              </a:tabLst>
            </a:pPr>
            <a:r>
              <a:rPr dirty="0" sz="1400" spc="-5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ш</a:t>
            </a:r>
            <a:r>
              <a:rPr dirty="0" sz="1400" spc="-20" b="1">
                <a:latin typeface="Tahoma"/>
                <a:cs typeface="Tahoma"/>
              </a:rPr>
              <a:t>ћ</a:t>
            </a:r>
            <a:r>
              <a:rPr dirty="0" sz="1400" b="1">
                <a:latin typeface="Tahoma"/>
                <a:cs typeface="Tahoma"/>
              </a:rPr>
              <a:t>а	у</a:t>
            </a:r>
            <a:r>
              <a:rPr dirty="0" sz="1400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и</a:t>
            </a:r>
            <a:r>
              <a:rPr dirty="0" sz="1400" spc="-10" b="1">
                <a:latin typeface="Tahoma"/>
                <a:cs typeface="Tahoma"/>
              </a:rPr>
              <a:t>г</a:t>
            </a:r>
            <a:r>
              <a:rPr dirty="0" sz="1400" b="1">
                <a:latin typeface="Tahoma"/>
                <a:cs typeface="Tahoma"/>
              </a:rPr>
              <a:t>аш</a:t>
            </a:r>
            <a:r>
              <a:rPr dirty="0" sz="1400" spc="-10" b="1">
                <a:latin typeface="Tahoma"/>
                <a:cs typeface="Tahoma"/>
              </a:rPr>
              <a:t>к</a:t>
            </a:r>
            <a:r>
              <a:rPr dirty="0" sz="1400" b="1">
                <a:latin typeface="Tahoma"/>
                <a:cs typeface="Tahoma"/>
              </a:rPr>
              <a:t>их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145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tabLst>
                <a:tab pos="911225" algn="l"/>
              </a:tabLst>
            </a:pPr>
            <a:r>
              <a:rPr dirty="0" sz="1400" spc="-5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ш</a:t>
            </a:r>
            <a:r>
              <a:rPr dirty="0" sz="1400" spc="-20" b="1">
                <a:latin typeface="Tahoma"/>
                <a:cs typeface="Tahoma"/>
              </a:rPr>
              <a:t>ћ</a:t>
            </a:r>
            <a:r>
              <a:rPr dirty="0" sz="1400" b="1">
                <a:latin typeface="Tahoma"/>
                <a:cs typeface="Tahoma"/>
              </a:rPr>
              <a:t>а	у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8524" y="4607686"/>
            <a:ext cx="2116455" cy="215265"/>
          </a:xfrm>
          <a:prstGeom prst="rect">
            <a:avLst/>
          </a:prstGeom>
          <a:solidFill>
            <a:srgbClr val="00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1400" spc="-10" b="1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400" spc="5" b="1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dirty="0" sz="1400" b="1">
                <a:solidFill>
                  <a:srgbClr val="FF0000"/>
                </a:solidFill>
                <a:latin typeface="Tahoma"/>
                <a:cs typeface="Tahoma"/>
              </a:rPr>
              <a:t>ЖЛ</a:t>
            </a:r>
            <a:r>
              <a:rPr dirty="0" sz="1400" spc="-15" b="1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dirty="0" sz="1400" b="1">
                <a:solidFill>
                  <a:srgbClr val="FF0000"/>
                </a:solidFill>
                <a:latin typeface="Tahoma"/>
                <a:cs typeface="Tahoma"/>
              </a:rPr>
              <a:t>, </a:t>
            </a:r>
            <a:r>
              <a:rPr dirty="0" sz="1400" spc="-10" b="1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400" spc="5" b="1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dirty="0" sz="1400" b="1">
                <a:solidFill>
                  <a:srgbClr val="FF0000"/>
                </a:solidFill>
                <a:latin typeface="Tahoma"/>
                <a:cs typeface="Tahoma"/>
              </a:rPr>
              <a:t>ЖЛ</a:t>
            </a:r>
            <a:r>
              <a:rPr dirty="0" sz="1400" spc="-15" b="1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dirty="0" sz="1400" b="1">
                <a:solidFill>
                  <a:srgbClr val="FF0000"/>
                </a:solidFill>
                <a:latin typeface="Tahoma"/>
                <a:cs typeface="Tahoma"/>
              </a:rPr>
              <a:t>, </a:t>
            </a:r>
            <a:r>
              <a:rPr dirty="0" sz="1400" spc="-10" b="1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400" spc="5" b="1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dirty="0" sz="1400" spc="-10" b="1">
                <a:solidFill>
                  <a:srgbClr val="FF0000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0000"/>
                </a:solidFill>
                <a:latin typeface="Tahoma"/>
                <a:cs typeface="Tahoma"/>
              </a:rPr>
              <a:t>ЛС</a:t>
            </a:r>
            <a:r>
              <a:rPr dirty="0" sz="1400" b="1"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7224" y="4838858"/>
            <a:ext cx="2270760" cy="419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marR="5080" indent="-228600">
              <a:lnSpc>
                <a:spcPct val="100800"/>
              </a:lnSpc>
              <a:buFont typeface="Wingdings"/>
              <a:buChar char=""/>
              <a:tabLst>
                <a:tab pos="241300" algn="l"/>
                <a:tab pos="1528445" algn="l"/>
              </a:tabLst>
            </a:pPr>
            <a:r>
              <a:rPr dirty="0" sz="1400" spc="-5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однош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ње	</a:t>
            </a:r>
            <a:r>
              <a:rPr dirty="0" sz="1400" b="1">
                <a:latin typeface="Tahoma"/>
                <a:cs typeface="Tahoma"/>
              </a:rPr>
              <a:t>п</a:t>
            </a:r>
            <a:r>
              <a:rPr dirty="0" sz="1400" spc="-10" b="1">
                <a:latin typeface="Tahoma"/>
                <a:cs typeface="Tahoma"/>
              </a:rPr>
              <a:t>р</a:t>
            </a:r>
            <a:r>
              <a:rPr dirty="0" sz="1400" b="1">
                <a:latin typeface="Tahoma"/>
                <a:cs typeface="Tahoma"/>
              </a:rPr>
              <a:t>и</a:t>
            </a:r>
            <a:r>
              <a:rPr dirty="0" sz="1400" spc="-10" b="1">
                <a:latin typeface="Tahoma"/>
                <a:cs typeface="Tahoma"/>
              </a:rPr>
              <a:t>ј</a:t>
            </a:r>
            <a:r>
              <a:rPr dirty="0" sz="1400" b="1">
                <a:latin typeface="Tahoma"/>
                <a:cs typeface="Tahoma"/>
              </a:rPr>
              <a:t>ава</a:t>
            </a:r>
            <a:r>
              <a:rPr dirty="0" sz="1400" b="1">
                <a:latin typeface="Tahoma"/>
                <a:cs typeface="Tahoma"/>
              </a:rPr>
              <a:t> к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spc="-5" b="1">
                <a:latin typeface="Tahoma"/>
                <a:cs typeface="Tahoma"/>
              </a:rPr>
              <a:t>у</a:t>
            </a:r>
            <a:r>
              <a:rPr dirty="0" sz="1400" spc="-10" b="1">
                <a:latin typeface="Tahoma"/>
                <a:cs typeface="Tahoma"/>
              </a:rPr>
              <a:t>б</a:t>
            </a:r>
            <a:r>
              <a:rPr dirty="0" sz="1400" b="1">
                <a:latin typeface="Tahoma"/>
                <a:cs typeface="Tahoma"/>
              </a:rPr>
              <a:t>ов</a:t>
            </a:r>
            <a:r>
              <a:rPr dirty="0" sz="1400" spc="-10" b="1">
                <a:latin typeface="Tahoma"/>
                <a:cs typeface="Tahoma"/>
              </a:rPr>
              <a:t>и</a:t>
            </a:r>
            <a:r>
              <a:rPr dirty="0" sz="1400" b="1">
                <a:latin typeface="Tahoma"/>
                <a:cs typeface="Tahoma"/>
              </a:rPr>
              <a:t>ма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66297" y="4838858"/>
            <a:ext cx="1537970" cy="419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1955" marR="5080" indent="-389890">
              <a:lnSpc>
                <a:spcPct val="100800"/>
              </a:lnSpc>
              <a:tabLst>
                <a:tab pos="376555" algn="l"/>
              </a:tabLst>
            </a:pPr>
            <a:r>
              <a:rPr dirty="0" sz="1400" b="1">
                <a:latin typeface="Tahoma"/>
                <a:cs typeface="Tahoma"/>
              </a:rPr>
              <a:t>за	одо</a:t>
            </a:r>
            <a:r>
              <a:rPr dirty="0" sz="1400" spc="-20" b="1">
                <a:latin typeface="Tahoma"/>
                <a:cs typeface="Tahoma"/>
              </a:rPr>
              <a:t>б</a:t>
            </a:r>
            <a:r>
              <a:rPr dirty="0" sz="1400" b="1">
                <a:latin typeface="Tahoma"/>
                <a:cs typeface="Tahoma"/>
              </a:rPr>
              <a:t>рава</a:t>
            </a:r>
            <a:r>
              <a:rPr dirty="0" sz="1400" spc="-5" b="1">
                <a:latin typeface="Tahoma"/>
                <a:cs typeface="Tahoma"/>
              </a:rPr>
              <a:t>њ</a:t>
            </a:r>
            <a:r>
              <a:rPr dirty="0" sz="140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 сен</a:t>
            </a:r>
            <a:r>
              <a:rPr dirty="0" sz="1400" spc="-20" b="1">
                <a:latin typeface="Tahoma"/>
                <a:cs typeface="Tahoma"/>
              </a:rPr>
              <a:t>и</a:t>
            </a:r>
            <a:r>
              <a:rPr dirty="0" sz="1400" b="1">
                <a:latin typeface="Tahoma"/>
                <a:cs typeface="Tahoma"/>
              </a:rPr>
              <a:t>ор</a:t>
            </a:r>
            <a:r>
              <a:rPr dirty="0" sz="1400" spc="-10" b="1">
                <a:latin typeface="Tahoma"/>
                <a:cs typeface="Tahoma"/>
              </a:rPr>
              <a:t>с</a:t>
            </a:r>
            <a:r>
              <a:rPr dirty="0" sz="1400" b="1">
                <a:latin typeface="Tahoma"/>
                <a:cs typeface="Tahoma"/>
              </a:rPr>
              <a:t>ких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02668" y="4838858"/>
            <a:ext cx="1133475" cy="419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69850">
              <a:lnSpc>
                <a:spcPct val="100800"/>
              </a:lnSpc>
            </a:pPr>
            <a:r>
              <a:rPr dirty="0" sz="1400" b="1">
                <a:latin typeface="Tahoma"/>
                <a:cs typeface="Tahoma"/>
              </a:rPr>
              <a:t>т</a:t>
            </a:r>
            <a:r>
              <a:rPr dirty="0" sz="1400" spc="-15" b="1">
                <a:latin typeface="Tahoma"/>
                <a:cs typeface="Tahoma"/>
              </a:rPr>
              <a:t>а</a:t>
            </a:r>
            <a:r>
              <a:rPr dirty="0" sz="1400" spc="-10" b="1">
                <a:latin typeface="Tahoma"/>
                <a:cs typeface="Tahoma"/>
              </a:rPr>
              <a:t>к</a:t>
            </a:r>
            <a:r>
              <a:rPr dirty="0" sz="1400" b="1">
                <a:latin typeface="Tahoma"/>
                <a:cs typeface="Tahoma"/>
              </a:rPr>
              <a:t>ми</a:t>
            </a:r>
            <a:r>
              <a:rPr dirty="0" sz="1400" spc="-5" b="1">
                <a:latin typeface="Tahoma"/>
                <a:cs typeface="Tahoma"/>
              </a:rPr>
              <a:t>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spc="-15" b="1">
                <a:latin typeface="Tahoma"/>
                <a:cs typeface="Tahoma"/>
              </a:rPr>
              <a:t>њ</a:t>
            </a:r>
            <a:r>
              <a:rPr dirty="0" sz="1400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 та</a:t>
            </a:r>
            <a:r>
              <a:rPr dirty="0" sz="1400" spc="-10" b="1">
                <a:latin typeface="Tahoma"/>
                <a:cs typeface="Tahoma"/>
              </a:rPr>
              <a:t>к</a:t>
            </a:r>
            <a:r>
              <a:rPr dirty="0" sz="1400" b="1">
                <a:latin typeface="Tahoma"/>
                <a:cs typeface="Tahoma"/>
              </a:rPr>
              <a:t>ми</a:t>
            </a:r>
            <a:r>
              <a:rPr dirty="0" sz="1400" spc="-5" b="1">
                <a:latin typeface="Tahoma"/>
                <a:cs typeface="Tahoma"/>
              </a:rPr>
              <a:t>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ња</a:t>
            </a:r>
            <a:r>
              <a:rPr dirty="0" sz="1400" b="1">
                <a:latin typeface="Tahoma"/>
                <a:cs typeface="Tahoma"/>
              </a:rPr>
              <a:t>: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72821" y="5053996"/>
            <a:ext cx="123507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р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spc="-5" b="1">
                <a:latin typeface="Tahoma"/>
                <a:cs typeface="Tahoma"/>
              </a:rPr>
              <a:t>г</a:t>
            </a:r>
            <a:r>
              <a:rPr dirty="0" sz="1400" b="1">
                <a:latin typeface="Tahoma"/>
                <a:cs typeface="Tahoma"/>
              </a:rPr>
              <a:t>и</a:t>
            </a:r>
            <a:r>
              <a:rPr dirty="0" sz="1400" spc="-10" b="1">
                <a:latin typeface="Tahoma"/>
                <a:cs typeface="Tahoma"/>
              </a:rPr>
              <a:t>о</a:t>
            </a:r>
            <a:r>
              <a:rPr dirty="0" sz="1400" b="1">
                <a:latin typeface="Tahoma"/>
                <a:cs typeface="Tahoma"/>
              </a:rPr>
              <a:t>на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них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98524" y="5252592"/>
            <a:ext cx="584200" cy="215265"/>
          </a:xfrm>
          <a:custGeom>
            <a:avLst/>
            <a:gdLst/>
            <a:ahLst/>
            <a:cxnLst/>
            <a:rect l="l" t="t" r="r" b="b"/>
            <a:pathLst>
              <a:path w="584200" h="215264">
                <a:moveTo>
                  <a:pt x="0" y="214884"/>
                </a:moveTo>
                <a:lnTo>
                  <a:pt x="583692" y="214884"/>
                </a:lnTo>
                <a:lnTo>
                  <a:pt x="583692" y="0"/>
                </a:lnTo>
                <a:lnTo>
                  <a:pt x="0" y="0"/>
                </a:lnTo>
                <a:lnTo>
                  <a:pt x="0" y="214884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69924" y="5467476"/>
            <a:ext cx="228600" cy="213360"/>
          </a:xfrm>
          <a:custGeom>
            <a:avLst/>
            <a:gdLst/>
            <a:ahLst/>
            <a:cxnLst/>
            <a:rect l="l" t="t" r="r" b="b"/>
            <a:pathLst>
              <a:path w="228600" h="213360">
                <a:moveTo>
                  <a:pt x="0" y="213360"/>
                </a:moveTo>
                <a:lnTo>
                  <a:pt x="228599" y="213360"/>
                </a:lnTo>
                <a:lnTo>
                  <a:pt x="228599" y="0"/>
                </a:lnTo>
                <a:lnTo>
                  <a:pt x="0" y="0"/>
                </a:lnTo>
                <a:lnTo>
                  <a:pt x="0" y="21336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57224" y="5268880"/>
            <a:ext cx="2635250" cy="422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0665">
              <a:lnSpc>
                <a:spcPct val="100000"/>
              </a:lnSpc>
            </a:pPr>
            <a:r>
              <a:rPr dirty="0" sz="1400" spc="-10" b="1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400" spc="5" b="1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dirty="0" sz="1400" spc="-10" b="1">
                <a:solidFill>
                  <a:srgbClr val="FF0000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0000"/>
                </a:solidFill>
                <a:latin typeface="Tahoma"/>
                <a:cs typeface="Tahoma"/>
              </a:rPr>
              <a:t>РЛ</a:t>
            </a:r>
            <a:r>
              <a:rPr dirty="0" sz="1400" b="1">
                <a:latin typeface="Tahoma"/>
                <a:cs typeface="Tahoma"/>
              </a:rPr>
              <a:t>.</a:t>
            </a:r>
            <a:endParaRPr sz="14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10"/>
              </a:spcBef>
              <a:buFont typeface="Wingdings"/>
              <a:buChar char=""/>
              <a:tabLst>
                <a:tab pos="241300" algn="l"/>
                <a:tab pos="1528445" algn="l"/>
                <a:tab pos="2421255" algn="l"/>
              </a:tabLst>
            </a:pPr>
            <a:r>
              <a:rPr dirty="0" sz="1400" spc="-5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однош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ње	</a:t>
            </a:r>
            <a:r>
              <a:rPr dirty="0" sz="1400" b="1">
                <a:latin typeface="Tahoma"/>
                <a:cs typeface="Tahoma"/>
              </a:rPr>
              <a:t>п</a:t>
            </a:r>
            <a:r>
              <a:rPr dirty="0" sz="1400" spc="-10" b="1">
                <a:latin typeface="Tahoma"/>
                <a:cs typeface="Tahoma"/>
              </a:rPr>
              <a:t>р</a:t>
            </a:r>
            <a:r>
              <a:rPr dirty="0" sz="1400" b="1">
                <a:latin typeface="Tahoma"/>
                <a:cs typeface="Tahoma"/>
              </a:rPr>
              <a:t>и</a:t>
            </a:r>
            <a:r>
              <a:rPr dirty="0" sz="1400" spc="-10" b="1">
                <a:latin typeface="Tahoma"/>
                <a:cs typeface="Tahoma"/>
              </a:rPr>
              <a:t>ј</a:t>
            </a:r>
            <a:r>
              <a:rPr dirty="0" sz="1400" b="1">
                <a:latin typeface="Tahoma"/>
                <a:cs typeface="Tahoma"/>
              </a:rPr>
              <a:t>ава	</a:t>
            </a:r>
            <a:r>
              <a:rPr dirty="0" sz="1400" b="1">
                <a:latin typeface="Tahoma"/>
                <a:cs typeface="Tahoma"/>
              </a:rPr>
              <a:t>за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30458" y="5483764"/>
            <a:ext cx="2224405" cy="417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 marR="5080" indent="-26034">
              <a:lnSpc>
                <a:spcPct val="100000"/>
              </a:lnSpc>
              <a:tabLst>
                <a:tab pos="1289050" algn="l"/>
              </a:tabLst>
            </a:pPr>
            <a:r>
              <a:rPr dirty="0" sz="1400" b="1">
                <a:latin typeface="Tahoma"/>
                <a:cs typeface="Tahoma"/>
              </a:rPr>
              <a:t>одо</a:t>
            </a:r>
            <a:r>
              <a:rPr dirty="0" sz="1400" spc="-20" b="1">
                <a:latin typeface="Tahoma"/>
                <a:cs typeface="Tahoma"/>
              </a:rPr>
              <a:t>б</a:t>
            </a:r>
            <a:r>
              <a:rPr dirty="0" sz="1400" b="1">
                <a:latin typeface="Tahoma"/>
                <a:cs typeface="Tahoma"/>
              </a:rPr>
              <a:t>рава</a:t>
            </a:r>
            <a:r>
              <a:rPr dirty="0" sz="1400" spc="-5" b="1">
                <a:latin typeface="Tahoma"/>
                <a:cs typeface="Tahoma"/>
              </a:rPr>
              <a:t>њ</a:t>
            </a:r>
            <a:r>
              <a:rPr dirty="0" sz="140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 сен</a:t>
            </a:r>
            <a:r>
              <a:rPr dirty="0" sz="1400" spc="-20" b="1">
                <a:latin typeface="Tahoma"/>
                <a:cs typeface="Tahoma"/>
              </a:rPr>
              <a:t>и</a:t>
            </a:r>
            <a:r>
              <a:rPr dirty="0" sz="1400" b="1">
                <a:latin typeface="Tahoma"/>
                <a:cs typeface="Tahoma"/>
              </a:rPr>
              <a:t>ор</a:t>
            </a:r>
            <a:r>
              <a:rPr dirty="0" sz="1400" spc="-10" b="1">
                <a:latin typeface="Tahoma"/>
                <a:cs typeface="Tahoma"/>
              </a:rPr>
              <a:t>с</a:t>
            </a:r>
            <a:r>
              <a:rPr dirty="0" sz="1400" b="1">
                <a:latin typeface="Tahoma"/>
                <a:cs typeface="Tahoma"/>
              </a:rPr>
              <a:t>ких	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и</a:t>
            </a:r>
            <a:r>
              <a:rPr dirty="0" sz="1400" spc="-10" b="1">
                <a:latin typeface="Tahoma"/>
                <a:cs typeface="Tahoma"/>
              </a:rPr>
              <a:t>г</a:t>
            </a:r>
            <a:r>
              <a:rPr dirty="0" sz="1400" b="1">
                <a:latin typeface="Tahoma"/>
                <a:cs typeface="Tahoma"/>
              </a:rPr>
              <a:t>аш</a:t>
            </a:r>
            <a:r>
              <a:rPr dirty="0" sz="1400" spc="-10" b="1">
                <a:latin typeface="Tahoma"/>
                <a:cs typeface="Tahoma"/>
              </a:rPr>
              <a:t>к</a:t>
            </a:r>
            <a:r>
              <a:rPr dirty="0" sz="1400" b="1">
                <a:latin typeface="Tahoma"/>
                <a:cs typeface="Tahoma"/>
              </a:rPr>
              <a:t>их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02668" y="5483764"/>
            <a:ext cx="1130935" cy="417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69850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т</a:t>
            </a:r>
            <a:r>
              <a:rPr dirty="0" sz="1400" spc="-15" b="1">
                <a:latin typeface="Tahoma"/>
                <a:cs typeface="Tahoma"/>
              </a:rPr>
              <a:t>а</a:t>
            </a:r>
            <a:r>
              <a:rPr dirty="0" sz="1400" spc="-10" b="1">
                <a:latin typeface="Tahoma"/>
                <a:cs typeface="Tahoma"/>
              </a:rPr>
              <a:t>к</a:t>
            </a:r>
            <a:r>
              <a:rPr dirty="0" sz="1400" b="1">
                <a:latin typeface="Tahoma"/>
                <a:cs typeface="Tahoma"/>
              </a:rPr>
              <a:t>ми</a:t>
            </a:r>
            <a:r>
              <a:rPr dirty="0" sz="1400" spc="-5" b="1">
                <a:latin typeface="Tahoma"/>
                <a:cs typeface="Tahoma"/>
              </a:rPr>
              <a:t>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spc="-15" b="1">
                <a:latin typeface="Tahoma"/>
                <a:cs typeface="Tahoma"/>
              </a:rPr>
              <a:t>њ</a:t>
            </a:r>
            <a:r>
              <a:rPr dirty="0" sz="1400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 та</a:t>
            </a:r>
            <a:r>
              <a:rPr dirty="0" sz="1400" spc="-10" b="1">
                <a:latin typeface="Tahoma"/>
                <a:cs typeface="Tahoma"/>
              </a:rPr>
              <a:t>к</a:t>
            </a:r>
            <a:r>
              <a:rPr dirty="0" sz="1400" b="1">
                <a:latin typeface="Tahoma"/>
                <a:cs typeface="Tahoma"/>
              </a:rPr>
              <a:t>ми</a:t>
            </a:r>
            <a:r>
              <a:rPr dirty="0" sz="1400" spc="-5" b="1">
                <a:latin typeface="Tahoma"/>
                <a:cs typeface="Tahoma"/>
              </a:rPr>
              <a:t>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њ</a:t>
            </a:r>
            <a:r>
              <a:rPr dirty="0" sz="1400" spc="-15" b="1">
                <a:latin typeface="Tahoma"/>
                <a:cs typeface="Tahoma"/>
              </a:rPr>
              <a:t>а</a:t>
            </a:r>
            <a:r>
              <a:rPr dirty="0" sz="1400" b="1">
                <a:latin typeface="Tahoma"/>
                <a:cs typeface="Tahoma"/>
              </a:rPr>
              <a:t>: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85824" y="5697124"/>
            <a:ext cx="242252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99515" algn="l"/>
              </a:tabLst>
            </a:pPr>
            <a:r>
              <a:rPr dirty="0" sz="1400" b="1">
                <a:latin typeface="Tahoma"/>
                <a:cs typeface="Tahoma"/>
              </a:rPr>
              <a:t>к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spc="-5" b="1">
                <a:latin typeface="Tahoma"/>
                <a:cs typeface="Tahoma"/>
              </a:rPr>
              <a:t>у</a:t>
            </a:r>
            <a:r>
              <a:rPr dirty="0" sz="1400" spc="-10" b="1">
                <a:latin typeface="Tahoma"/>
                <a:cs typeface="Tahoma"/>
              </a:rPr>
              <a:t>б</a:t>
            </a:r>
            <a:r>
              <a:rPr dirty="0" sz="1400" b="1">
                <a:latin typeface="Tahoma"/>
                <a:cs typeface="Tahoma"/>
              </a:rPr>
              <a:t>ов</a:t>
            </a:r>
            <a:r>
              <a:rPr dirty="0" sz="1400" spc="-10" b="1">
                <a:latin typeface="Tahoma"/>
                <a:cs typeface="Tahoma"/>
              </a:rPr>
              <a:t>и</a:t>
            </a:r>
            <a:r>
              <a:rPr dirty="0" sz="1400" b="1">
                <a:latin typeface="Tahoma"/>
                <a:cs typeface="Tahoma"/>
              </a:rPr>
              <a:t>ма	р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spc="-5" b="1">
                <a:latin typeface="Tahoma"/>
                <a:cs typeface="Tahoma"/>
              </a:rPr>
              <a:t>г</a:t>
            </a:r>
            <a:r>
              <a:rPr dirty="0" sz="1400" b="1">
                <a:latin typeface="Tahoma"/>
                <a:cs typeface="Tahoma"/>
              </a:rPr>
              <a:t>и</a:t>
            </a:r>
            <a:r>
              <a:rPr dirty="0" sz="1400" spc="-10" b="1">
                <a:latin typeface="Tahoma"/>
                <a:cs typeface="Tahoma"/>
              </a:rPr>
              <a:t>о</a:t>
            </a:r>
            <a:r>
              <a:rPr dirty="0" sz="1400" b="1">
                <a:latin typeface="Tahoma"/>
                <a:cs typeface="Tahoma"/>
              </a:rPr>
              <a:t>на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них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98524" y="5895720"/>
            <a:ext cx="4382135" cy="215265"/>
          </a:xfrm>
          <a:prstGeom prst="rect">
            <a:avLst/>
          </a:prstGeom>
          <a:solidFill>
            <a:srgbClr val="00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1400" spc="-10" b="1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400" b="1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dirty="0" sz="1400" spc="-10" b="1">
                <a:solidFill>
                  <a:srgbClr val="FF0000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0000"/>
                </a:solidFill>
                <a:latin typeface="Tahoma"/>
                <a:cs typeface="Tahoma"/>
              </a:rPr>
              <a:t>РЛ,</a:t>
            </a:r>
            <a:r>
              <a:rPr dirty="0" sz="1400" spc="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400" spc="-10" b="1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dirty="0" sz="1400" b="1">
                <a:solidFill>
                  <a:srgbClr val="FF0000"/>
                </a:solidFill>
                <a:latin typeface="Tahoma"/>
                <a:cs typeface="Tahoma"/>
              </a:rPr>
              <a:t>ЖР</a:t>
            </a:r>
            <a:r>
              <a:rPr dirty="0" sz="1400" spc="-10" b="1">
                <a:solidFill>
                  <a:srgbClr val="FF0000"/>
                </a:solidFill>
                <a:latin typeface="Tahoma"/>
                <a:cs typeface="Tahoma"/>
              </a:rPr>
              <a:t>Л</a:t>
            </a:r>
            <a:r>
              <a:rPr dirty="0" sz="1400" b="1">
                <a:solidFill>
                  <a:srgbClr val="FF0000"/>
                </a:solidFill>
                <a:latin typeface="Tahoma"/>
                <a:cs typeface="Tahoma"/>
              </a:rPr>
              <a:t>,</a:t>
            </a:r>
            <a:r>
              <a:rPr dirty="0" sz="1400" spc="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400" b="1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dirty="0" sz="1400" spc="-10" b="1">
                <a:solidFill>
                  <a:srgbClr val="FF0000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dirty="0" sz="1400" spc="-10" b="1">
                <a:solidFill>
                  <a:srgbClr val="FF0000"/>
                </a:solidFill>
                <a:latin typeface="Tahoma"/>
                <a:cs typeface="Tahoma"/>
              </a:rPr>
              <a:t>Л</a:t>
            </a:r>
            <a:r>
              <a:rPr dirty="0" sz="1400" b="1">
                <a:solidFill>
                  <a:srgbClr val="FF0000"/>
                </a:solidFill>
                <a:latin typeface="Tahoma"/>
                <a:cs typeface="Tahoma"/>
              </a:rPr>
              <a:t>, 2</a:t>
            </a:r>
            <a:r>
              <a:rPr dirty="0" sz="1400" spc="-1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FF0000"/>
                </a:solidFill>
                <a:latin typeface="Tahoma"/>
                <a:cs typeface="Tahoma"/>
              </a:rPr>
              <a:t>Ж</a:t>
            </a:r>
            <a:r>
              <a:rPr dirty="0" sz="1400" b="1">
                <a:solidFill>
                  <a:srgbClr val="FF0000"/>
                </a:solidFill>
                <a:latin typeface="Tahoma"/>
                <a:cs typeface="Tahoma"/>
              </a:rPr>
              <a:t>РЛ</a:t>
            </a:r>
            <a:r>
              <a:rPr dirty="0" sz="1400" spc="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FF0000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0000"/>
                </a:solidFill>
                <a:latin typeface="Tahoma"/>
                <a:cs typeface="Tahoma"/>
              </a:rPr>
              <a:t>К </a:t>
            </a:r>
            <a:r>
              <a:rPr dirty="0" sz="1400" spc="-10" b="1">
                <a:solidFill>
                  <a:srgbClr val="FF0000"/>
                </a:solidFill>
                <a:latin typeface="Tahoma"/>
                <a:cs typeface="Tahoma"/>
              </a:rPr>
              <a:t>б</a:t>
            </a:r>
            <a:r>
              <a:rPr dirty="0" sz="1400" spc="-10" b="1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dirty="0" sz="1400" b="1">
                <a:solidFill>
                  <a:srgbClr val="FF0000"/>
                </a:solidFill>
                <a:latin typeface="Tahoma"/>
                <a:cs typeface="Tahoma"/>
              </a:rPr>
              <a:t>з</a:t>
            </a:r>
            <a:r>
              <a:rPr dirty="0" sz="1400" spc="-1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ahoma"/>
                <a:cs typeface="Tahoma"/>
              </a:rPr>
              <a:t>сен</a:t>
            </a:r>
            <a:r>
              <a:rPr dirty="0" sz="1400" spc="-5" b="1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dirty="0" sz="1400" b="1">
                <a:solidFill>
                  <a:srgbClr val="FF0000"/>
                </a:solidFill>
                <a:latin typeface="Tahoma"/>
                <a:cs typeface="Tahoma"/>
              </a:rPr>
              <a:t>ора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259128" y="7796529"/>
            <a:ext cx="2907030" cy="184785"/>
          </a:xfrm>
          <a:custGeom>
            <a:avLst/>
            <a:gdLst/>
            <a:ahLst/>
            <a:cxnLst/>
            <a:rect l="l" t="t" r="r" b="b"/>
            <a:pathLst>
              <a:path w="2907029" h="184784">
                <a:moveTo>
                  <a:pt x="0" y="184403"/>
                </a:moveTo>
                <a:lnTo>
                  <a:pt x="2906903" y="184403"/>
                </a:lnTo>
                <a:lnTo>
                  <a:pt x="2906903" y="0"/>
                </a:lnTo>
                <a:lnTo>
                  <a:pt x="0" y="0"/>
                </a:lnTo>
                <a:lnTo>
                  <a:pt x="0" y="18440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528319" y="6337343"/>
            <a:ext cx="6505575" cy="1649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Tahoma"/>
                <a:cs typeface="Tahoma"/>
              </a:rPr>
              <a:t>П</a:t>
            </a:r>
            <a:r>
              <a:rPr dirty="0" sz="1200" b="1">
                <a:latin typeface="Tahoma"/>
                <a:cs typeface="Tahoma"/>
              </a:rPr>
              <a:t>однош</a:t>
            </a:r>
            <a:r>
              <a:rPr dirty="0" sz="1200" spc="-10" b="1">
                <a:latin typeface="Tahoma"/>
                <a:cs typeface="Tahoma"/>
              </a:rPr>
              <a:t>ењ</a:t>
            </a:r>
            <a:r>
              <a:rPr dirty="0" sz="1200" b="1">
                <a:latin typeface="Tahoma"/>
                <a:cs typeface="Tahoma"/>
              </a:rPr>
              <a:t>е 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ах</a:t>
            </a:r>
            <a:r>
              <a:rPr dirty="0" sz="1200" spc="5" b="1">
                <a:latin typeface="Tahoma"/>
                <a:cs typeface="Tahoma"/>
              </a:rPr>
              <a:t>т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ва</a:t>
            </a:r>
            <a:r>
              <a:rPr dirty="0" sz="1200" spc="-5" b="1">
                <a:latin typeface="Tahoma"/>
                <a:cs typeface="Tahoma"/>
              </a:rPr>
              <a:t> з</a:t>
            </a:r>
            <a:r>
              <a:rPr dirty="0" sz="1200" b="1">
                <a:latin typeface="Tahoma"/>
                <a:cs typeface="Tahoma"/>
              </a:rPr>
              <a:t>а </a:t>
            </a:r>
            <a:r>
              <a:rPr dirty="0" sz="1200" spc="-5" b="1">
                <a:latin typeface="Tahoma"/>
                <a:cs typeface="Tahoma"/>
              </a:rPr>
              <a:t>из</a:t>
            </a:r>
            <a:r>
              <a:rPr dirty="0" sz="1200" b="1">
                <a:latin typeface="Tahoma"/>
                <a:cs typeface="Tahoma"/>
              </a:rPr>
              <a:t>дава</a:t>
            </a:r>
            <a:r>
              <a:rPr dirty="0" sz="1200" spc="-5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е до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во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е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а </a:t>
            </a:r>
            <a:r>
              <a:rPr dirty="0" sz="1200" spc="10" b="1">
                <a:latin typeface="Tahoma"/>
                <a:cs typeface="Tahoma"/>
              </a:rPr>
              <a:t>с</a:t>
            </a:r>
            <a:r>
              <a:rPr dirty="0" sz="1200" spc="-5" b="1">
                <a:latin typeface="Tahoma"/>
                <a:cs typeface="Tahoma"/>
              </a:rPr>
              <a:t>ез</a:t>
            </a:r>
            <a:r>
              <a:rPr dirty="0" sz="1200" b="1">
                <a:latin typeface="Tahoma"/>
                <a:cs typeface="Tahoma"/>
              </a:rPr>
              <a:t>он</a:t>
            </a:r>
            <a:r>
              <a:rPr dirty="0" sz="1200" spc="25" b="1">
                <a:latin typeface="Tahoma"/>
                <a:cs typeface="Tahoma"/>
              </a:rPr>
              <a:t>у</a:t>
            </a:r>
            <a:r>
              <a:rPr dirty="0" sz="1200" b="1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marL="469900" indent="-228600">
              <a:lnSpc>
                <a:spcPct val="100000"/>
              </a:lnSpc>
              <a:spcBef>
                <a:spcPts val="10"/>
              </a:spcBef>
              <a:buFont typeface="Tahoma"/>
              <a:buChar char="-"/>
              <a:tabLst>
                <a:tab pos="470534" algn="l"/>
              </a:tabLst>
            </a:pPr>
            <a:r>
              <a:rPr dirty="0" sz="1200">
                <a:latin typeface="Tahoma"/>
                <a:cs typeface="Tahoma"/>
              </a:rPr>
              <a:t>Клубо</a:t>
            </a:r>
            <a:r>
              <a:rPr dirty="0" sz="1200" spc="-10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и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н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цио</a:t>
            </a:r>
            <a:r>
              <a:rPr dirty="0" sz="1200" spc="-10">
                <a:latin typeface="Tahoma"/>
                <a:cs typeface="Tahoma"/>
              </a:rPr>
              <a:t>н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л</a:t>
            </a:r>
            <a:r>
              <a:rPr dirty="0" sz="1200" spc="5">
                <a:latin typeface="Tahoma"/>
                <a:cs typeface="Tahoma"/>
              </a:rPr>
              <a:t>н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х 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-10">
                <a:latin typeface="Tahoma"/>
                <a:cs typeface="Tahoma"/>
              </a:rPr>
              <a:t>р</a:t>
            </a:r>
            <a:r>
              <a:rPr dirty="0" sz="1200">
                <a:latin typeface="Tahoma"/>
                <a:cs typeface="Tahoma"/>
              </a:rPr>
              <a:t>с</a:t>
            </a:r>
            <a:r>
              <a:rPr dirty="0" sz="1200" spc="10">
                <a:latin typeface="Tahoma"/>
                <a:cs typeface="Tahoma"/>
              </a:rPr>
              <a:t>к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х лиг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шк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х т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км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че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а</a:t>
            </a:r>
            <a:endParaRPr sz="1200">
              <a:latin typeface="Tahoma"/>
              <a:cs typeface="Tahoma"/>
            </a:endParaRPr>
          </a:p>
          <a:p>
            <a:pPr lvl="1" marL="927100" indent="-228600">
              <a:lnSpc>
                <a:spcPct val="100000"/>
              </a:lnSpc>
              <a:buFont typeface="Wingdings"/>
              <a:buChar char=""/>
              <a:tabLst>
                <a:tab pos="927735" algn="l"/>
              </a:tabLst>
            </a:pPr>
            <a:r>
              <a:rPr dirty="0" sz="1200" spc="-5" b="1">
                <a:latin typeface="Tahoma"/>
                <a:cs typeface="Tahoma"/>
              </a:rPr>
              <a:t>П</a:t>
            </a:r>
            <a:r>
              <a:rPr dirty="0" sz="1200" b="1">
                <a:latin typeface="Tahoma"/>
                <a:cs typeface="Tahoma"/>
              </a:rPr>
              <a:t>рва женска </a:t>
            </a:r>
            <a:r>
              <a:rPr dirty="0" sz="1200" spc="-10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ига</a:t>
            </a:r>
            <a:r>
              <a:rPr dirty="0" sz="1200" spc="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Срби</a:t>
            </a:r>
            <a:r>
              <a:rPr dirty="0" sz="1200" spc="-10" b="1">
                <a:latin typeface="Tahoma"/>
                <a:cs typeface="Tahoma"/>
              </a:rPr>
              <a:t>ј</a:t>
            </a:r>
            <a:r>
              <a:rPr dirty="0" sz="1200" b="1">
                <a:latin typeface="Tahoma"/>
                <a:cs typeface="Tahoma"/>
              </a:rPr>
              <a:t>е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-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b="1">
                <a:solidFill>
                  <a:srgbClr val="FF0000"/>
                </a:solidFill>
                <a:latin typeface="Tahoma"/>
                <a:cs typeface="Tahoma"/>
              </a:rPr>
              <a:t>1.</a:t>
            </a:r>
            <a:r>
              <a:rPr dirty="0" sz="1200" spc="-10" b="1">
                <a:solidFill>
                  <a:srgbClr val="FF0000"/>
                </a:solidFill>
                <a:latin typeface="Tahoma"/>
                <a:cs typeface="Tahoma"/>
              </a:rPr>
              <a:t>Ж</a:t>
            </a:r>
            <a:r>
              <a:rPr dirty="0" sz="1200" b="1">
                <a:solidFill>
                  <a:srgbClr val="FF0000"/>
                </a:solidFill>
                <a:latin typeface="Tahoma"/>
                <a:cs typeface="Tahoma"/>
              </a:rPr>
              <a:t>Л</a:t>
            </a:r>
            <a:r>
              <a:rPr dirty="0" sz="1200" spc="5" b="1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dirty="0" sz="1200" spc="-5" b="1">
                <a:latin typeface="Tahoma"/>
                <a:cs typeface="Tahoma"/>
              </a:rPr>
              <a:t>,</a:t>
            </a:r>
            <a:endParaRPr sz="1200">
              <a:latin typeface="Tahoma"/>
              <a:cs typeface="Tahoma"/>
            </a:endParaRPr>
          </a:p>
          <a:p>
            <a:pPr lvl="1" marL="927100" indent="-228600">
              <a:lnSpc>
                <a:spcPct val="100000"/>
              </a:lnSpc>
              <a:spcBef>
                <a:spcPts val="10"/>
              </a:spcBef>
              <a:buFont typeface="Wingdings"/>
              <a:buChar char=""/>
              <a:tabLst>
                <a:tab pos="927735" algn="l"/>
              </a:tabLst>
            </a:pPr>
            <a:r>
              <a:rPr dirty="0" sz="1200" b="1">
                <a:latin typeface="Tahoma"/>
                <a:cs typeface="Tahoma"/>
              </a:rPr>
              <a:t>Друга ж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нска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ига Срби</a:t>
            </a:r>
            <a:r>
              <a:rPr dirty="0" sz="1200" spc="-10" b="1">
                <a:latin typeface="Tahoma"/>
                <a:cs typeface="Tahoma"/>
              </a:rPr>
              <a:t>ј</a:t>
            </a:r>
            <a:r>
              <a:rPr dirty="0" sz="1200" b="1">
                <a:latin typeface="Tahoma"/>
                <a:cs typeface="Tahoma"/>
              </a:rPr>
              <a:t>е </a:t>
            </a:r>
            <a:r>
              <a:rPr dirty="0" sz="1200" b="1">
                <a:latin typeface="Tahoma"/>
                <a:cs typeface="Tahoma"/>
              </a:rPr>
              <a:t>-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b="1">
                <a:solidFill>
                  <a:srgbClr val="FF0000"/>
                </a:solidFill>
                <a:latin typeface="Tahoma"/>
                <a:cs typeface="Tahoma"/>
              </a:rPr>
              <a:t>2.</a:t>
            </a:r>
            <a:r>
              <a:rPr dirty="0" sz="1200" spc="-10" b="1">
                <a:solidFill>
                  <a:srgbClr val="FF0000"/>
                </a:solidFill>
                <a:latin typeface="Tahoma"/>
                <a:cs typeface="Tahoma"/>
              </a:rPr>
              <a:t>Ж</a:t>
            </a:r>
            <a:r>
              <a:rPr dirty="0" sz="1200" b="1">
                <a:solidFill>
                  <a:srgbClr val="FF0000"/>
                </a:solidFill>
                <a:latin typeface="Tahoma"/>
                <a:cs typeface="Tahoma"/>
              </a:rPr>
              <a:t>ЛС </a:t>
            </a:r>
            <a:r>
              <a:rPr dirty="0" sz="1200" b="1">
                <a:latin typeface="Tahoma"/>
                <a:cs typeface="Tahoma"/>
              </a:rPr>
              <a:t>и</a:t>
            </a:r>
            <a:endParaRPr sz="1200">
              <a:latin typeface="Tahoma"/>
              <a:cs typeface="Tahoma"/>
            </a:endParaRPr>
          </a:p>
          <a:p>
            <a:pPr lvl="1" marL="927100" indent="-228600">
              <a:lnSpc>
                <a:spcPct val="100000"/>
              </a:lnSpc>
              <a:spcBef>
                <a:spcPts val="15"/>
              </a:spcBef>
              <a:buFont typeface="Wingdings"/>
              <a:buChar char=""/>
              <a:tabLst>
                <a:tab pos="927735" algn="l"/>
              </a:tabLst>
            </a:pPr>
            <a:r>
              <a:rPr dirty="0" sz="1200" b="1">
                <a:latin typeface="Tahoma"/>
                <a:cs typeface="Tahoma"/>
              </a:rPr>
              <a:t>Друга </a:t>
            </a:r>
            <a:r>
              <a:rPr dirty="0" sz="1200" spc="-5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уш</a:t>
            </a:r>
            <a:r>
              <a:rPr dirty="0" sz="1200" spc="-10" b="1">
                <a:latin typeface="Tahoma"/>
                <a:cs typeface="Tahoma"/>
              </a:rPr>
              <a:t>к</a:t>
            </a:r>
            <a:r>
              <a:rPr dirty="0" sz="1200" b="1">
                <a:latin typeface="Tahoma"/>
                <a:cs typeface="Tahoma"/>
              </a:rPr>
              <a:t>а </a:t>
            </a:r>
            <a:r>
              <a:rPr dirty="0" sz="1200" spc="-10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ига</a:t>
            </a:r>
            <a:r>
              <a:rPr dirty="0" sz="1200" spc="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Срби</a:t>
            </a:r>
            <a:r>
              <a:rPr dirty="0" sz="1200" spc="-10" b="1">
                <a:latin typeface="Tahoma"/>
                <a:cs typeface="Tahoma"/>
              </a:rPr>
              <a:t>ј</a:t>
            </a:r>
            <a:r>
              <a:rPr dirty="0" sz="1200" b="1">
                <a:latin typeface="Tahoma"/>
                <a:cs typeface="Tahoma"/>
              </a:rPr>
              <a:t>е </a:t>
            </a:r>
            <a:r>
              <a:rPr dirty="0" sz="1200" b="1">
                <a:latin typeface="Tahoma"/>
                <a:cs typeface="Tahoma"/>
              </a:rPr>
              <a:t>-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b="1">
                <a:solidFill>
                  <a:srgbClr val="FF0000"/>
                </a:solidFill>
                <a:latin typeface="Tahoma"/>
                <a:cs typeface="Tahoma"/>
              </a:rPr>
              <a:t>2.</a:t>
            </a:r>
            <a:r>
              <a:rPr dirty="0" sz="1200" spc="-10" b="1">
                <a:solidFill>
                  <a:srgbClr val="FF0000"/>
                </a:solidFill>
                <a:latin typeface="Tahoma"/>
                <a:cs typeface="Tahoma"/>
              </a:rPr>
              <a:t>М</a:t>
            </a:r>
            <a:r>
              <a:rPr dirty="0" sz="1200" b="1">
                <a:solidFill>
                  <a:srgbClr val="FF0000"/>
                </a:solidFill>
                <a:latin typeface="Tahoma"/>
                <a:cs typeface="Tahoma"/>
              </a:rPr>
              <a:t>Л</a:t>
            </a:r>
            <a:r>
              <a:rPr dirty="0" sz="1200" spc="5" b="1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dirty="0" sz="1200" spc="-10">
                <a:latin typeface="Tahoma"/>
                <a:cs typeface="Tahoma"/>
              </a:rPr>
              <a:t>)</a:t>
            </a:r>
            <a:r>
              <a:rPr dirty="0" sz="1200" spc="-5">
                <a:latin typeface="Tahoma"/>
                <a:cs typeface="Tahoma"/>
              </a:rPr>
              <a:t>,</a:t>
            </a:r>
            <a:endParaRPr sz="1200">
              <a:latin typeface="Tahoma"/>
              <a:cs typeface="Tahoma"/>
            </a:endParaRPr>
          </a:p>
          <a:p>
            <a:pPr marL="469900" marR="5080">
              <a:lnSpc>
                <a:spcPts val="1450"/>
              </a:lnSpc>
              <a:spcBef>
                <a:spcPts val="40"/>
              </a:spcBef>
            </a:pPr>
            <a:r>
              <a:rPr dirty="0" sz="1200" spc="-5">
                <a:latin typeface="Tahoma"/>
                <a:cs typeface="Tahoma"/>
              </a:rPr>
              <a:t>З</a:t>
            </a:r>
            <a:r>
              <a:rPr dirty="0" sz="1200">
                <a:latin typeface="Tahoma"/>
                <a:cs typeface="Tahoma"/>
              </a:rPr>
              <a:t>АХ</a:t>
            </a:r>
            <a:r>
              <a:rPr dirty="0" sz="1200" spc="-10">
                <a:latin typeface="Tahoma"/>
                <a:cs typeface="Tahoma"/>
              </a:rPr>
              <a:t>Т</a:t>
            </a:r>
            <a:r>
              <a:rPr dirty="0" sz="1200">
                <a:latin typeface="Tahoma"/>
                <a:cs typeface="Tahoma"/>
              </a:rPr>
              <a:t>ЕВ </a:t>
            </a:r>
            <a:r>
              <a:rPr dirty="0" sz="1200" spc="16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5">
                <a:latin typeface="Tahoma"/>
                <a:cs typeface="Tahoma"/>
              </a:rPr>
              <a:t>д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е </a:t>
            </a:r>
            <a:r>
              <a:rPr dirty="0" sz="1200" spc="16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Кошарк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шком </a:t>
            </a:r>
            <a:r>
              <a:rPr dirty="0" sz="1200" spc="15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са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5">
                <a:latin typeface="Tahoma"/>
                <a:cs typeface="Tahoma"/>
              </a:rPr>
              <a:t>з</a:t>
            </a:r>
            <a:r>
              <a:rPr dirty="0" sz="1200">
                <a:latin typeface="Tahoma"/>
                <a:cs typeface="Tahoma"/>
              </a:rPr>
              <a:t>у </a:t>
            </a:r>
            <a:r>
              <a:rPr dirty="0" sz="1200" spc="16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С</a:t>
            </a:r>
            <a:r>
              <a:rPr dirty="0" sz="1200" spc="-5">
                <a:latin typeface="Tahoma"/>
                <a:cs typeface="Tahoma"/>
              </a:rPr>
              <a:t>р</a:t>
            </a:r>
            <a:r>
              <a:rPr dirty="0" sz="1200">
                <a:latin typeface="Tahoma"/>
                <a:cs typeface="Tahoma"/>
              </a:rPr>
              <a:t>б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је, </a:t>
            </a:r>
            <a:r>
              <a:rPr dirty="0" sz="1200" spc="155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а </a:t>
            </a:r>
            <a:r>
              <a:rPr dirty="0" sz="1200" spc="15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дресу </a:t>
            </a:r>
            <a:r>
              <a:rPr dirty="0" sz="1200" spc="17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С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зо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 spc="5">
                <a:latin typeface="Tahoma"/>
                <a:cs typeface="Tahoma"/>
              </a:rPr>
              <a:t>о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а </a:t>
            </a:r>
            <a:r>
              <a:rPr dirty="0" sz="1200" spc="15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83, </a:t>
            </a:r>
            <a:r>
              <a:rPr dirty="0" sz="1200" spc="15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11000</a:t>
            </a:r>
            <a:r>
              <a:rPr dirty="0" sz="1200">
                <a:latin typeface="Tahoma"/>
                <a:cs typeface="Tahoma"/>
              </a:rPr>
              <a:t> Беогр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д,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са 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з</a:t>
            </a:r>
            <a:r>
              <a:rPr dirty="0" sz="1200" spc="5">
                <a:latin typeface="Tahoma"/>
                <a:cs typeface="Tahoma"/>
              </a:rPr>
              <a:t>н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ко</a:t>
            </a:r>
            <a:r>
              <a:rPr dirty="0" sz="1200" spc="15">
                <a:latin typeface="Tahoma"/>
                <a:cs typeface="Tahoma"/>
              </a:rPr>
              <a:t>м</a:t>
            </a:r>
            <a:r>
              <a:rPr dirty="0" sz="1200" spc="-5">
                <a:latin typeface="Tahoma"/>
                <a:cs typeface="Tahoma"/>
              </a:rPr>
              <a:t>: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50" spc="-370" b="1" i="1" u="heavy">
                <a:latin typeface="Tahoma"/>
                <a:cs typeface="Tahoma"/>
              </a:rPr>
              <a:t> </a:t>
            </a:r>
            <a:r>
              <a:rPr dirty="0" sz="1250" spc="-35" b="1" i="1" u="heavy">
                <a:latin typeface="Tahoma"/>
                <a:cs typeface="Tahoma"/>
              </a:rPr>
              <a:t>Ко</a:t>
            </a:r>
            <a:r>
              <a:rPr dirty="0" sz="1250" spc="-365" b="1" i="1" u="heavy">
                <a:latin typeface="Tahoma"/>
                <a:cs typeface="Tahoma"/>
              </a:rPr>
              <a:t> </a:t>
            </a:r>
            <a:r>
              <a:rPr dirty="0" sz="1250" spc="-35" b="1" i="1" u="heavy">
                <a:latin typeface="Tahoma"/>
                <a:cs typeface="Tahoma"/>
              </a:rPr>
              <a:t>мис</a:t>
            </a:r>
            <a:r>
              <a:rPr dirty="0" sz="1250" spc="-365" b="1" i="1" u="heavy">
                <a:latin typeface="Tahoma"/>
                <a:cs typeface="Tahoma"/>
              </a:rPr>
              <a:t> </a:t>
            </a:r>
            <a:r>
              <a:rPr dirty="0" sz="1250" spc="-35" b="1" i="1" u="heavy">
                <a:latin typeface="Tahoma"/>
                <a:cs typeface="Tahoma"/>
              </a:rPr>
              <a:t>и</a:t>
            </a:r>
            <a:r>
              <a:rPr dirty="0" sz="1250" spc="-30" b="1" i="1" u="heavy">
                <a:latin typeface="Tahoma"/>
                <a:cs typeface="Tahoma"/>
              </a:rPr>
              <a:t>ј</a:t>
            </a:r>
            <a:r>
              <a:rPr dirty="0" sz="1250" spc="-35" b="1" i="1" u="heavy">
                <a:latin typeface="Tahoma"/>
                <a:cs typeface="Tahoma"/>
              </a:rPr>
              <a:t>и</a:t>
            </a:r>
            <a:r>
              <a:rPr dirty="0" sz="1250" spc="-25" b="1" i="1" u="heavy">
                <a:latin typeface="Tahoma"/>
                <a:cs typeface="Tahoma"/>
              </a:rPr>
              <a:t> </a:t>
            </a:r>
            <a:r>
              <a:rPr dirty="0" sz="1250" spc="-35" b="1" i="1" u="heavy">
                <a:latin typeface="Tahoma"/>
                <a:cs typeface="Tahoma"/>
              </a:rPr>
              <a:t>з</a:t>
            </a:r>
            <a:r>
              <a:rPr dirty="0" sz="1250" spc="-30" b="1" i="1" u="heavy">
                <a:latin typeface="Tahoma"/>
                <a:cs typeface="Tahoma"/>
              </a:rPr>
              <a:t>а</a:t>
            </a:r>
            <a:r>
              <a:rPr dirty="0" sz="1250" spc="-10" b="1" i="1" u="heavy">
                <a:latin typeface="Tahoma"/>
                <a:cs typeface="Tahoma"/>
              </a:rPr>
              <a:t> </a:t>
            </a:r>
            <a:r>
              <a:rPr dirty="0" sz="1250" spc="-35" b="1" i="1" u="heavy">
                <a:latin typeface="Tahoma"/>
                <a:cs typeface="Tahoma"/>
              </a:rPr>
              <a:t>и</a:t>
            </a:r>
            <a:r>
              <a:rPr dirty="0" sz="1250" spc="-40" b="1" i="1" u="heavy">
                <a:latin typeface="Tahoma"/>
                <a:cs typeface="Tahoma"/>
              </a:rPr>
              <a:t>з</a:t>
            </a:r>
            <a:r>
              <a:rPr dirty="0" sz="1250" spc="-35" b="1" i="1" u="heavy">
                <a:latin typeface="Tahoma"/>
                <a:cs typeface="Tahoma"/>
              </a:rPr>
              <a:t>д</a:t>
            </a:r>
            <a:r>
              <a:rPr dirty="0" sz="1250" spc="-365" b="1" i="1" u="heavy">
                <a:latin typeface="Tahoma"/>
                <a:cs typeface="Tahoma"/>
              </a:rPr>
              <a:t> </a:t>
            </a:r>
            <a:r>
              <a:rPr dirty="0" sz="1250" spc="-30" b="1" i="1" u="heavy">
                <a:latin typeface="Tahoma"/>
                <a:cs typeface="Tahoma"/>
              </a:rPr>
              <a:t>а</a:t>
            </a:r>
            <a:r>
              <a:rPr dirty="0" sz="1250" spc="-355" b="1" i="1" u="heavy">
                <a:latin typeface="Tahoma"/>
                <a:cs typeface="Tahoma"/>
              </a:rPr>
              <a:t> </a:t>
            </a:r>
            <a:r>
              <a:rPr dirty="0" sz="1250" spc="-35" b="1" i="1" u="heavy">
                <a:latin typeface="Tahoma"/>
                <a:cs typeface="Tahoma"/>
              </a:rPr>
              <a:t>ва</a:t>
            </a:r>
            <a:r>
              <a:rPr dirty="0" sz="1250" spc="-365" b="1" i="1" u="heavy">
                <a:latin typeface="Tahoma"/>
                <a:cs typeface="Tahoma"/>
              </a:rPr>
              <a:t> </a:t>
            </a:r>
            <a:r>
              <a:rPr dirty="0" sz="1250" spc="-60" b="1" i="1" u="heavy">
                <a:latin typeface="Tahoma"/>
                <a:cs typeface="Tahoma"/>
              </a:rPr>
              <a:t>њ</a:t>
            </a:r>
            <a:r>
              <a:rPr dirty="0" sz="1250" spc="-40" b="1" i="1" u="heavy">
                <a:latin typeface="Tahoma"/>
                <a:cs typeface="Tahoma"/>
              </a:rPr>
              <a:t>е</a:t>
            </a:r>
            <a:r>
              <a:rPr dirty="0" sz="1250" spc="-25" b="1" i="1" u="heavy">
                <a:latin typeface="Tahoma"/>
                <a:cs typeface="Tahoma"/>
              </a:rPr>
              <a:t> </a:t>
            </a:r>
            <a:r>
              <a:rPr dirty="0" sz="1250" spc="-45" b="1" i="1" u="heavy">
                <a:latin typeface="Tahoma"/>
                <a:cs typeface="Tahoma"/>
              </a:rPr>
              <a:t>д</a:t>
            </a:r>
            <a:r>
              <a:rPr dirty="0" sz="1250" spc="-365" b="1" i="1" u="heavy">
                <a:latin typeface="Tahoma"/>
                <a:cs typeface="Tahoma"/>
              </a:rPr>
              <a:t> </a:t>
            </a:r>
            <a:r>
              <a:rPr dirty="0" sz="1250" spc="-35" b="1" i="1" u="heavy">
                <a:latin typeface="Tahoma"/>
                <a:cs typeface="Tahoma"/>
              </a:rPr>
              <a:t>о</a:t>
            </a:r>
            <a:r>
              <a:rPr dirty="0" sz="1250" spc="-365" b="1" i="1" u="heavy">
                <a:latin typeface="Tahoma"/>
                <a:cs typeface="Tahoma"/>
              </a:rPr>
              <a:t> </a:t>
            </a:r>
            <a:r>
              <a:rPr dirty="0" sz="1250" spc="-40" b="1" i="1" u="heavy">
                <a:latin typeface="Tahoma"/>
                <a:cs typeface="Tahoma"/>
              </a:rPr>
              <a:t>з</a:t>
            </a:r>
            <a:r>
              <a:rPr dirty="0" sz="1250" spc="-35" b="1" i="1" u="heavy">
                <a:latin typeface="Tahoma"/>
                <a:cs typeface="Tahoma"/>
              </a:rPr>
              <a:t>во</a:t>
            </a:r>
            <a:r>
              <a:rPr dirty="0" sz="1250" spc="-365" b="1" i="1" u="heavy">
                <a:latin typeface="Tahoma"/>
                <a:cs typeface="Tahoma"/>
              </a:rPr>
              <a:t> </a:t>
            </a:r>
            <a:r>
              <a:rPr dirty="0" sz="1250" spc="-40" b="1" i="1" u="heavy">
                <a:latin typeface="Tahoma"/>
                <a:cs typeface="Tahoma"/>
              </a:rPr>
              <a:t>л</a:t>
            </a:r>
            <a:r>
              <a:rPr dirty="0" sz="1250" spc="-25" b="1" i="1" u="heavy">
                <a:latin typeface="Tahoma"/>
                <a:cs typeface="Tahoma"/>
              </a:rPr>
              <a:t>а </a:t>
            </a:r>
            <a:r>
              <a:rPr dirty="0" sz="1250" spc="-45" b="1" i="1" u="heavy">
                <a:latin typeface="Tahoma"/>
                <a:cs typeface="Tahoma"/>
              </a:rPr>
              <a:t>з</a:t>
            </a:r>
            <a:r>
              <a:rPr dirty="0" sz="1250" spc="-30" b="1" i="1" u="heavy">
                <a:latin typeface="Tahoma"/>
                <a:cs typeface="Tahoma"/>
              </a:rPr>
              <a:t>а се</a:t>
            </a:r>
            <a:r>
              <a:rPr dirty="0" sz="1250" spc="-360" b="1" i="1" u="heavy">
                <a:latin typeface="Tahoma"/>
                <a:cs typeface="Tahoma"/>
              </a:rPr>
              <a:t> </a:t>
            </a:r>
            <a:r>
              <a:rPr dirty="0" sz="1250" spc="-40" b="1" i="1" u="heavy">
                <a:latin typeface="Tahoma"/>
                <a:cs typeface="Tahoma"/>
              </a:rPr>
              <a:t>з</a:t>
            </a:r>
            <a:r>
              <a:rPr dirty="0" sz="1250" spc="-35" b="1" i="1" u="heavy">
                <a:latin typeface="Tahoma"/>
                <a:cs typeface="Tahoma"/>
              </a:rPr>
              <a:t>о</a:t>
            </a:r>
            <a:r>
              <a:rPr dirty="0" sz="1250" spc="-365" b="1" i="1" u="heavy">
                <a:latin typeface="Tahoma"/>
                <a:cs typeface="Tahoma"/>
              </a:rPr>
              <a:t> </a:t>
            </a:r>
            <a:r>
              <a:rPr dirty="0" sz="1250" spc="-35" b="1" i="1" u="heavy">
                <a:latin typeface="Tahoma"/>
                <a:cs typeface="Tahoma"/>
              </a:rPr>
              <a:t>ну </a:t>
            </a:r>
            <a:r>
              <a:rPr dirty="0" sz="1250" spc="-35" b="1" i="1" u="heavy">
                <a:latin typeface="Tahoma"/>
                <a:cs typeface="Tahoma"/>
              </a:rPr>
              <a:t>КС</a:t>
            </a:r>
            <a:r>
              <a:rPr dirty="0" sz="1250" spc="-365" b="1" i="1" u="heavy">
                <a:latin typeface="Tahoma"/>
                <a:cs typeface="Tahoma"/>
              </a:rPr>
              <a:t> </a:t>
            </a:r>
            <a:r>
              <a:rPr dirty="0" sz="1250" spc="-35" b="1" i="1" u="heavy">
                <a:latin typeface="Tahoma"/>
                <a:cs typeface="Tahoma"/>
              </a:rPr>
              <a:t>С</a:t>
            </a:r>
            <a:r>
              <a:rPr dirty="0" sz="1250" spc="-345" b="1" i="1" u="heavy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469900" marR="10795" indent="-228600">
              <a:lnSpc>
                <a:spcPts val="1440"/>
              </a:lnSpc>
              <a:spcBef>
                <a:spcPts val="10"/>
              </a:spcBef>
              <a:buFont typeface="Tahoma"/>
              <a:buChar char="-"/>
              <a:tabLst>
                <a:tab pos="470534" algn="l"/>
              </a:tabLst>
            </a:pPr>
            <a:r>
              <a:rPr dirty="0" sz="1200">
                <a:latin typeface="Tahoma"/>
                <a:cs typeface="Tahoma"/>
              </a:rPr>
              <a:t>Пр</a:t>
            </a:r>
            <a:r>
              <a:rPr dirty="0" sz="1200" spc="-10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л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ком</a:t>
            </a:r>
            <a:r>
              <a:rPr dirty="0" sz="1200" spc="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од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оше</a:t>
            </a:r>
            <a:r>
              <a:rPr dirty="0" sz="1200" spc="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3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захте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3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за</a:t>
            </a:r>
            <a:r>
              <a:rPr dirty="0" sz="1200" spc="5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доб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ј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4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доз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оле</a:t>
            </a:r>
            <a:r>
              <a:rPr dirty="0" sz="1200" spc="4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за</a:t>
            </a:r>
            <a:r>
              <a:rPr dirty="0" sz="1200" spc="3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сезо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у,</a:t>
            </a:r>
            <a:r>
              <a:rPr dirty="0" sz="1200" spc="5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3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т</a:t>
            </a:r>
            <a:r>
              <a:rPr dirty="0" sz="1200" spc="5">
                <a:latin typeface="Tahoma"/>
                <a:cs typeface="Tahoma"/>
              </a:rPr>
              <a:t>е</a:t>
            </a:r>
            <a:r>
              <a:rPr dirty="0" sz="1200">
                <a:latin typeface="Tahoma"/>
                <a:cs typeface="Tahoma"/>
              </a:rPr>
              <a:t>кући</a:t>
            </a:r>
            <a:r>
              <a:rPr dirty="0" sz="1200" spc="4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рачун</a:t>
            </a:r>
            <a:r>
              <a:rPr dirty="0" sz="1200" spc="4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К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 бр.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10" b="1">
                <a:latin typeface="Tahoma"/>
                <a:cs typeface="Tahoma"/>
              </a:rPr>
              <a:t>205</a:t>
            </a:r>
            <a:r>
              <a:rPr dirty="0" sz="1200" spc="-5" b="1">
                <a:latin typeface="Tahoma"/>
                <a:cs typeface="Tahoma"/>
              </a:rPr>
              <a:t>-</a:t>
            </a:r>
            <a:r>
              <a:rPr dirty="0" sz="1200" spc="-10" b="1">
                <a:latin typeface="Tahoma"/>
                <a:cs typeface="Tahoma"/>
              </a:rPr>
              <a:t>136</a:t>
            </a:r>
            <a:r>
              <a:rPr dirty="0" sz="1200" spc="-20" b="1">
                <a:latin typeface="Tahoma"/>
                <a:cs typeface="Tahoma"/>
              </a:rPr>
              <a:t>4</a:t>
            </a:r>
            <a:r>
              <a:rPr dirty="0" sz="1200" spc="-10" b="1">
                <a:latin typeface="Tahoma"/>
                <a:cs typeface="Tahoma"/>
              </a:rPr>
              <a:t>0</a:t>
            </a:r>
            <a:r>
              <a:rPr dirty="0" sz="1200" spc="-5" b="1">
                <a:latin typeface="Tahoma"/>
                <a:cs typeface="Tahoma"/>
              </a:rPr>
              <a:t>3</a:t>
            </a:r>
            <a:r>
              <a:rPr dirty="0" sz="1200" spc="-5" b="1">
                <a:latin typeface="Tahoma"/>
                <a:cs typeface="Tahoma"/>
              </a:rPr>
              <a:t>-</a:t>
            </a:r>
            <a:r>
              <a:rPr dirty="0" sz="1200" spc="-10" b="1">
                <a:latin typeface="Tahoma"/>
                <a:cs typeface="Tahoma"/>
              </a:rPr>
              <a:t>2</a:t>
            </a:r>
            <a:r>
              <a:rPr dirty="0" sz="1200" b="1">
                <a:latin typeface="Tahoma"/>
                <a:cs typeface="Tahoma"/>
              </a:rPr>
              <a:t>5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Комерци</a:t>
            </a:r>
            <a:r>
              <a:rPr dirty="0" sz="1200" spc="-10" b="1">
                <a:latin typeface="Tahoma"/>
                <a:cs typeface="Tahoma"/>
              </a:rPr>
              <a:t>ј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на Банк</a:t>
            </a:r>
            <a:r>
              <a:rPr dirty="0" sz="1200" spc="5" b="1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,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упл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ћује се т</a:t>
            </a:r>
            <a:r>
              <a:rPr dirty="0" sz="1200" spc="-5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кса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з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107938" y="8349741"/>
            <a:ext cx="906780" cy="213360"/>
          </a:xfrm>
          <a:custGeom>
            <a:avLst/>
            <a:gdLst/>
            <a:ahLst/>
            <a:cxnLst/>
            <a:rect l="l" t="t" r="r" b="b"/>
            <a:pathLst>
              <a:path w="906779" h="213359">
                <a:moveTo>
                  <a:pt x="0" y="213360"/>
                </a:moveTo>
                <a:lnTo>
                  <a:pt x="906780" y="213360"/>
                </a:lnTo>
                <a:lnTo>
                  <a:pt x="906780" y="0"/>
                </a:lnTo>
                <a:lnTo>
                  <a:pt x="0" y="0"/>
                </a:lnTo>
                <a:lnTo>
                  <a:pt x="0" y="21336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757224" y="7992788"/>
            <a:ext cx="3581400" cy="572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buFont typeface="Tahoma"/>
              <a:buChar char="-"/>
              <a:tabLst>
                <a:tab pos="241300" algn="l"/>
              </a:tabLst>
            </a:pP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а 1 </a:t>
            </a:r>
            <a:r>
              <a:rPr dirty="0" sz="1200" spc="-10" b="1">
                <a:latin typeface="Tahoma"/>
                <a:cs typeface="Tahoma"/>
              </a:rPr>
              <a:t>Ж</a:t>
            </a:r>
            <a:r>
              <a:rPr dirty="0" sz="1200" b="1">
                <a:latin typeface="Tahoma"/>
                <a:cs typeface="Tahoma"/>
              </a:rPr>
              <a:t>ЛС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и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2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ЛС </a:t>
            </a:r>
            <a:r>
              <a:rPr dirty="0" sz="1200" spc="1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од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12.0</a:t>
            </a:r>
            <a:r>
              <a:rPr dirty="0" sz="1200" spc="-10" b="1">
                <a:latin typeface="Tahoma"/>
                <a:cs typeface="Tahoma"/>
              </a:rPr>
              <a:t>0</a:t>
            </a:r>
            <a:r>
              <a:rPr dirty="0" sz="1200" b="1">
                <a:latin typeface="Tahoma"/>
                <a:cs typeface="Tahoma"/>
              </a:rPr>
              <a:t>0,00</a:t>
            </a:r>
            <a:r>
              <a:rPr dirty="0" sz="1200" spc="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дина</a:t>
            </a:r>
            <a:r>
              <a:rPr dirty="0" sz="1200" spc="-15" b="1">
                <a:latin typeface="Tahoma"/>
                <a:cs typeface="Tahoma"/>
              </a:rPr>
              <a:t>р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-5" b="1">
                <a:latin typeface="Tahoma"/>
                <a:cs typeface="Tahoma"/>
              </a:rPr>
              <a:t>,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spc="-10" b="1">
                <a:latin typeface="Tahoma"/>
                <a:cs typeface="Tahoma"/>
              </a:rPr>
              <a:t>a</a:t>
            </a:r>
            <a:endParaRPr sz="12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10"/>
              </a:spcBef>
              <a:buFont typeface="Tahoma"/>
              <a:buChar char="-"/>
              <a:tabLst>
                <a:tab pos="241300" algn="l"/>
              </a:tabLst>
            </a:pP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spc="-10" b="1">
                <a:latin typeface="Tahoma"/>
                <a:cs typeface="Tahoma"/>
              </a:rPr>
              <a:t>2</a:t>
            </a:r>
            <a:r>
              <a:rPr dirty="0" sz="120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Ж</a:t>
            </a:r>
            <a:r>
              <a:rPr dirty="0" sz="1200" b="1">
                <a:latin typeface="Tahoma"/>
                <a:cs typeface="Tahoma"/>
              </a:rPr>
              <a:t>ЛС 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spc="-10" b="1">
                <a:latin typeface="Tahoma"/>
                <a:cs typeface="Tahoma"/>
              </a:rPr>
              <a:t>6.000,00</a:t>
            </a:r>
            <a:r>
              <a:rPr dirty="0" sz="1200" spc="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динара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200">
                <a:latin typeface="Tahoma"/>
                <a:cs typeface="Tahoma"/>
              </a:rPr>
              <a:t>-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85824" y="8366028"/>
            <a:ext cx="604266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ahoma"/>
                <a:cs typeface="Tahoma"/>
              </a:rPr>
              <a:t>Клубо</a:t>
            </a:r>
            <a:r>
              <a:rPr dirty="0" sz="1200" spc="-10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и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под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е з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хт</a:t>
            </a:r>
            <a:r>
              <a:rPr dirty="0" sz="1200" spc="5">
                <a:latin typeface="Tahoma"/>
                <a:cs typeface="Tahoma"/>
              </a:rPr>
              <a:t>е</a:t>
            </a:r>
            <a:r>
              <a:rPr dirty="0" sz="1200">
                <a:latin typeface="Tahoma"/>
                <a:cs typeface="Tahoma"/>
              </a:rPr>
              <a:t>в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за</a:t>
            </a:r>
            <a:r>
              <a:rPr dirty="0" sz="1200" spc="-10">
                <a:latin typeface="Tahoma"/>
                <a:cs typeface="Tahoma"/>
              </a:rPr>
              <a:t> и</a:t>
            </a:r>
            <a:r>
              <a:rPr dirty="0" sz="1200">
                <a:latin typeface="Tahoma"/>
                <a:cs typeface="Tahoma"/>
              </a:rPr>
              <a:t>зда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е 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зволе за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езо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у </a:t>
            </a:r>
            <a:r>
              <a:rPr dirty="0" sz="1200" spc="-5">
                <a:latin typeface="Tahoma"/>
                <a:cs typeface="Tahoma"/>
              </a:rPr>
              <a:t>К</a:t>
            </a:r>
            <a:r>
              <a:rPr dirty="0" sz="1200">
                <a:latin typeface="Tahoma"/>
                <a:cs typeface="Tahoma"/>
              </a:rPr>
              <a:t>СС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н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ј</a:t>
            </a:r>
            <a:r>
              <a:rPr dirty="0" sz="1200" spc="10">
                <a:latin typeface="Tahoma"/>
                <a:cs typeface="Tahoma"/>
              </a:rPr>
              <a:t>к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с</a:t>
            </a:r>
            <a:r>
              <a:rPr dirty="0" sz="1200" spc="-5">
                <a:latin typeface="Tahoma"/>
                <a:cs typeface="Tahoma"/>
              </a:rPr>
              <a:t>ни</a:t>
            </a:r>
            <a:r>
              <a:rPr dirty="0" sz="1200">
                <a:latin typeface="Tahoma"/>
                <a:cs typeface="Tahoma"/>
              </a:rPr>
              <a:t>је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до 20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>
                <a:latin typeface="Tahoma"/>
                <a:cs typeface="Tahoma"/>
              </a:rPr>
              <a:t>маја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98524" y="8563102"/>
            <a:ext cx="390525" cy="184785"/>
          </a:xfrm>
          <a:custGeom>
            <a:avLst/>
            <a:gdLst/>
            <a:ahLst/>
            <a:cxnLst/>
            <a:rect l="l" t="t" r="r" b="b"/>
            <a:pathLst>
              <a:path w="390525" h="184784">
                <a:moveTo>
                  <a:pt x="0" y="184403"/>
                </a:moveTo>
                <a:lnTo>
                  <a:pt x="390144" y="184403"/>
                </a:lnTo>
                <a:lnTo>
                  <a:pt x="390144" y="0"/>
                </a:lnTo>
                <a:lnTo>
                  <a:pt x="0" y="0"/>
                </a:lnTo>
                <a:lnTo>
                  <a:pt x="0" y="18440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985824" y="8574955"/>
            <a:ext cx="334391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b="1">
                <a:latin typeface="Tahoma"/>
                <a:cs typeface="Tahoma"/>
              </a:rPr>
              <a:t>2021.</a:t>
            </a:r>
            <a:r>
              <a:rPr dirty="0" sz="1200" spc="15" b="1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год</a:t>
            </a:r>
            <a:r>
              <a:rPr dirty="0" sz="1200" spc="-5">
                <a:latin typeface="Tahoma"/>
                <a:cs typeface="Tahoma"/>
              </a:rPr>
              <a:t>ин</a:t>
            </a:r>
            <a:r>
              <a:rPr dirty="0" sz="1200">
                <a:latin typeface="Tahoma"/>
                <a:cs typeface="Tahoma"/>
              </a:rPr>
              <a:t>е,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5">
                <a:latin typeface="Tahoma"/>
                <a:cs typeface="Tahoma"/>
              </a:rPr>
              <a:t>р</a:t>
            </a:r>
            <a:r>
              <a:rPr dirty="0" sz="1200">
                <a:latin typeface="Tahoma"/>
                <a:cs typeface="Tahoma"/>
              </a:rPr>
              <a:t>едну т</a:t>
            </a:r>
            <a:r>
              <a:rPr dirty="0" sz="1200" spc="-5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км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ч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р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ку 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10">
                <a:latin typeface="Tahoma"/>
                <a:cs typeface="Tahoma"/>
              </a:rPr>
              <a:t>з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-10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у.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57224" y="8759359"/>
            <a:ext cx="6263640" cy="1466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marR="104775" indent="-228600">
              <a:lnSpc>
                <a:spcPct val="100800"/>
              </a:lnSpc>
              <a:buFont typeface="Tahoma"/>
              <a:buChar char="-"/>
              <a:tabLst>
                <a:tab pos="241300" algn="l"/>
              </a:tabLst>
            </a:pPr>
            <a:r>
              <a:rPr dirty="0" sz="1200">
                <a:latin typeface="Tahoma"/>
                <a:cs typeface="Tahoma"/>
              </a:rPr>
              <a:t>К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мис</a:t>
            </a:r>
            <a:r>
              <a:rPr dirty="0" sz="1200" spc="-10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ј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за </a:t>
            </a:r>
            <a:r>
              <a:rPr dirty="0" sz="1200" spc="-10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зда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е 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зв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ле 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сезо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одлучује 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с</a:t>
            </a:r>
            <a:r>
              <a:rPr dirty="0" sz="1200" spc="5">
                <a:latin typeface="Tahoma"/>
                <a:cs typeface="Tahoma"/>
              </a:rPr>
              <a:t>н</a:t>
            </a:r>
            <a:r>
              <a:rPr dirty="0" sz="1200" spc="15">
                <a:latin typeface="Tahoma"/>
                <a:cs typeface="Tahoma"/>
              </a:rPr>
              <a:t>о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од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така 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з 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од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етог</a:t>
            </a:r>
            <a:r>
              <a:rPr dirty="0" sz="1200">
                <a:latin typeface="Tahoma"/>
                <a:cs typeface="Tahoma"/>
              </a:rPr>
              <a:t> захте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и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ст</a:t>
            </a:r>
            <a:r>
              <a:rPr dirty="0" sz="1200" spc="5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ље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е 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куме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та</a:t>
            </a:r>
            <a:r>
              <a:rPr dirty="0" sz="1200" spc="-5">
                <a:latin typeface="Tahoma"/>
                <a:cs typeface="Tahoma"/>
              </a:rPr>
              <a:t>ц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је.</a:t>
            </a:r>
            <a:endParaRPr sz="1200">
              <a:latin typeface="Tahoma"/>
              <a:cs typeface="Tahoma"/>
            </a:endParaRPr>
          </a:p>
          <a:p>
            <a:pPr marL="241300" marR="451484" indent="-228600">
              <a:lnSpc>
                <a:spcPct val="100000"/>
              </a:lnSpc>
              <a:spcBef>
                <a:spcPts val="10"/>
              </a:spcBef>
              <a:buFont typeface="Tahoma"/>
              <a:buChar char="-"/>
              <a:tabLst>
                <a:tab pos="241300" algn="l"/>
              </a:tabLst>
            </a:pPr>
            <a:r>
              <a:rPr dirty="0" sz="1200">
                <a:latin typeface="Tahoma"/>
                <a:cs typeface="Tahoma"/>
              </a:rPr>
              <a:t>К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мис</a:t>
            </a:r>
            <a:r>
              <a:rPr dirty="0" sz="1200" spc="-10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ј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за </a:t>
            </a:r>
            <a:r>
              <a:rPr dirty="0" sz="1200" spc="-10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зда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е 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зв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ле за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езо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у </a:t>
            </a:r>
            <a:r>
              <a:rPr dirty="0" sz="1200" spc="5">
                <a:latin typeface="Tahoma"/>
                <a:cs typeface="Tahoma"/>
              </a:rPr>
              <a:t>р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зм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тра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с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мо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10">
                <a:latin typeface="Tahoma"/>
                <a:cs typeface="Tahoma"/>
              </a:rPr>
              <a:t>з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хт</a:t>
            </a:r>
            <a:r>
              <a:rPr dirty="0" sz="1200" spc="5">
                <a:latin typeface="Tahoma"/>
                <a:cs typeface="Tahoma"/>
              </a:rPr>
              <a:t>е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е и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ст</a:t>
            </a:r>
            <a:r>
              <a:rPr dirty="0" sz="1200" spc="5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ље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>
                <a:latin typeface="Tahoma"/>
                <a:cs typeface="Tahoma"/>
              </a:rPr>
              <a:t> докуме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та</a:t>
            </a:r>
            <a:r>
              <a:rPr dirty="0" sz="1200" spc="-5">
                <a:latin typeface="Tahoma"/>
                <a:cs typeface="Tahoma"/>
              </a:rPr>
              <a:t>ц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ју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ко</a:t>
            </a:r>
            <a:r>
              <a:rPr dirty="0" sz="1200" spc="-5">
                <a:latin typeface="Tahoma"/>
                <a:cs typeface="Tahoma"/>
              </a:rPr>
              <a:t>ј</a:t>
            </a:r>
            <a:r>
              <a:rPr dirty="0" sz="1200">
                <a:latin typeface="Tahoma"/>
                <a:cs typeface="Tahoma"/>
              </a:rPr>
              <a:t>и су </a:t>
            </a:r>
            <a:r>
              <a:rPr dirty="0" sz="1200" spc="-10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од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ети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 </a:t>
            </a:r>
            <a:r>
              <a:rPr dirty="0" sz="1200" spc="5">
                <a:latin typeface="Tahoma"/>
                <a:cs typeface="Tahoma"/>
              </a:rPr>
              <a:t>р</a:t>
            </a:r>
            <a:r>
              <a:rPr dirty="0" sz="1200">
                <a:latin typeface="Tahoma"/>
                <a:cs typeface="Tahoma"/>
              </a:rPr>
              <a:t>оку за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д</a:t>
            </a:r>
            <a:r>
              <a:rPr dirty="0" sz="1200" spc="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ста</a:t>
            </a:r>
            <a:r>
              <a:rPr dirty="0" sz="1200" spc="-10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у ут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рђен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м у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овом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оз</a:t>
            </a:r>
            <a:r>
              <a:rPr dirty="0" sz="1200" spc="5">
                <a:latin typeface="Tahoma"/>
                <a:cs typeface="Tahoma"/>
              </a:rPr>
              <a:t>и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у.</a:t>
            </a:r>
            <a:endParaRPr sz="1200">
              <a:latin typeface="Tahoma"/>
              <a:cs typeface="Tahoma"/>
            </a:endParaRPr>
          </a:p>
          <a:p>
            <a:pPr marL="240665" marR="114935">
              <a:lnSpc>
                <a:spcPct val="100400"/>
              </a:lnSpc>
              <a:spcBef>
                <a:spcPts val="5"/>
              </a:spcBef>
            </a:pPr>
            <a:r>
              <a:rPr dirty="0" sz="1200" spc="-5">
                <a:latin typeface="Tahoma"/>
                <a:cs typeface="Tahoma"/>
              </a:rPr>
              <a:t>З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хт</a:t>
            </a:r>
            <a:r>
              <a:rPr dirty="0" sz="1200" spc="5">
                <a:latin typeface="Tahoma"/>
                <a:cs typeface="Tahoma"/>
              </a:rPr>
              <a:t>е</a:t>
            </a:r>
            <a:r>
              <a:rPr dirty="0" sz="1200">
                <a:latin typeface="Tahoma"/>
                <a:cs typeface="Tahoma"/>
              </a:rPr>
              <a:t>в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за</a:t>
            </a:r>
            <a:r>
              <a:rPr dirty="0" sz="1200" spc="-10">
                <a:latin typeface="Tahoma"/>
                <a:cs typeface="Tahoma"/>
              </a:rPr>
              <a:t> и</a:t>
            </a:r>
            <a:r>
              <a:rPr dirty="0" sz="1200">
                <a:latin typeface="Tahoma"/>
                <a:cs typeface="Tahoma"/>
              </a:rPr>
              <a:t>зда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е 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зв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ле за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езо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у </a:t>
            </a:r>
            <a:r>
              <a:rPr dirty="0" sz="1200" spc="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од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и </a:t>
            </a:r>
            <a:r>
              <a:rPr dirty="0" sz="1200" spc="1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е у</a:t>
            </a:r>
            <a:r>
              <a:rPr dirty="0" sz="1200" spc="-5">
                <a:latin typeface="Tahoma"/>
                <a:cs typeface="Tahoma"/>
              </a:rPr>
              <a:t> пи</a:t>
            </a:r>
            <a:r>
              <a:rPr dirty="0" sz="1200" spc="5">
                <a:latin typeface="Tahoma"/>
                <a:cs typeface="Tahoma"/>
              </a:rPr>
              <a:t>с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 spc="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ј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ф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 spc="5">
                <a:latin typeface="Tahoma"/>
                <a:cs typeface="Tahoma"/>
              </a:rPr>
              <a:t>р</a:t>
            </a:r>
            <a:r>
              <a:rPr dirty="0" sz="1200">
                <a:latin typeface="Tahoma"/>
                <a:cs typeface="Tahoma"/>
              </a:rPr>
              <a:t>ми,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зат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 spc="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рен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ј</a:t>
            </a:r>
            <a:r>
              <a:rPr dirty="0" sz="1200">
                <a:latin typeface="Tahoma"/>
                <a:cs typeface="Tahoma"/>
              </a:rPr>
              <a:t> ко</a:t>
            </a:r>
            <a:r>
              <a:rPr dirty="0" sz="1200" spc="-10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ерт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,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о</a:t>
            </a:r>
            <a:r>
              <a:rPr dirty="0" sz="1200" spc="10">
                <a:latin typeface="Tahoma"/>
                <a:cs typeface="Tahoma"/>
              </a:rPr>
              <a:t>б</a:t>
            </a:r>
            <a:r>
              <a:rPr dirty="0" sz="1200">
                <a:latin typeface="Tahoma"/>
                <a:cs typeface="Tahoma"/>
              </a:rPr>
              <a:t>р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с</a:t>
            </a:r>
            <a:r>
              <a:rPr dirty="0" sz="1200" spc="-5">
                <a:latin typeface="Tahoma"/>
                <a:cs typeface="Tahoma"/>
              </a:rPr>
              <a:t>ц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к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ји</a:t>
            </a:r>
            <a:r>
              <a:rPr dirty="0" sz="1200" spc="-10">
                <a:latin typeface="Tahoma"/>
                <a:cs typeface="Tahoma"/>
              </a:rPr>
              <a:t> ј</a:t>
            </a:r>
            <a:r>
              <a:rPr dirty="0" sz="1200">
                <a:latin typeface="Tahoma"/>
                <a:cs typeface="Tahoma"/>
              </a:rPr>
              <a:t>е утв</a:t>
            </a:r>
            <a:r>
              <a:rPr dirty="0" sz="1200" spc="-10">
                <a:latin typeface="Tahoma"/>
                <a:cs typeface="Tahoma"/>
              </a:rPr>
              <a:t>р</a:t>
            </a:r>
            <a:r>
              <a:rPr dirty="0" sz="1200" spc="10">
                <a:latin typeface="Tahoma"/>
                <a:cs typeface="Tahoma"/>
              </a:rPr>
              <a:t>д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ла</a:t>
            </a:r>
            <a:r>
              <a:rPr dirty="0" sz="1200" spc="-10">
                <a:latin typeface="Tahoma"/>
                <a:cs typeface="Tahoma"/>
              </a:rPr>
              <a:t> К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5">
                <a:latin typeface="Tahoma"/>
                <a:cs typeface="Tahoma"/>
              </a:rPr>
              <a:t>м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с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ја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з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и</a:t>
            </a:r>
            <a:r>
              <a:rPr dirty="0" sz="1200">
                <a:latin typeface="Tahoma"/>
                <a:cs typeface="Tahoma"/>
              </a:rPr>
              <a:t>зда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е 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з</a:t>
            </a:r>
            <a:r>
              <a:rPr dirty="0" sz="1200" spc="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ола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езо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у,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к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 и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електр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ском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облику </a:t>
            </a:r>
            <a:r>
              <a:rPr dirty="0" sz="1200" spc="-10">
                <a:latin typeface="Tahoma"/>
                <a:cs typeface="Tahoma"/>
              </a:rPr>
              <a:t>(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а </a:t>
            </a:r>
            <a:r>
              <a:rPr dirty="0" sz="1200" spc="-10">
                <a:latin typeface="Tahoma"/>
                <a:cs typeface="Tahoma"/>
              </a:rPr>
              <a:t>Д</a:t>
            </a:r>
            <a:r>
              <a:rPr dirty="0" sz="1200">
                <a:latin typeface="Tahoma"/>
                <a:cs typeface="Tahoma"/>
              </a:rPr>
              <a:t>В</a:t>
            </a:r>
            <a:r>
              <a:rPr dirty="0" sz="1200" spc="15">
                <a:latin typeface="Tahoma"/>
                <a:cs typeface="Tahoma"/>
              </a:rPr>
              <a:t>Д</a:t>
            </a:r>
            <a:r>
              <a:rPr dirty="0" sz="1200" spc="-5">
                <a:latin typeface="Tahoma"/>
                <a:cs typeface="Tahoma"/>
              </a:rPr>
              <a:t>-</a:t>
            </a:r>
            <a:r>
              <a:rPr dirty="0" sz="1200">
                <a:latin typeface="Tahoma"/>
                <a:cs typeface="Tahoma"/>
              </a:rPr>
              <a:t>у 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ли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на флешу).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Уз з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х</a:t>
            </a:r>
            <a:r>
              <a:rPr dirty="0" sz="1200" spc="-10">
                <a:latin typeface="Tahoma"/>
                <a:cs typeface="Tahoma"/>
              </a:rPr>
              <a:t>т</a:t>
            </a:r>
            <a:r>
              <a:rPr dirty="0" sz="1200">
                <a:latin typeface="Tahoma"/>
                <a:cs typeface="Tahoma"/>
              </a:rPr>
              <a:t>ев</a:t>
            </a:r>
            <a:r>
              <a:rPr dirty="0" sz="1200" spc="-5">
                <a:latin typeface="Tahoma"/>
                <a:cs typeface="Tahoma"/>
              </a:rPr>
              <a:t> с</a:t>
            </a:r>
            <a:r>
              <a:rPr dirty="0" sz="1200">
                <a:latin typeface="Tahoma"/>
                <a:cs typeface="Tahoma"/>
              </a:rPr>
              <a:t>е 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б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езно 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од</a:t>
            </a:r>
            <a:r>
              <a:rPr dirty="0" sz="1200" spc="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е</a:t>
            </a:r>
            <a:endParaRPr sz="1200">
              <a:latin typeface="Tahoma"/>
              <a:cs typeface="Tahoma"/>
            </a:endParaRPr>
          </a:p>
          <a:p>
            <a:pPr marL="240665">
              <a:lnSpc>
                <a:spcPct val="100000"/>
              </a:lnSpc>
              <a:spcBef>
                <a:spcPts val="10"/>
              </a:spcBef>
            </a:pPr>
            <a:r>
              <a:rPr dirty="0" sz="1200">
                <a:latin typeface="Tahoma"/>
                <a:cs typeface="Tahoma"/>
              </a:rPr>
              <a:t>и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п</a:t>
            </a:r>
            <a:r>
              <a:rPr dirty="0" sz="1200" spc="5">
                <a:latin typeface="Tahoma"/>
                <a:cs typeface="Tahoma"/>
              </a:rPr>
              <a:t>о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уњени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у</a:t>
            </a:r>
            <a:r>
              <a:rPr dirty="0" sz="1200" spc="-5">
                <a:latin typeface="Tahoma"/>
                <a:cs typeface="Tahoma"/>
              </a:rPr>
              <a:t>пи</a:t>
            </a:r>
            <a:r>
              <a:rPr dirty="0" sz="1200">
                <a:latin typeface="Tahoma"/>
                <a:cs typeface="Tahoma"/>
              </a:rPr>
              <a:t>тн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ц</a:t>
            </a:r>
            <a:r>
              <a:rPr dirty="0" sz="1200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и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д</a:t>
            </a:r>
            <a:r>
              <a:rPr dirty="0" sz="1200" spc="-5">
                <a:latin typeface="Tahoma"/>
                <a:cs typeface="Tahoma"/>
              </a:rPr>
              <a:t>р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5">
                <a:latin typeface="Tahoma"/>
                <a:cs typeface="Tahoma"/>
              </a:rPr>
              <a:t>г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куме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та</a:t>
            </a:r>
            <a:r>
              <a:rPr dirty="0" sz="1200" spc="-5">
                <a:latin typeface="Tahoma"/>
                <a:cs typeface="Tahoma"/>
              </a:rPr>
              <a:t>ц</a:t>
            </a:r>
            <a:r>
              <a:rPr dirty="0" sz="1200" spc="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ја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к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је </a:t>
            </a:r>
            <a:r>
              <a:rPr dirty="0" sz="1200" spc="-5">
                <a:latin typeface="Tahoma"/>
                <a:cs typeface="Tahoma"/>
              </a:rPr>
              <a:t>ј</a:t>
            </a:r>
            <a:r>
              <a:rPr dirty="0" sz="1200">
                <a:latin typeface="Tahoma"/>
                <a:cs typeface="Tahoma"/>
              </a:rPr>
              <a:t>е утв</a:t>
            </a:r>
            <a:r>
              <a:rPr dirty="0" sz="1200" spc="-10">
                <a:latin typeface="Tahoma"/>
                <a:cs typeface="Tahoma"/>
              </a:rPr>
              <a:t>р</a:t>
            </a:r>
            <a:r>
              <a:rPr dirty="0" sz="1200" spc="10">
                <a:latin typeface="Tahoma"/>
                <a:cs typeface="Tahoma"/>
              </a:rPr>
              <a:t>д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ла</a:t>
            </a:r>
            <a:r>
              <a:rPr dirty="0" sz="1200" spc="-10">
                <a:latin typeface="Tahoma"/>
                <a:cs typeface="Tahoma"/>
              </a:rPr>
              <a:t> К</a:t>
            </a:r>
            <a:r>
              <a:rPr dirty="0" sz="1200" spc="5">
                <a:latin typeface="Tahoma"/>
                <a:cs typeface="Tahoma"/>
              </a:rPr>
              <a:t>о</a:t>
            </a:r>
            <a:r>
              <a:rPr dirty="0" sz="1200" spc="20">
                <a:latin typeface="Tahoma"/>
                <a:cs typeface="Tahoma"/>
              </a:rPr>
              <a:t>м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с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ја за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з</a:t>
            </a:r>
            <a:r>
              <a:rPr dirty="0" sz="1200" spc="15">
                <a:latin typeface="Tahoma"/>
                <a:cs typeface="Tahoma"/>
              </a:rPr>
              <a:t>д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5">
                <a:latin typeface="Tahoma"/>
                <a:cs typeface="Tahoma"/>
              </a:rPr>
              <a:t>в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е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8319" y="9495705"/>
            <a:ext cx="812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ahoma"/>
                <a:cs typeface="Tahoma"/>
              </a:rPr>
              <a:t>-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5824" y="371517"/>
            <a:ext cx="5940425" cy="11004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600"/>
              </a:lnSpc>
            </a:pPr>
            <a:r>
              <a:rPr dirty="0" sz="1200">
                <a:latin typeface="Tahoma"/>
                <a:cs typeface="Tahoma"/>
              </a:rPr>
              <a:t>доз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оле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езо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у,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к</a:t>
            </a:r>
            <a:r>
              <a:rPr dirty="0" sz="1200" spc="5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и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д</a:t>
            </a:r>
            <a:r>
              <a:rPr dirty="0" sz="1200" spc="-5">
                <a:latin typeface="Tahoma"/>
                <a:cs typeface="Tahoma"/>
              </a:rPr>
              <a:t>р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5">
                <a:latin typeface="Tahoma"/>
                <a:cs typeface="Tahoma"/>
              </a:rPr>
              <a:t>г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куме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та</a:t>
            </a:r>
            <a:r>
              <a:rPr dirty="0" sz="1200" spc="5">
                <a:latin typeface="Tahoma"/>
                <a:cs typeface="Tahoma"/>
              </a:rPr>
              <a:t>ц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ја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к</a:t>
            </a:r>
            <a:r>
              <a:rPr dirty="0" sz="1200" spc="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ј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м под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5">
                <a:latin typeface="Tahoma"/>
                <a:cs typeface="Tahoma"/>
              </a:rPr>
              <a:t>с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л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ц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хт</a:t>
            </a:r>
            <a:r>
              <a:rPr dirty="0" sz="1200" spc="5">
                <a:latin typeface="Tahoma"/>
                <a:cs typeface="Tahoma"/>
              </a:rPr>
              <a:t>е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к</a:t>
            </a:r>
            <a:r>
              <a:rPr dirty="0" sz="1200" spc="-5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зује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с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уњен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ст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ро</a:t>
            </a:r>
            <a:r>
              <a:rPr dirty="0" sz="1200" spc="-5">
                <a:latin typeface="Tahoma"/>
                <a:cs typeface="Tahoma"/>
              </a:rPr>
              <a:t>пи</a:t>
            </a:r>
            <a:r>
              <a:rPr dirty="0" sz="1200" spc="5">
                <a:latin typeface="Tahoma"/>
                <a:cs typeface="Tahoma"/>
              </a:rPr>
              <a:t>с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5">
                <a:latin typeface="Tahoma"/>
                <a:cs typeface="Tahoma"/>
              </a:rPr>
              <a:t>н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х усло</a:t>
            </a:r>
            <a:r>
              <a:rPr dirty="0" sz="1200" spc="-10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и</a:t>
            </a:r>
            <a:r>
              <a:rPr dirty="0" sz="1200">
                <a:latin typeface="Tahoma"/>
                <a:cs typeface="Tahoma"/>
              </a:rPr>
              <a:t>з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чл.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48.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ч</a:t>
            </a:r>
            <a:r>
              <a:rPr dirty="0" sz="1200">
                <a:latin typeface="Tahoma"/>
                <a:cs typeface="Tahoma"/>
              </a:rPr>
              <a:t>л. 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5</a:t>
            </a:r>
            <a:r>
              <a:rPr dirty="0" sz="1200" spc="20">
                <a:latin typeface="Tahoma"/>
                <a:cs typeface="Tahoma"/>
              </a:rPr>
              <a:t>8</a:t>
            </a:r>
            <a:r>
              <a:rPr dirty="0" sz="1200" spc="-5">
                <a:latin typeface="Tahoma"/>
                <a:cs typeface="Tahoma"/>
              </a:rPr>
              <a:t>-</a:t>
            </a:r>
            <a:r>
              <a:rPr dirty="0" sz="1200">
                <a:latin typeface="Tahoma"/>
                <a:cs typeface="Tahoma"/>
              </a:rPr>
              <a:t>62.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Пр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ви</a:t>
            </a:r>
            <a:r>
              <a:rPr dirty="0" sz="1200">
                <a:latin typeface="Tahoma"/>
                <a:cs typeface="Tahoma"/>
              </a:rPr>
              <a:t>л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 spc="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ка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т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км</a:t>
            </a:r>
            <a:r>
              <a:rPr dirty="0" sz="1200" spc="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че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у за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зд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е 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зв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ла за сезо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у.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Обр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зац,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уп</a:t>
            </a:r>
            <a:r>
              <a:rPr dirty="0" sz="1200" spc="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тн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ци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и д</a:t>
            </a:r>
            <a:r>
              <a:rPr dirty="0" sz="1200" spc="-5">
                <a:latin typeface="Tahoma"/>
                <a:cs typeface="Tahoma"/>
              </a:rPr>
              <a:t>р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5">
                <a:latin typeface="Tahoma"/>
                <a:cs typeface="Tahoma"/>
              </a:rPr>
              <a:t>г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о</a:t>
            </a:r>
            <a:r>
              <a:rPr dirty="0" sz="1200" spc="10">
                <a:latin typeface="Tahoma"/>
                <a:cs typeface="Tahoma"/>
              </a:rPr>
              <a:t>б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10">
                <a:latin typeface="Tahoma"/>
                <a:cs typeface="Tahoma"/>
              </a:rPr>
              <a:t>з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куме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та</a:t>
            </a:r>
            <a:r>
              <a:rPr dirty="0" sz="1200" spc="-5">
                <a:latin typeface="Tahoma"/>
                <a:cs typeface="Tahoma"/>
              </a:rPr>
              <a:t>ци</a:t>
            </a:r>
            <a:r>
              <a:rPr dirty="0" sz="1200" spc="5">
                <a:latin typeface="Tahoma"/>
                <a:cs typeface="Tahoma"/>
              </a:rPr>
              <a:t>ј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бј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ље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у </a:t>
            </a:r>
            <a:r>
              <a:rPr dirty="0" sz="1200" spc="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ајту </a:t>
            </a:r>
            <a:r>
              <a:rPr dirty="0" sz="1200" spc="-10">
                <a:latin typeface="Tahoma"/>
                <a:cs typeface="Tahoma"/>
              </a:rPr>
              <a:t>К</a:t>
            </a:r>
            <a:r>
              <a:rPr dirty="0" sz="1200">
                <a:latin typeface="Tahoma"/>
                <a:cs typeface="Tahoma"/>
              </a:rPr>
              <a:t>СС: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15" b="1" u="heavy">
                <a:solidFill>
                  <a:srgbClr val="0462C1"/>
                </a:solidFill>
                <a:latin typeface="Tahoma"/>
                <a:cs typeface="Tahoma"/>
                <a:hlinkClick r:id="rId2"/>
              </a:rPr>
              <a:t>h</a:t>
            </a:r>
            <a:r>
              <a:rPr dirty="0" sz="1200" spc="-5" b="1" u="heavy">
                <a:solidFill>
                  <a:srgbClr val="0462C1"/>
                </a:solidFill>
                <a:latin typeface="Tahoma"/>
                <a:cs typeface="Tahoma"/>
                <a:hlinkClick r:id="rId2"/>
              </a:rPr>
              <a:t>tt</a:t>
            </a:r>
            <a:r>
              <a:rPr dirty="0" sz="1200" spc="-5" b="1" u="heavy">
                <a:solidFill>
                  <a:srgbClr val="0462C1"/>
                </a:solidFill>
                <a:latin typeface="Tahoma"/>
                <a:cs typeface="Tahoma"/>
                <a:hlinkClick r:id="rId2"/>
              </a:rPr>
              <a:t>p:/</a:t>
            </a:r>
            <a:r>
              <a:rPr dirty="0" sz="1200" b="1" u="heavy">
                <a:solidFill>
                  <a:srgbClr val="0462C1"/>
                </a:solidFill>
                <a:latin typeface="Tahoma"/>
                <a:cs typeface="Tahoma"/>
                <a:hlinkClick r:id="rId2"/>
              </a:rPr>
              <a:t>/</a:t>
            </a:r>
            <a:r>
              <a:rPr dirty="0" sz="1200" spc="-5" b="1" u="heavy">
                <a:solidFill>
                  <a:srgbClr val="0462C1"/>
                </a:solidFill>
                <a:latin typeface="Tahoma"/>
                <a:cs typeface="Tahoma"/>
                <a:hlinkClick r:id="rId2"/>
              </a:rPr>
              <a:t>l</a:t>
            </a:r>
            <a:r>
              <a:rPr dirty="0" sz="1200" spc="-10" b="1" u="heavy">
                <a:solidFill>
                  <a:srgbClr val="0462C1"/>
                </a:solidFill>
                <a:latin typeface="Tahoma"/>
                <a:cs typeface="Tahoma"/>
                <a:hlinkClick r:id="rId2"/>
              </a:rPr>
              <a:t>i</a:t>
            </a:r>
            <a:r>
              <a:rPr dirty="0" sz="1200" spc="-5" b="1" u="heavy">
                <a:solidFill>
                  <a:srgbClr val="0462C1"/>
                </a:solidFill>
                <a:latin typeface="Tahoma"/>
                <a:cs typeface="Tahoma"/>
                <a:hlinkClick r:id="rId2"/>
              </a:rPr>
              <a:t>ge</a:t>
            </a:r>
            <a:r>
              <a:rPr dirty="0" sz="1200" spc="-10" b="1" u="heavy">
                <a:solidFill>
                  <a:srgbClr val="0462C1"/>
                </a:solidFill>
                <a:latin typeface="Tahoma"/>
                <a:cs typeface="Tahoma"/>
                <a:hlinkClick r:id="rId2"/>
              </a:rPr>
              <a:t>.k</a:t>
            </a:r>
            <a:r>
              <a:rPr dirty="0" sz="1200" spc="-20" b="1" u="heavy">
                <a:solidFill>
                  <a:srgbClr val="0462C1"/>
                </a:solidFill>
                <a:latin typeface="Tahoma"/>
                <a:cs typeface="Tahoma"/>
                <a:hlinkClick r:id="rId2"/>
              </a:rPr>
              <a:t>s</a:t>
            </a:r>
            <a:r>
              <a:rPr dirty="0" sz="1200" spc="-5" b="1" u="heavy">
                <a:solidFill>
                  <a:srgbClr val="0462C1"/>
                </a:solidFill>
                <a:latin typeface="Tahoma"/>
                <a:cs typeface="Tahoma"/>
                <a:hlinkClick r:id="rId2"/>
              </a:rPr>
              <a:t>s</a:t>
            </a:r>
            <a:r>
              <a:rPr dirty="0" sz="1200" spc="-5" b="1" u="heavy">
                <a:solidFill>
                  <a:srgbClr val="0462C1"/>
                </a:solidFill>
                <a:latin typeface="Tahoma"/>
                <a:cs typeface="Tahoma"/>
                <a:hlinkClick r:id="rId2"/>
              </a:rPr>
              <a:t>.</a:t>
            </a:r>
            <a:r>
              <a:rPr dirty="0" sz="1200" spc="-20" b="1" u="heavy">
                <a:solidFill>
                  <a:srgbClr val="0462C1"/>
                </a:solidFill>
                <a:latin typeface="Tahoma"/>
                <a:cs typeface="Tahoma"/>
                <a:hlinkClick r:id="rId2"/>
              </a:rPr>
              <a:t>rs</a:t>
            </a:r>
            <a:r>
              <a:rPr dirty="0" sz="1200" b="1" u="heavy">
                <a:solidFill>
                  <a:srgbClr val="0462C1"/>
                </a:solidFill>
                <a:latin typeface="Tahoma"/>
                <a:cs typeface="Tahoma"/>
                <a:hlinkClick r:id="rId2"/>
              </a:rPr>
              <a:t>/</a:t>
            </a:r>
            <a:r>
              <a:rPr dirty="0" sz="1200" b="1">
                <a:solidFill>
                  <a:srgbClr val="0462C1"/>
                </a:solidFill>
                <a:latin typeface="Tahoma"/>
                <a:cs typeface="Tahoma"/>
              </a:rPr>
              <a:t> </a:t>
            </a:r>
            <a:r>
              <a:rPr dirty="0" sz="1200" spc="40" b="1">
                <a:solidFill>
                  <a:srgbClr val="0462C1"/>
                </a:solidFill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 marR="101600">
              <a:lnSpc>
                <a:spcPts val="1450"/>
              </a:lnSpc>
              <a:spcBef>
                <a:spcPts val="50"/>
              </a:spcBef>
            </a:pPr>
            <a:r>
              <a:rPr dirty="0" sz="1200" b="1">
                <a:latin typeface="Tahoma"/>
                <a:cs typeface="Tahoma"/>
              </a:rPr>
              <a:t>Кошар</a:t>
            </a:r>
            <a:r>
              <a:rPr dirty="0" sz="1200" spc="-5" b="1">
                <a:latin typeface="Tahoma"/>
                <a:cs typeface="Tahoma"/>
              </a:rPr>
              <a:t>к</a:t>
            </a:r>
            <a:r>
              <a:rPr dirty="0" sz="1200" b="1">
                <a:latin typeface="Tahoma"/>
                <a:cs typeface="Tahoma"/>
              </a:rPr>
              <a:t>аш</a:t>
            </a:r>
            <a:r>
              <a:rPr dirty="0" sz="1200" spc="-10" b="1">
                <a:latin typeface="Tahoma"/>
                <a:cs typeface="Tahoma"/>
              </a:rPr>
              <a:t>к</a:t>
            </a:r>
            <a:r>
              <a:rPr dirty="0" sz="1200" b="1">
                <a:latin typeface="Tahoma"/>
                <a:cs typeface="Tahoma"/>
              </a:rPr>
              <a:t>и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савез Срби</a:t>
            </a:r>
            <a:r>
              <a:rPr dirty="0" sz="1200" spc="-10" b="1">
                <a:latin typeface="Tahoma"/>
                <a:cs typeface="Tahoma"/>
              </a:rPr>
              <a:t>ј</a:t>
            </a:r>
            <a:r>
              <a:rPr dirty="0" sz="1200" b="1">
                <a:latin typeface="Tahoma"/>
                <a:cs typeface="Tahoma"/>
              </a:rPr>
              <a:t>е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( Комиси</a:t>
            </a:r>
            <a:r>
              <a:rPr dirty="0" sz="1200" spc="-10" b="1">
                <a:latin typeface="Tahoma"/>
                <a:cs typeface="Tahoma"/>
              </a:rPr>
              <a:t>ј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а </a:t>
            </a:r>
            <a:r>
              <a:rPr dirty="0" sz="1200" spc="-5" b="1">
                <a:latin typeface="Tahoma"/>
                <a:cs typeface="Tahoma"/>
              </a:rPr>
              <a:t>из</a:t>
            </a:r>
            <a:r>
              <a:rPr dirty="0" sz="1200" b="1">
                <a:latin typeface="Tahoma"/>
                <a:cs typeface="Tahoma"/>
              </a:rPr>
              <a:t>дава</a:t>
            </a:r>
            <a:r>
              <a:rPr dirty="0" sz="1200" spc="-5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е Д</a:t>
            </a:r>
            <a:r>
              <a:rPr dirty="0" sz="1200" spc="5" b="1">
                <a:latin typeface="Tahoma"/>
                <a:cs typeface="Tahoma"/>
              </a:rPr>
              <a:t>о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во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а </a:t>
            </a:r>
            <a:r>
              <a:rPr dirty="0" sz="1200" spc="-10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а с</a:t>
            </a:r>
            <a:r>
              <a:rPr dirty="0" sz="1200" spc="5" b="1">
                <a:latin typeface="Tahoma"/>
                <a:cs typeface="Tahoma"/>
              </a:rPr>
              <a:t>е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ону,</a:t>
            </a:r>
            <a:r>
              <a:rPr dirty="0" sz="1200" spc="20" b="1">
                <a:latin typeface="Tahoma"/>
                <a:cs typeface="Tahoma"/>
              </a:rPr>
              <a:t> </a:t>
            </a:r>
            <a:r>
              <a:rPr dirty="0" sz="1250" spc="-35" b="1" i="1">
                <a:latin typeface="Tahoma"/>
                <a:cs typeface="Tahoma"/>
              </a:rPr>
              <a:t>з</a:t>
            </a:r>
            <a:r>
              <a:rPr dirty="0" sz="1250" spc="-30" b="1" i="1">
                <a:latin typeface="Tahoma"/>
                <a:cs typeface="Tahoma"/>
              </a:rPr>
              <a:t>а</a:t>
            </a:r>
            <a:r>
              <a:rPr dirty="0" sz="1250" spc="-30" b="1" i="1">
                <a:latin typeface="Tahoma"/>
                <a:cs typeface="Tahoma"/>
              </a:rPr>
              <a:t> Јасмину</a:t>
            </a:r>
            <a:r>
              <a:rPr dirty="0" sz="1250" spc="-15" b="1" i="1">
                <a:latin typeface="Tahoma"/>
                <a:cs typeface="Tahoma"/>
              </a:rPr>
              <a:t> </a:t>
            </a:r>
            <a:r>
              <a:rPr dirty="0" sz="1250" spc="-35" b="1" i="1">
                <a:latin typeface="Tahoma"/>
                <a:cs typeface="Tahoma"/>
              </a:rPr>
              <a:t>Бранков</a:t>
            </a:r>
            <a:r>
              <a:rPr dirty="0" sz="1250" spc="-50" b="1" i="1">
                <a:latin typeface="Tahoma"/>
                <a:cs typeface="Tahoma"/>
              </a:rPr>
              <a:t>и</a:t>
            </a:r>
            <a:r>
              <a:rPr dirty="0" sz="1250" spc="-35" b="1" i="1">
                <a:latin typeface="Tahoma"/>
                <a:cs typeface="Tahoma"/>
              </a:rPr>
              <a:t>ћ</a:t>
            </a:r>
            <a:r>
              <a:rPr dirty="0" sz="1250" spc="-20" b="1" i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)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, Сазонова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83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,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11.000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Б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огр</a:t>
            </a:r>
            <a:r>
              <a:rPr dirty="0" sz="1200" spc="-10" b="1">
                <a:latin typeface="Tahoma"/>
                <a:cs typeface="Tahoma"/>
              </a:rPr>
              <a:t>а</a:t>
            </a:r>
            <a:r>
              <a:rPr dirty="0" sz="1200" spc="20" b="1">
                <a:latin typeface="Tahoma"/>
                <a:cs typeface="Tahoma"/>
              </a:rPr>
              <a:t>д</a:t>
            </a:r>
            <a:r>
              <a:rPr dirty="0" sz="1200" spc="-5" b="1">
                <a:latin typeface="Tahoma"/>
                <a:cs typeface="Tahoma"/>
              </a:rPr>
              <a:t>,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spc="-10" b="1" u="heavy">
                <a:solidFill>
                  <a:srgbClr val="0462C1"/>
                </a:solidFill>
                <a:latin typeface="Tahoma"/>
                <a:cs typeface="Tahoma"/>
                <a:hlinkClick r:id="rId3"/>
              </a:rPr>
              <a:t>b</a:t>
            </a:r>
            <a:r>
              <a:rPr dirty="0" sz="1200" spc="-20" b="1" u="heavy">
                <a:solidFill>
                  <a:srgbClr val="0462C1"/>
                </a:solidFill>
                <a:latin typeface="Tahoma"/>
                <a:cs typeface="Tahoma"/>
                <a:hlinkClick r:id="rId3"/>
              </a:rPr>
              <a:t>r</a:t>
            </a:r>
            <a:r>
              <a:rPr dirty="0" sz="1200" spc="-10" b="1" u="heavy">
                <a:solidFill>
                  <a:srgbClr val="0462C1"/>
                </a:solidFill>
                <a:latin typeface="Tahoma"/>
                <a:cs typeface="Tahoma"/>
                <a:hlinkClick r:id="rId3"/>
              </a:rPr>
              <a:t>ankovic@k</a:t>
            </a:r>
            <a:r>
              <a:rPr dirty="0" sz="1200" spc="-20" b="1" u="heavy">
                <a:solidFill>
                  <a:srgbClr val="0462C1"/>
                </a:solidFill>
                <a:latin typeface="Tahoma"/>
                <a:cs typeface="Tahoma"/>
                <a:hlinkClick r:id="rId3"/>
              </a:rPr>
              <a:t>ss</a:t>
            </a:r>
            <a:r>
              <a:rPr dirty="0" sz="1200" b="1" u="heavy">
                <a:solidFill>
                  <a:srgbClr val="0462C1"/>
                </a:solidFill>
                <a:latin typeface="Tahoma"/>
                <a:cs typeface="Tahoma"/>
                <a:hlinkClick r:id="rId3"/>
              </a:rPr>
              <a:t>.</a:t>
            </a:r>
            <a:r>
              <a:rPr dirty="0" sz="1200" spc="-15" b="1" u="heavy">
                <a:solidFill>
                  <a:srgbClr val="0462C1"/>
                </a:solidFill>
                <a:latin typeface="Tahoma"/>
                <a:cs typeface="Tahoma"/>
                <a:hlinkClick r:id="rId3"/>
              </a:rPr>
              <a:t>r</a:t>
            </a:r>
            <a:r>
              <a:rPr dirty="0" sz="1200" spc="-10" b="1" u="heavy">
                <a:solidFill>
                  <a:srgbClr val="0462C1"/>
                </a:solidFill>
                <a:latin typeface="Tahoma"/>
                <a:cs typeface="Tahoma"/>
                <a:hlinkClick r:id="rId3"/>
              </a:rPr>
              <a:t>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8319" y="1107863"/>
            <a:ext cx="812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ahoma"/>
                <a:cs typeface="Tahoma"/>
              </a:rPr>
              <a:t>-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2731" y="1647697"/>
            <a:ext cx="6518275" cy="215265"/>
          </a:xfrm>
          <a:prstGeom prst="rect">
            <a:avLst/>
          </a:prstGeom>
          <a:solidFill>
            <a:srgbClr val="FFE49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ct val="100000"/>
              </a:lnSpc>
            </a:pPr>
            <a:r>
              <a:rPr dirty="0" sz="1400" spc="-5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однош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ње</a:t>
            </a:r>
            <a:r>
              <a:rPr dirty="0" sz="1400" spc="-10" b="1">
                <a:latin typeface="Tahoma"/>
                <a:cs typeface="Tahoma"/>
              </a:rPr>
              <a:t> п</a:t>
            </a:r>
            <a:r>
              <a:rPr dirty="0" sz="1400" b="1">
                <a:latin typeface="Tahoma"/>
                <a:cs typeface="Tahoma"/>
              </a:rPr>
              <a:t>ри</a:t>
            </a:r>
            <a:r>
              <a:rPr dirty="0" sz="1400" spc="-10" b="1">
                <a:latin typeface="Tahoma"/>
                <a:cs typeface="Tahoma"/>
              </a:rPr>
              <a:t>ј</a:t>
            </a:r>
            <a:r>
              <a:rPr dirty="0" sz="1400" b="1">
                <a:latin typeface="Tahoma"/>
                <a:cs typeface="Tahoma"/>
              </a:rPr>
              <a:t>аве</a:t>
            </a:r>
            <a:r>
              <a:rPr dirty="0" sz="1400" spc="-10" b="1">
                <a:latin typeface="Tahoma"/>
                <a:cs typeface="Tahoma"/>
              </a:rPr>
              <a:t> з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5" b="1">
                <a:latin typeface="Tahoma"/>
                <a:cs typeface="Tahoma"/>
              </a:rPr>
              <a:t> у</a:t>
            </a:r>
            <a:r>
              <a:rPr dirty="0" sz="1400" b="1">
                <a:latin typeface="Tahoma"/>
                <a:cs typeface="Tahoma"/>
              </a:rPr>
              <a:t>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шће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у</a:t>
            </a:r>
            <a:r>
              <a:rPr dirty="0" sz="1400" spc="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та</a:t>
            </a:r>
            <a:r>
              <a:rPr dirty="0" sz="1400" spc="-10" b="1">
                <a:latin typeface="Tahoma"/>
                <a:cs typeface="Tahoma"/>
              </a:rPr>
              <a:t>к</a:t>
            </a:r>
            <a:r>
              <a:rPr dirty="0" sz="1400" b="1">
                <a:latin typeface="Tahoma"/>
                <a:cs typeface="Tahoma"/>
              </a:rPr>
              <a:t>ми</a:t>
            </a:r>
            <a:r>
              <a:rPr dirty="0" sz="1400" spc="-5" b="1">
                <a:latin typeface="Tahoma"/>
                <a:cs typeface="Tahoma"/>
              </a:rPr>
              <a:t>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њ</a:t>
            </a:r>
            <a:r>
              <a:rPr dirty="0" sz="1400" spc="5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: </a:t>
            </a:r>
            <a:r>
              <a:rPr dirty="0" sz="1400" spc="-10" b="1">
                <a:latin typeface="Tahoma"/>
                <a:cs typeface="Tahoma"/>
              </a:rPr>
              <a:t>1</a:t>
            </a:r>
            <a:r>
              <a:rPr dirty="0" sz="1400" b="1">
                <a:latin typeface="Tahoma"/>
                <a:cs typeface="Tahoma"/>
              </a:rPr>
              <a:t>.</a:t>
            </a:r>
            <a:r>
              <a:rPr dirty="0" sz="1400" spc="-20" b="1">
                <a:latin typeface="Tahoma"/>
                <a:cs typeface="Tahoma"/>
              </a:rPr>
              <a:t>М</a:t>
            </a:r>
            <a:r>
              <a:rPr dirty="0" sz="1400" b="1">
                <a:latin typeface="Tahoma"/>
                <a:cs typeface="Tahoma"/>
              </a:rPr>
              <a:t>РЛ,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74189" y="3335146"/>
            <a:ext cx="1914525" cy="182880"/>
          </a:xfrm>
          <a:custGeom>
            <a:avLst/>
            <a:gdLst/>
            <a:ahLst/>
            <a:cxnLst/>
            <a:rect l="l" t="t" r="r" b="b"/>
            <a:pathLst>
              <a:path w="1914525" h="182879">
                <a:moveTo>
                  <a:pt x="0" y="182879"/>
                </a:moveTo>
                <a:lnTo>
                  <a:pt x="1914398" y="182879"/>
                </a:lnTo>
                <a:lnTo>
                  <a:pt x="1914398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57224" y="1874435"/>
            <a:ext cx="6277610" cy="3857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marR="12700" indent="-228600">
              <a:lnSpc>
                <a:spcPct val="98700"/>
              </a:lnSpc>
              <a:buFont typeface="Tahoma"/>
              <a:buChar char="-"/>
              <a:tabLst>
                <a:tab pos="241300" algn="l"/>
              </a:tabLst>
            </a:pPr>
            <a:r>
              <a:rPr dirty="0" sz="1200">
                <a:latin typeface="Tahoma"/>
                <a:cs typeface="Tahoma"/>
              </a:rPr>
              <a:t>Клубо</a:t>
            </a:r>
            <a:r>
              <a:rPr dirty="0" sz="1200" spc="-10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и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р</a:t>
            </a:r>
            <a:r>
              <a:rPr dirty="0" sz="1200">
                <a:latin typeface="Tahoma"/>
                <a:cs typeface="Tahoma"/>
              </a:rPr>
              <a:t>ег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он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л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х 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се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р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ких лиг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шк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х т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км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че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25">
                <a:latin typeface="Tahoma"/>
                <a:cs typeface="Tahoma"/>
              </a:rPr>
              <a:t>(</a:t>
            </a:r>
            <a:r>
              <a:rPr dirty="0" sz="1200" spc="-5" b="1">
                <a:latin typeface="Tahoma"/>
                <a:cs typeface="Tahoma"/>
              </a:rPr>
              <a:t>П</a:t>
            </a:r>
            <a:r>
              <a:rPr dirty="0" sz="1200" b="1">
                <a:latin typeface="Tahoma"/>
                <a:cs typeface="Tahoma"/>
              </a:rPr>
              <a:t>рва</a:t>
            </a:r>
            <a:r>
              <a:rPr dirty="0" sz="1200" spc="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м</a:t>
            </a:r>
            <a:r>
              <a:rPr dirty="0" sz="1200" spc="5" b="1">
                <a:latin typeface="Tahoma"/>
                <a:cs typeface="Tahoma"/>
              </a:rPr>
              <a:t>у</a:t>
            </a:r>
            <a:r>
              <a:rPr dirty="0" sz="1200" b="1">
                <a:latin typeface="Tahoma"/>
                <a:cs typeface="Tahoma"/>
              </a:rPr>
              <a:t>ш</a:t>
            </a:r>
            <a:r>
              <a:rPr dirty="0" sz="1200" spc="-10" b="1">
                <a:latin typeface="Tahoma"/>
                <a:cs typeface="Tahoma"/>
              </a:rPr>
              <a:t>к</a:t>
            </a:r>
            <a:r>
              <a:rPr dirty="0" sz="1200" b="1">
                <a:latin typeface="Tahoma"/>
                <a:cs typeface="Tahoma"/>
              </a:rPr>
              <a:t>а р</a:t>
            </a:r>
            <a:r>
              <a:rPr dirty="0" sz="1200" spc="-10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гиона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на</a:t>
            </a:r>
            <a:r>
              <a:rPr dirty="0" sz="120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ига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-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b="1">
                <a:solidFill>
                  <a:srgbClr val="FF0000"/>
                </a:solidFill>
                <a:latin typeface="Tahoma"/>
                <a:cs typeface="Tahoma"/>
              </a:rPr>
              <a:t>1.</a:t>
            </a:r>
            <a:r>
              <a:rPr dirty="0" sz="1200" spc="-10" b="1">
                <a:solidFill>
                  <a:srgbClr val="FF0000"/>
                </a:solidFill>
                <a:latin typeface="Tahoma"/>
                <a:cs typeface="Tahoma"/>
              </a:rPr>
              <a:t>М</a:t>
            </a:r>
            <a:r>
              <a:rPr dirty="0" sz="1200" b="1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dirty="0" sz="1200" spc="5" b="1">
                <a:solidFill>
                  <a:srgbClr val="FF0000"/>
                </a:solidFill>
                <a:latin typeface="Tahoma"/>
                <a:cs typeface="Tahoma"/>
              </a:rPr>
              <a:t>Л</a:t>
            </a:r>
            <a:r>
              <a:rPr dirty="0" sz="1200" spc="-10" b="1">
                <a:latin typeface="Tahoma"/>
                <a:cs typeface="Tahoma"/>
              </a:rPr>
              <a:t>,</a:t>
            </a:r>
            <a:r>
              <a:rPr dirty="0" sz="1200" spc="-5">
                <a:latin typeface="Tahoma"/>
                <a:cs typeface="Tahoma"/>
              </a:rPr>
              <a:t>)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ПРИ</a:t>
            </a:r>
            <a:r>
              <a:rPr dirty="0" sz="1200" spc="10">
                <a:latin typeface="Tahoma"/>
                <a:cs typeface="Tahoma"/>
              </a:rPr>
              <a:t>Ј</a:t>
            </a:r>
            <a:r>
              <a:rPr dirty="0" sz="1200">
                <a:latin typeface="Tahoma"/>
                <a:cs typeface="Tahoma"/>
              </a:rPr>
              <a:t>АВУ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од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бре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е у</a:t>
            </a:r>
            <a:r>
              <a:rPr dirty="0" sz="1200" spc="-5">
                <a:latin typeface="Tahoma"/>
                <a:cs typeface="Tahoma"/>
              </a:rPr>
              <a:t>ч</a:t>
            </a:r>
            <a:r>
              <a:rPr dirty="0" sz="1200" spc="15">
                <a:latin typeface="Tahoma"/>
                <a:cs typeface="Tahoma"/>
              </a:rPr>
              <a:t>е</a:t>
            </a:r>
            <a:r>
              <a:rPr dirty="0" sz="1200">
                <a:latin typeface="Tahoma"/>
                <a:cs typeface="Tahoma"/>
              </a:rPr>
              <a:t>шћа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такми</a:t>
            </a:r>
            <a:r>
              <a:rPr dirty="0" sz="1200" spc="-10">
                <a:latin typeface="Tahoma"/>
                <a:cs typeface="Tahoma"/>
              </a:rPr>
              <a:t>ч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у,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 spc="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дн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се </a:t>
            </a:r>
            <a:r>
              <a:rPr dirty="0" sz="1200" spc="-5">
                <a:latin typeface="Tahoma"/>
                <a:cs typeface="Tahoma"/>
              </a:rPr>
              <a:t>Р</a:t>
            </a:r>
            <a:r>
              <a:rPr dirty="0" sz="1200">
                <a:latin typeface="Tahoma"/>
                <a:cs typeface="Tahoma"/>
              </a:rPr>
              <a:t>ег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-10">
                <a:latin typeface="Tahoma"/>
                <a:cs typeface="Tahoma"/>
              </a:rPr>
              <a:t>н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л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ом</a:t>
            </a:r>
            <a:r>
              <a:rPr dirty="0" sz="1200">
                <a:latin typeface="Tahoma"/>
                <a:cs typeface="Tahoma"/>
              </a:rPr>
              <a:t> кош</a:t>
            </a:r>
            <a:r>
              <a:rPr dirty="0" sz="1200" spc="-5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рк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шком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с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езу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(</a:t>
            </a:r>
            <a:r>
              <a:rPr dirty="0" sz="1200" b="1">
                <a:latin typeface="Tahoma"/>
                <a:cs typeface="Tahoma"/>
              </a:rPr>
              <a:t>1.</a:t>
            </a:r>
            <a:r>
              <a:rPr dirty="0" sz="1200" spc="-10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РЛ </a:t>
            </a:r>
            <a:r>
              <a:rPr dirty="0" sz="1200" b="1">
                <a:latin typeface="Tahoma"/>
                <a:cs typeface="Tahoma"/>
              </a:rPr>
              <a:t>-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50" spc="-40" b="1" i="1">
                <a:latin typeface="Tahoma"/>
                <a:cs typeface="Tahoma"/>
              </a:rPr>
              <a:t>КСВ,</a:t>
            </a:r>
            <a:r>
              <a:rPr dirty="0" sz="1250" spc="-25" b="1" i="1">
                <a:latin typeface="Tahoma"/>
                <a:cs typeface="Tahoma"/>
              </a:rPr>
              <a:t> </a:t>
            </a:r>
            <a:r>
              <a:rPr dirty="0" sz="1250" spc="-40" b="1" i="1">
                <a:latin typeface="Tahoma"/>
                <a:cs typeface="Tahoma"/>
              </a:rPr>
              <a:t>КСБ,</a:t>
            </a:r>
            <a:r>
              <a:rPr dirty="0" sz="1250" spc="-25" b="1" i="1">
                <a:latin typeface="Tahoma"/>
                <a:cs typeface="Tahoma"/>
              </a:rPr>
              <a:t> </a:t>
            </a:r>
            <a:r>
              <a:rPr dirty="0" sz="1250" spc="-45" b="1" i="1">
                <a:latin typeface="Tahoma"/>
                <a:cs typeface="Tahoma"/>
              </a:rPr>
              <a:t>РКС</a:t>
            </a:r>
            <a:r>
              <a:rPr dirty="0" sz="1250" spc="-20" b="1" i="1">
                <a:latin typeface="Tahoma"/>
                <a:cs typeface="Tahoma"/>
              </a:rPr>
              <a:t> </a:t>
            </a:r>
            <a:r>
              <a:rPr dirty="0" sz="1250" spc="-40" b="1" i="1">
                <a:latin typeface="Tahoma"/>
                <a:cs typeface="Tahoma"/>
              </a:rPr>
              <a:t>ЦС,</a:t>
            </a:r>
            <a:r>
              <a:rPr dirty="0" sz="1250" spc="-25" b="1" i="1">
                <a:latin typeface="Tahoma"/>
                <a:cs typeface="Tahoma"/>
              </a:rPr>
              <a:t> </a:t>
            </a:r>
            <a:r>
              <a:rPr dirty="0" sz="1250" spc="-45" b="1" i="1">
                <a:latin typeface="Tahoma"/>
                <a:cs typeface="Tahoma"/>
              </a:rPr>
              <a:t>Р</a:t>
            </a:r>
            <a:r>
              <a:rPr dirty="0" sz="1250" spc="-35" b="1" i="1">
                <a:latin typeface="Tahoma"/>
                <a:cs typeface="Tahoma"/>
              </a:rPr>
              <a:t>К</a:t>
            </a:r>
            <a:r>
              <a:rPr dirty="0" sz="1250" spc="-45" b="1" i="1">
                <a:latin typeface="Tahoma"/>
                <a:cs typeface="Tahoma"/>
              </a:rPr>
              <a:t>С</a:t>
            </a:r>
            <a:r>
              <a:rPr dirty="0" sz="1250" spc="-20" b="1" i="1">
                <a:latin typeface="Tahoma"/>
                <a:cs typeface="Tahoma"/>
              </a:rPr>
              <a:t> </a:t>
            </a:r>
            <a:r>
              <a:rPr dirty="0" sz="1250" spc="-40" b="1" i="1">
                <a:latin typeface="Tahoma"/>
                <a:cs typeface="Tahoma"/>
              </a:rPr>
              <a:t>ИС;</a:t>
            </a:r>
            <a:r>
              <a:rPr dirty="0" sz="1250" spc="-20" b="1" i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1</a:t>
            </a:r>
            <a:r>
              <a:rPr dirty="0" sz="1200" spc="-20" b="1">
                <a:latin typeface="Tahoma"/>
                <a:cs typeface="Tahoma"/>
              </a:rPr>
              <a:t>.</a:t>
            </a:r>
            <a:r>
              <a:rPr dirty="0" sz="1200" spc="-5" b="1">
                <a:latin typeface="Tahoma"/>
                <a:cs typeface="Tahoma"/>
              </a:rPr>
              <a:t>Ж</a:t>
            </a:r>
            <a:r>
              <a:rPr dirty="0" sz="1200" b="1">
                <a:latin typeface="Tahoma"/>
                <a:cs typeface="Tahoma"/>
              </a:rPr>
              <a:t>РЛ</a:t>
            </a:r>
            <a:r>
              <a:rPr dirty="0" sz="1200" spc="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-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50" spc="-45" b="1" i="1">
                <a:latin typeface="Tahoma"/>
                <a:cs typeface="Tahoma"/>
              </a:rPr>
              <a:t>КСВ</a:t>
            </a:r>
            <a:r>
              <a:rPr dirty="0" sz="1250" spc="-15" b="1" i="1">
                <a:latin typeface="Tahoma"/>
                <a:cs typeface="Tahoma"/>
              </a:rPr>
              <a:t> </a:t>
            </a:r>
            <a:r>
              <a:rPr dirty="0" sz="1250" spc="-20" b="1" i="1">
                <a:latin typeface="Tahoma"/>
                <a:cs typeface="Tahoma"/>
              </a:rPr>
              <a:t>,</a:t>
            </a:r>
            <a:r>
              <a:rPr dirty="0" sz="1250" spc="-25" b="1" i="1">
                <a:latin typeface="Tahoma"/>
                <a:cs typeface="Tahoma"/>
              </a:rPr>
              <a:t> </a:t>
            </a:r>
            <a:r>
              <a:rPr dirty="0" sz="1250" spc="-45" b="1" i="1">
                <a:latin typeface="Tahoma"/>
                <a:cs typeface="Tahoma"/>
              </a:rPr>
              <a:t>РКС</a:t>
            </a:r>
            <a:endParaRPr sz="1250">
              <a:latin typeface="Tahoma"/>
              <a:cs typeface="Tahoma"/>
            </a:endParaRPr>
          </a:p>
          <a:p>
            <a:pPr marL="241300">
              <a:lnSpc>
                <a:spcPts val="1450"/>
              </a:lnSpc>
            </a:pPr>
            <a:r>
              <a:rPr dirty="0" sz="1250" spc="-35" b="1" i="1">
                <a:latin typeface="Tahoma"/>
                <a:cs typeface="Tahoma"/>
              </a:rPr>
              <a:t>ЗС,</a:t>
            </a:r>
            <a:r>
              <a:rPr dirty="0" sz="1250" spc="-25" b="1" i="1">
                <a:latin typeface="Tahoma"/>
                <a:cs typeface="Tahoma"/>
              </a:rPr>
              <a:t> </a:t>
            </a:r>
            <a:r>
              <a:rPr dirty="0" sz="1250" spc="-45" b="1" i="1">
                <a:latin typeface="Tahoma"/>
                <a:cs typeface="Tahoma"/>
              </a:rPr>
              <a:t>РКС</a:t>
            </a:r>
            <a:r>
              <a:rPr dirty="0" sz="1250" spc="-20" b="1" i="1">
                <a:latin typeface="Tahoma"/>
                <a:cs typeface="Tahoma"/>
              </a:rPr>
              <a:t> </a:t>
            </a:r>
            <a:r>
              <a:rPr dirty="0" sz="1250" spc="-50" b="1" i="1">
                <a:latin typeface="Tahoma"/>
                <a:cs typeface="Tahoma"/>
              </a:rPr>
              <a:t>И</a:t>
            </a:r>
            <a:r>
              <a:rPr dirty="0" sz="1250" spc="-40" b="1" i="1">
                <a:latin typeface="Tahoma"/>
                <a:cs typeface="Tahoma"/>
              </a:rPr>
              <a:t>С</a:t>
            </a:r>
            <a:r>
              <a:rPr dirty="0" sz="1200" spc="-5" b="1">
                <a:latin typeface="Tahoma"/>
                <a:cs typeface="Tahoma"/>
              </a:rPr>
              <a:t>)</a:t>
            </a:r>
            <a:r>
              <a:rPr dirty="0" sz="1200">
                <a:latin typeface="Tahoma"/>
                <a:cs typeface="Tahoma"/>
              </a:rPr>
              <a:t>,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са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н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з</a:t>
            </a:r>
            <a:r>
              <a:rPr dirty="0" sz="1200" spc="5">
                <a:latin typeface="Tahoma"/>
                <a:cs typeface="Tahoma"/>
              </a:rPr>
              <a:t>н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ком: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50" spc="-375" b="1" i="1" u="heavy">
                <a:latin typeface="Tahoma"/>
                <a:cs typeface="Tahoma"/>
              </a:rPr>
              <a:t> </a:t>
            </a:r>
            <a:r>
              <a:rPr dirty="0" sz="1250" spc="-45" b="1" i="1" u="heavy">
                <a:latin typeface="Tahoma"/>
                <a:cs typeface="Tahoma"/>
              </a:rPr>
              <a:t>Ко</a:t>
            </a:r>
            <a:r>
              <a:rPr dirty="0" sz="1250" spc="-370" b="1" i="1" u="heavy">
                <a:latin typeface="Tahoma"/>
                <a:cs typeface="Tahoma"/>
              </a:rPr>
              <a:t> </a:t>
            </a:r>
            <a:r>
              <a:rPr dirty="0" sz="1250" spc="-45" b="1" i="1" u="heavy">
                <a:latin typeface="Tahoma"/>
                <a:cs typeface="Tahoma"/>
              </a:rPr>
              <a:t>мис</a:t>
            </a:r>
            <a:r>
              <a:rPr dirty="0" sz="1250" spc="-370" b="1" i="1" u="heavy">
                <a:latin typeface="Tahoma"/>
                <a:cs typeface="Tahoma"/>
              </a:rPr>
              <a:t> </a:t>
            </a:r>
            <a:r>
              <a:rPr dirty="0" sz="1250" spc="-45" b="1" i="1" u="heavy">
                <a:latin typeface="Tahoma"/>
                <a:cs typeface="Tahoma"/>
              </a:rPr>
              <a:t>и</a:t>
            </a:r>
            <a:r>
              <a:rPr dirty="0" sz="1250" spc="-35" b="1" i="1" u="heavy">
                <a:latin typeface="Tahoma"/>
                <a:cs typeface="Tahoma"/>
              </a:rPr>
              <a:t>ј</a:t>
            </a:r>
            <a:r>
              <a:rPr dirty="0" sz="1250" spc="-30" b="1" i="1" u="heavy">
                <a:latin typeface="Tahoma"/>
                <a:cs typeface="Tahoma"/>
              </a:rPr>
              <a:t>а</a:t>
            </a:r>
            <a:r>
              <a:rPr dirty="0" sz="1250" spc="-10" b="1" i="1" u="heavy">
                <a:latin typeface="Tahoma"/>
                <a:cs typeface="Tahoma"/>
              </a:rPr>
              <a:t> </a:t>
            </a:r>
            <a:r>
              <a:rPr dirty="0" sz="1250" spc="-40" b="1" i="1" u="heavy">
                <a:latin typeface="Tahoma"/>
                <a:cs typeface="Tahoma"/>
              </a:rPr>
              <a:t>з</a:t>
            </a:r>
            <a:r>
              <a:rPr dirty="0" sz="1250" spc="-40" b="1" i="1" u="heavy">
                <a:latin typeface="Tahoma"/>
                <a:cs typeface="Tahoma"/>
              </a:rPr>
              <a:t>а</a:t>
            </a:r>
            <a:r>
              <a:rPr dirty="0" sz="1250" spc="-15" b="1" i="1" u="heavy">
                <a:latin typeface="Tahoma"/>
                <a:cs typeface="Tahoma"/>
              </a:rPr>
              <a:t> </a:t>
            </a:r>
            <a:r>
              <a:rPr dirty="0" sz="1250" spc="-40" b="1" i="1" u="heavy">
                <a:latin typeface="Tahoma"/>
                <a:cs typeface="Tahoma"/>
              </a:rPr>
              <a:t>од</a:t>
            </a:r>
            <a:r>
              <a:rPr dirty="0" sz="1250" spc="-370" b="1" i="1" u="heavy">
                <a:latin typeface="Tahoma"/>
                <a:cs typeface="Tahoma"/>
              </a:rPr>
              <a:t> </a:t>
            </a:r>
            <a:r>
              <a:rPr dirty="0" sz="1250" spc="-35" b="1" i="1" u="heavy">
                <a:latin typeface="Tahoma"/>
                <a:cs typeface="Tahoma"/>
              </a:rPr>
              <a:t>о</a:t>
            </a:r>
            <a:r>
              <a:rPr dirty="0" sz="1250" spc="-370" b="1" i="1" u="heavy">
                <a:latin typeface="Tahoma"/>
                <a:cs typeface="Tahoma"/>
              </a:rPr>
              <a:t> </a:t>
            </a:r>
            <a:r>
              <a:rPr dirty="0" sz="1250" spc="-40" b="1" i="1" u="heavy">
                <a:latin typeface="Tahoma"/>
                <a:cs typeface="Tahoma"/>
              </a:rPr>
              <a:t>бр</a:t>
            </a:r>
            <a:r>
              <a:rPr dirty="0" sz="1250" spc="-370" b="1" i="1" u="heavy">
                <a:latin typeface="Tahoma"/>
                <a:cs typeface="Tahoma"/>
              </a:rPr>
              <a:t> </a:t>
            </a:r>
            <a:r>
              <a:rPr dirty="0" sz="1250" spc="-45" b="1" i="1" u="heavy">
                <a:latin typeface="Tahoma"/>
                <a:cs typeface="Tahoma"/>
              </a:rPr>
              <a:t>е</a:t>
            </a:r>
            <a:r>
              <a:rPr dirty="0" sz="1250" spc="-60" b="1" i="1" u="heavy">
                <a:latin typeface="Tahoma"/>
                <a:cs typeface="Tahoma"/>
              </a:rPr>
              <a:t>њ</a:t>
            </a:r>
            <a:r>
              <a:rPr dirty="0" sz="1250" spc="-40" b="1" i="1" u="heavy">
                <a:latin typeface="Tahoma"/>
                <a:cs typeface="Tahoma"/>
              </a:rPr>
              <a:t>е</a:t>
            </a:r>
            <a:r>
              <a:rPr dirty="0" sz="1250" spc="-25" b="1" i="1" u="heavy">
                <a:latin typeface="Tahoma"/>
                <a:cs typeface="Tahoma"/>
              </a:rPr>
              <a:t> </a:t>
            </a:r>
            <a:r>
              <a:rPr dirty="0" sz="1250" spc="-40" b="1" i="1" u="heavy">
                <a:latin typeface="Tahoma"/>
                <a:cs typeface="Tahoma"/>
              </a:rPr>
              <a:t>у</a:t>
            </a:r>
            <a:r>
              <a:rPr dirty="0" sz="1250" spc="-370" b="1" i="1" u="heavy">
                <a:latin typeface="Tahoma"/>
                <a:cs typeface="Tahoma"/>
              </a:rPr>
              <a:t> </a:t>
            </a:r>
            <a:r>
              <a:rPr dirty="0" sz="1250" spc="-40" b="1" i="1" u="heavy">
                <a:latin typeface="Tahoma"/>
                <a:cs typeface="Tahoma"/>
              </a:rPr>
              <a:t>ч</a:t>
            </a:r>
            <a:r>
              <a:rPr dirty="0" sz="1250" spc="-370" b="1" i="1" u="heavy">
                <a:latin typeface="Tahoma"/>
                <a:cs typeface="Tahoma"/>
              </a:rPr>
              <a:t> </a:t>
            </a:r>
            <a:r>
              <a:rPr dirty="0" sz="1250" spc="-45" b="1" i="1" u="heavy">
                <a:latin typeface="Tahoma"/>
                <a:cs typeface="Tahoma"/>
              </a:rPr>
              <a:t>е</a:t>
            </a:r>
            <a:r>
              <a:rPr dirty="0" sz="1250" spc="-40" b="1" i="1" u="heavy">
                <a:latin typeface="Tahoma"/>
                <a:cs typeface="Tahoma"/>
              </a:rPr>
              <a:t>шћа</a:t>
            </a:r>
            <a:r>
              <a:rPr dirty="0" sz="1250" spc="-25" b="1" i="1" u="heavy">
                <a:latin typeface="Tahoma"/>
                <a:cs typeface="Tahoma"/>
              </a:rPr>
              <a:t> </a:t>
            </a:r>
            <a:r>
              <a:rPr dirty="0" sz="1250" spc="-25" b="1" i="1" u="heavy">
                <a:latin typeface="Tahoma"/>
                <a:cs typeface="Tahoma"/>
              </a:rPr>
              <a:t>у </a:t>
            </a:r>
            <a:r>
              <a:rPr dirty="0" sz="1250" spc="-35" b="1" i="1" u="heavy">
                <a:latin typeface="Tahoma"/>
                <a:cs typeface="Tahoma"/>
              </a:rPr>
              <a:t>та</a:t>
            </a:r>
            <a:r>
              <a:rPr dirty="0" sz="1250" spc="-45" b="1" i="1" u="heavy">
                <a:latin typeface="Tahoma"/>
                <a:cs typeface="Tahoma"/>
              </a:rPr>
              <a:t>к</a:t>
            </a:r>
            <a:r>
              <a:rPr dirty="0" sz="1250" spc="-45" b="1" i="1" u="heavy">
                <a:latin typeface="Tahoma"/>
                <a:cs typeface="Tahoma"/>
              </a:rPr>
              <a:t>мич</a:t>
            </a:r>
            <a:r>
              <a:rPr dirty="0" sz="1250" spc="-370" b="1" i="1" u="heavy">
                <a:latin typeface="Tahoma"/>
                <a:cs typeface="Tahoma"/>
              </a:rPr>
              <a:t> </a:t>
            </a:r>
            <a:r>
              <a:rPr dirty="0" sz="1250" spc="-45" b="1" i="1" u="heavy">
                <a:latin typeface="Tahoma"/>
                <a:cs typeface="Tahoma"/>
              </a:rPr>
              <a:t>е</a:t>
            </a:r>
            <a:r>
              <a:rPr dirty="0" sz="1250" spc="-60" b="1" i="1" u="heavy">
                <a:latin typeface="Tahoma"/>
                <a:cs typeface="Tahoma"/>
              </a:rPr>
              <a:t>њ</a:t>
            </a:r>
            <a:r>
              <a:rPr dirty="0" sz="1250" spc="-40" b="1" i="1" u="heavy">
                <a:latin typeface="Tahoma"/>
                <a:cs typeface="Tahoma"/>
              </a:rPr>
              <a:t>у</a:t>
            </a:r>
            <a:r>
              <a:rPr dirty="0" sz="1250" spc="-350" b="1" i="1" u="heavy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buFont typeface="Tahoma"/>
              <a:buChar char="-"/>
              <a:tabLst>
                <a:tab pos="241300" algn="l"/>
              </a:tabLst>
            </a:pPr>
            <a:r>
              <a:rPr dirty="0" sz="1200">
                <a:latin typeface="Tahoma"/>
                <a:cs typeface="Tahoma"/>
              </a:rPr>
              <a:t>Пр</a:t>
            </a:r>
            <a:r>
              <a:rPr dirty="0" sz="1200" spc="-10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л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ком</a:t>
            </a:r>
            <a:r>
              <a:rPr dirty="0" sz="1200" spc="7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од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оше</a:t>
            </a:r>
            <a:r>
              <a:rPr dirty="0" sz="1200" spc="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8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р</a:t>
            </a:r>
            <a:r>
              <a:rPr dirty="0" sz="1200" spc="-10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ј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8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за</a:t>
            </a:r>
            <a:r>
              <a:rPr dirty="0" sz="1200" spc="7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учешће</a:t>
            </a:r>
            <a:r>
              <a:rPr dirty="0" sz="1200" spc="7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9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такми</a:t>
            </a:r>
            <a:r>
              <a:rPr dirty="0" sz="1200" spc="-10">
                <a:latin typeface="Tahoma"/>
                <a:cs typeface="Tahoma"/>
              </a:rPr>
              <a:t>ч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у,</a:t>
            </a:r>
            <a:r>
              <a:rPr dirty="0" sz="1200" spc="7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7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т</a:t>
            </a:r>
            <a:r>
              <a:rPr dirty="0" sz="1200" spc="5">
                <a:latin typeface="Tahoma"/>
                <a:cs typeface="Tahoma"/>
              </a:rPr>
              <a:t>е</a:t>
            </a:r>
            <a:r>
              <a:rPr dirty="0" sz="1200">
                <a:latin typeface="Tahoma"/>
                <a:cs typeface="Tahoma"/>
              </a:rPr>
              <a:t>к</a:t>
            </a:r>
            <a:r>
              <a:rPr dirty="0" sz="1200" spc="-10">
                <a:latin typeface="Tahoma"/>
                <a:cs typeface="Tahoma"/>
              </a:rPr>
              <a:t>у</a:t>
            </a:r>
            <a:r>
              <a:rPr dirty="0" sz="1200">
                <a:latin typeface="Tahoma"/>
                <a:cs typeface="Tahoma"/>
              </a:rPr>
              <a:t>ћи</a:t>
            </a:r>
            <a:r>
              <a:rPr dirty="0" sz="1200" spc="7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р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чун</a:t>
            </a:r>
            <a:r>
              <a:rPr dirty="0" sz="1200" spc="80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н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д</a:t>
            </a:r>
            <a:r>
              <a:rPr dirty="0" sz="1200" spc="5">
                <a:latin typeface="Tahoma"/>
                <a:cs typeface="Tahoma"/>
              </a:rPr>
              <a:t>л</a:t>
            </a:r>
            <a:r>
              <a:rPr dirty="0" sz="1200">
                <a:latin typeface="Tahoma"/>
                <a:cs typeface="Tahoma"/>
              </a:rPr>
              <a:t>еж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ог</a:t>
            </a:r>
            <a:endParaRPr sz="1200">
              <a:latin typeface="Tahoma"/>
              <a:cs typeface="Tahoma"/>
            </a:endParaRPr>
          </a:p>
          <a:p>
            <a:pPr marL="240665" marR="6985">
              <a:lnSpc>
                <a:spcPct val="100000"/>
              </a:lnSpc>
              <a:spcBef>
                <a:spcPts val="10"/>
              </a:spcBef>
            </a:pPr>
            <a:r>
              <a:rPr dirty="0" sz="1200">
                <a:latin typeface="Tahoma"/>
                <a:cs typeface="Tahoma"/>
              </a:rPr>
              <a:t>Р</a:t>
            </a:r>
            <a:r>
              <a:rPr dirty="0" sz="1200" spc="-5">
                <a:latin typeface="Tahoma"/>
                <a:cs typeface="Tahoma"/>
              </a:rPr>
              <a:t>К</a:t>
            </a:r>
            <a:r>
              <a:rPr dirty="0" sz="1200">
                <a:latin typeface="Tahoma"/>
                <a:cs typeface="Tahoma"/>
              </a:rPr>
              <a:t>С </a:t>
            </a:r>
            <a:r>
              <a:rPr dirty="0" sz="1200" spc="-18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ко</a:t>
            </a:r>
            <a:r>
              <a:rPr dirty="0" sz="1200" spc="-5">
                <a:latin typeface="Tahoma"/>
                <a:cs typeface="Tahoma"/>
              </a:rPr>
              <a:t>ј</a:t>
            </a:r>
            <a:r>
              <a:rPr dirty="0" sz="1200">
                <a:latin typeface="Tahoma"/>
                <a:cs typeface="Tahoma"/>
              </a:rPr>
              <a:t>и </a:t>
            </a:r>
            <a:r>
              <a:rPr dirty="0" sz="1200" spc="-17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оди </a:t>
            </a:r>
            <a:r>
              <a:rPr dirty="0" sz="1200" spc="-17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такм</a:t>
            </a:r>
            <a:r>
              <a:rPr dirty="0" sz="1200" spc="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че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 spc="10">
                <a:latin typeface="Tahoma"/>
                <a:cs typeface="Tahoma"/>
              </a:rPr>
              <a:t>е</a:t>
            </a:r>
            <a:r>
              <a:rPr dirty="0" sz="1200" spc="-5">
                <a:latin typeface="Tahoma"/>
                <a:cs typeface="Tahoma"/>
              </a:rPr>
              <a:t>,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18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упл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ћује </a:t>
            </a:r>
            <a:r>
              <a:rPr dirty="0" sz="1200" spc="-17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се </a:t>
            </a:r>
            <a:r>
              <a:rPr dirty="0" sz="1200" spc="-17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такса </a:t>
            </a:r>
            <a:r>
              <a:rPr dirty="0" sz="1200" spc="-18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 </a:t>
            </a:r>
            <a:r>
              <a:rPr dirty="0" sz="1200" spc="-17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зн</a:t>
            </a:r>
            <a:r>
              <a:rPr dirty="0" sz="1200" spc="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су </a:t>
            </a:r>
            <a:r>
              <a:rPr dirty="0" sz="1200" spc="-16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ко</a:t>
            </a:r>
            <a:r>
              <a:rPr dirty="0" sz="1200" spc="-5">
                <a:latin typeface="Tahoma"/>
                <a:cs typeface="Tahoma"/>
              </a:rPr>
              <a:t>ј</a:t>
            </a:r>
            <a:r>
              <a:rPr dirty="0" sz="1200">
                <a:latin typeface="Tahoma"/>
                <a:cs typeface="Tahoma"/>
              </a:rPr>
              <a:t>и </a:t>
            </a:r>
            <a:r>
              <a:rPr dirty="0" sz="1200" spc="-17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од</a:t>
            </a:r>
            <a:r>
              <a:rPr dirty="0" sz="1200" spc="-5">
                <a:latin typeface="Tahoma"/>
                <a:cs typeface="Tahoma"/>
              </a:rPr>
              <a:t>р</a:t>
            </a:r>
            <a:r>
              <a:rPr dirty="0" sz="1200">
                <a:latin typeface="Tahoma"/>
                <a:cs typeface="Tahoma"/>
              </a:rPr>
              <a:t>еди </a:t>
            </a:r>
            <a:r>
              <a:rPr dirty="0" sz="1200" spc="-18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Р</a:t>
            </a:r>
            <a:r>
              <a:rPr dirty="0" sz="1200" spc="-5">
                <a:latin typeface="Tahoma"/>
                <a:cs typeface="Tahoma"/>
              </a:rPr>
              <a:t>К</a:t>
            </a:r>
            <a:r>
              <a:rPr dirty="0" sz="1200" spc="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, </a:t>
            </a:r>
            <a:r>
              <a:rPr dirty="0" sz="1200" spc="-17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а </a:t>
            </a:r>
            <a:r>
              <a:rPr dirty="0" sz="1200" spc="-18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сход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 По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ло</a:t>
            </a:r>
            <a:r>
              <a:rPr dirty="0" sz="1200" spc="-10">
                <a:latin typeface="Tahoma"/>
                <a:cs typeface="Tahoma"/>
              </a:rPr>
              <a:t>в</a:t>
            </a:r>
            <a:r>
              <a:rPr dirty="0" sz="1200" spc="-5">
                <a:latin typeface="Tahoma"/>
                <a:cs typeface="Tahoma"/>
              </a:rPr>
              <a:t>ни</a:t>
            </a:r>
            <a:r>
              <a:rPr dirty="0" sz="1200">
                <a:latin typeface="Tahoma"/>
                <a:cs typeface="Tahoma"/>
              </a:rPr>
              <a:t>ку К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 spc="10">
                <a:latin typeface="Tahoma"/>
                <a:cs typeface="Tahoma"/>
              </a:rPr>
              <a:t>м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с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је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зд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5">
                <a:latin typeface="Tahoma"/>
                <a:cs typeface="Tahoma"/>
              </a:rPr>
              <a:t>в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е дзв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ле </a:t>
            </a:r>
            <a:r>
              <a:rPr dirty="0" sz="1200" spc="5">
                <a:latin typeface="Tahoma"/>
                <a:cs typeface="Tahoma"/>
              </a:rPr>
              <a:t>з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езо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у ( чл</a:t>
            </a:r>
            <a:r>
              <a:rPr dirty="0" sz="1200" spc="-5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н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2 с</a:t>
            </a:r>
            <a:r>
              <a:rPr dirty="0" sz="1200" spc="10">
                <a:latin typeface="Tahoma"/>
                <a:cs typeface="Tahoma"/>
              </a:rPr>
              <a:t>т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в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9 </a:t>
            </a:r>
            <a:r>
              <a:rPr dirty="0" sz="1200" spc="15">
                <a:latin typeface="Tahoma"/>
                <a:cs typeface="Tahoma"/>
              </a:rPr>
              <a:t>)</a:t>
            </a:r>
            <a:r>
              <a:rPr dirty="0" sz="1200" spc="-5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241300" marR="617855" indent="-228600">
              <a:lnSpc>
                <a:spcPct val="100800"/>
              </a:lnSpc>
              <a:buFont typeface="Tahoma"/>
              <a:buChar char="-"/>
              <a:tabLst>
                <a:tab pos="241300" algn="l"/>
              </a:tabLst>
            </a:pPr>
            <a:r>
              <a:rPr dirty="0" sz="1200">
                <a:latin typeface="Tahoma"/>
                <a:cs typeface="Tahoma"/>
              </a:rPr>
              <a:t>Клубо</a:t>
            </a:r>
            <a:r>
              <a:rPr dirty="0" sz="1200" spc="-10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и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под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е </a:t>
            </a:r>
            <a:r>
              <a:rPr dirty="0" sz="1200" spc="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р</a:t>
            </a:r>
            <a:r>
              <a:rPr dirty="0" sz="1200" spc="-10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ј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у за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доб</a:t>
            </a:r>
            <a:r>
              <a:rPr dirty="0" sz="1200" spc="-5">
                <a:latin typeface="Tahoma"/>
                <a:cs typeface="Tahoma"/>
              </a:rPr>
              <a:t>р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е у</a:t>
            </a:r>
            <a:r>
              <a:rPr dirty="0" sz="1200" spc="-5">
                <a:latin typeface="Tahoma"/>
                <a:cs typeface="Tahoma"/>
              </a:rPr>
              <a:t>ч</a:t>
            </a:r>
            <a:r>
              <a:rPr dirty="0" sz="1200" spc="15">
                <a:latin typeface="Tahoma"/>
                <a:cs typeface="Tahoma"/>
              </a:rPr>
              <a:t>е</a:t>
            </a:r>
            <a:r>
              <a:rPr dirty="0" sz="1200">
                <a:latin typeface="Tahoma"/>
                <a:cs typeface="Tahoma"/>
              </a:rPr>
              <a:t>шћа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такми</a:t>
            </a:r>
            <a:r>
              <a:rPr dirty="0" sz="1200" spc="-10">
                <a:latin typeface="Tahoma"/>
                <a:cs typeface="Tahoma"/>
              </a:rPr>
              <a:t>ч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у </a:t>
            </a:r>
            <a:r>
              <a:rPr dirty="0" sz="1200" spc="5">
                <a:latin typeface="Tahoma"/>
                <a:cs typeface="Tahoma"/>
              </a:rPr>
              <a:t>н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10">
                <a:latin typeface="Tahoma"/>
                <a:cs typeface="Tahoma"/>
              </a:rPr>
              <a:t>д</a:t>
            </a:r>
            <a:r>
              <a:rPr dirty="0" sz="1200">
                <a:latin typeface="Tahoma"/>
                <a:cs typeface="Tahoma"/>
              </a:rPr>
              <a:t>леж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ом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Р</a:t>
            </a:r>
            <a:r>
              <a:rPr dirty="0" sz="1200" spc="-5">
                <a:latin typeface="Tahoma"/>
                <a:cs typeface="Tahoma"/>
              </a:rPr>
              <a:t>К</a:t>
            </a:r>
            <a:r>
              <a:rPr dirty="0" sz="1200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јк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5">
                <a:latin typeface="Tahoma"/>
                <a:cs typeface="Tahoma"/>
              </a:rPr>
              <a:t>с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је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до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20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ма</a:t>
            </a:r>
            <a:r>
              <a:rPr dirty="0" sz="1200" spc="-5" b="1">
                <a:latin typeface="Tahoma"/>
                <a:cs typeface="Tahoma"/>
              </a:rPr>
              <a:t>ј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5" b="1">
                <a:latin typeface="Tahoma"/>
                <a:cs typeface="Tahoma"/>
              </a:rPr>
              <a:t> </a:t>
            </a:r>
            <a:r>
              <a:rPr dirty="0" sz="1200" spc="-10" b="1">
                <a:latin typeface="Tahoma"/>
                <a:cs typeface="Tahoma"/>
              </a:rPr>
              <a:t>2021</a:t>
            </a:r>
            <a:r>
              <a:rPr dirty="0" sz="1200" b="1">
                <a:latin typeface="Tahoma"/>
                <a:cs typeface="Tahoma"/>
              </a:rPr>
              <a:t>.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године</a:t>
            </a:r>
            <a:r>
              <a:rPr dirty="0" sz="1200" spc="15" b="1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редну т</a:t>
            </a:r>
            <a:r>
              <a:rPr dirty="0" sz="1200" spc="-5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км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ч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р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ку </a:t>
            </a:r>
            <a:r>
              <a:rPr dirty="0" sz="1200" spc="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езо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у.</a:t>
            </a:r>
            <a:endParaRPr sz="1200">
              <a:latin typeface="Tahoma"/>
              <a:cs typeface="Tahoma"/>
            </a:endParaRPr>
          </a:p>
          <a:p>
            <a:pPr marL="241300" marR="15240" indent="-228600">
              <a:lnSpc>
                <a:spcPts val="1450"/>
              </a:lnSpc>
              <a:spcBef>
                <a:spcPts val="40"/>
              </a:spcBef>
              <a:buFont typeface="Tahoma"/>
              <a:buChar char="-"/>
              <a:tabLst>
                <a:tab pos="241300" algn="l"/>
              </a:tabLst>
            </a:pPr>
            <a:r>
              <a:rPr dirty="0" sz="1200">
                <a:latin typeface="Tahoma"/>
                <a:cs typeface="Tahoma"/>
              </a:rPr>
              <a:t>К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мис</a:t>
            </a:r>
            <a:r>
              <a:rPr dirty="0" sz="1200" spc="-10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ј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за од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бре</a:t>
            </a:r>
            <a:r>
              <a:rPr dirty="0" sz="1200" spc="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е у</a:t>
            </a:r>
            <a:r>
              <a:rPr dirty="0" sz="1200" spc="-5">
                <a:latin typeface="Tahoma"/>
                <a:cs typeface="Tahoma"/>
              </a:rPr>
              <a:t>ч</a:t>
            </a:r>
            <a:r>
              <a:rPr dirty="0" sz="1200">
                <a:latin typeface="Tahoma"/>
                <a:cs typeface="Tahoma"/>
              </a:rPr>
              <a:t>ешћа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такми</a:t>
            </a:r>
            <a:r>
              <a:rPr dirty="0" sz="1200" spc="-10">
                <a:latin typeface="Tahoma"/>
                <a:cs typeface="Tahoma"/>
              </a:rPr>
              <a:t>ч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одлучује 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с</a:t>
            </a:r>
            <a:r>
              <a:rPr dirty="0" sz="1200" spc="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-10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од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10">
                <a:latin typeface="Tahoma"/>
                <a:cs typeface="Tahoma"/>
              </a:rPr>
              <a:t>т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ка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з </a:t>
            </a:r>
            <a:r>
              <a:rPr dirty="0" sz="1200" spc="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од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5">
                <a:latin typeface="Tahoma"/>
                <a:cs typeface="Tahoma"/>
              </a:rPr>
              <a:t>т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р</a:t>
            </a:r>
            <a:r>
              <a:rPr dirty="0" sz="1200" spc="-10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ј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е и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ста</a:t>
            </a:r>
            <a:r>
              <a:rPr dirty="0" sz="1200" spc="-10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ље</a:t>
            </a:r>
            <a:r>
              <a:rPr dirty="0" sz="1200" spc="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е 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куме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та</a:t>
            </a:r>
            <a:r>
              <a:rPr dirty="0" sz="1200" spc="-5">
                <a:latin typeface="Tahoma"/>
                <a:cs typeface="Tahoma"/>
              </a:rPr>
              <a:t>ц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је.</a:t>
            </a:r>
            <a:endParaRPr sz="1200">
              <a:latin typeface="Tahoma"/>
              <a:cs typeface="Tahoma"/>
            </a:endParaRPr>
          </a:p>
          <a:p>
            <a:pPr marL="241300" marR="245745" indent="-228600">
              <a:lnSpc>
                <a:spcPts val="1440"/>
              </a:lnSpc>
              <a:spcBef>
                <a:spcPts val="10"/>
              </a:spcBef>
              <a:buFont typeface="Tahoma"/>
              <a:buChar char="-"/>
              <a:tabLst>
                <a:tab pos="241300" algn="l"/>
              </a:tabLst>
            </a:pPr>
            <a:r>
              <a:rPr dirty="0" sz="1200">
                <a:latin typeface="Tahoma"/>
                <a:cs typeface="Tahoma"/>
              </a:rPr>
              <a:t>К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мис</a:t>
            </a:r>
            <a:r>
              <a:rPr dirty="0" sz="1200" spc="-10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ј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за од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бре</a:t>
            </a:r>
            <a:r>
              <a:rPr dirty="0" sz="1200" spc="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е у</a:t>
            </a:r>
            <a:r>
              <a:rPr dirty="0" sz="1200" spc="-5">
                <a:latin typeface="Tahoma"/>
                <a:cs typeface="Tahoma"/>
              </a:rPr>
              <a:t>ч</a:t>
            </a:r>
            <a:r>
              <a:rPr dirty="0" sz="1200">
                <a:latin typeface="Tahoma"/>
                <a:cs typeface="Tahoma"/>
              </a:rPr>
              <a:t>ешћа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такми</a:t>
            </a:r>
            <a:r>
              <a:rPr dirty="0" sz="1200" spc="-10">
                <a:latin typeface="Tahoma"/>
                <a:cs typeface="Tahoma"/>
              </a:rPr>
              <a:t>ч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р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зм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тра 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мо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 spc="5">
                <a:latin typeface="Tahoma"/>
                <a:cs typeface="Tahoma"/>
              </a:rPr>
              <a:t>р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ј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и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д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та</a:t>
            </a:r>
            <a:r>
              <a:rPr dirty="0" sz="1200" spc="-10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ље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>
                <a:latin typeface="Tahoma"/>
                <a:cs typeface="Tahoma"/>
              </a:rPr>
              <a:t> докуме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та</a:t>
            </a:r>
            <a:r>
              <a:rPr dirty="0" sz="1200" spc="-5">
                <a:latin typeface="Tahoma"/>
                <a:cs typeface="Tahoma"/>
              </a:rPr>
              <a:t>ц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ју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ко</a:t>
            </a:r>
            <a:r>
              <a:rPr dirty="0" sz="1200" spc="-5">
                <a:latin typeface="Tahoma"/>
                <a:cs typeface="Tahoma"/>
              </a:rPr>
              <a:t>ј</a:t>
            </a:r>
            <a:r>
              <a:rPr dirty="0" sz="1200">
                <a:latin typeface="Tahoma"/>
                <a:cs typeface="Tahoma"/>
              </a:rPr>
              <a:t>и су </a:t>
            </a:r>
            <a:r>
              <a:rPr dirty="0" sz="1200" spc="-10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од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ети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 </a:t>
            </a:r>
            <a:r>
              <a:rPr dirty="0" sz="1200" spc="5">
                <a:latin typeface="Tahoma"/>
                <a:cs typeface="Tahoma"/>
              </a:rPr>
              <a:t>р</a:t>
            </a:r>
            <a:r>
              <a:rPr dirty="0" sz="1200">
                <a:latin typeface="Tahoma"/>
                <a:cs typeface="Tahoma"/>
              </a:rPr>
              <a:t>оку за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д</a:t>
            </a:r>
            <a:r>
              <a:rPr dirty="0" sz="1200" spc="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ста</a:t>
            </a:r>
            <a:r>
              <a:rPr dirty="0" sz="1200" spc="-10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у ут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рђен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м у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овом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оз</a:t>
            </a:r>
            <a:r>
              <a:rPr dirty="0" sz="1200" spc="5">
                <a:latin typeface="Tahoma"/>
                <a:cs typeface="Tahoma"/>
              </a:rPr>
              <a:t>и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у.</a:t>
            </a:r>
            <a:endParaRPr sz="1200">
              <a:latin typeface="Tahoma"/>
              <a:cs typeface="Tahoma"/>
            </a:endParaRPr>
          </a:p>
          <a:p>
            <a:pPr marL="241300" marR="165735" indent="-228600">
              <a:lnSpc>
                <a:spcPts val="1450"/>
              </a:lnSpc>
              <a:buFont typeface="Tahoma"/>
              <a:buChar char="-"/>
              <a:tabLst>
                <a:tab pos="241300" algn="l"/>
              </a:tabLst>
            </a:pPr>
            <a:r>
              <a:rPr dirty="0" sz="1200">
                <a:latin typeface="Tahoma"/>
                <a:cs typeface="Tahoma"/>
              </a:rPr>
              <a:t>Пр</a:t>
            </a:r>
            <a:r>
              <a:rPr dirty="0" sz="1200" spc="-10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ј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за 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доб</a:t>
            </a:r>
            <a:r>
              <a:rPr dirty="0" sz="1200" spc="-5">
                <a:latin typeface="Tahoma"/>
                <a:cs typeface="Tahoma"/>
              </a:rPr>
              <a:t>р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учешће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такми</a:t>
            </a:r>
            <a:r>
              <a:rPr dirty="0" sz="1200" spc="-10">
                <a:latin typeface="Tahoma"/>
                <a:cs typeface="Tahoma"/>
              </a:rPr>
              <a:t>ч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од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и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е у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п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с</a:t>
            </a:r>
            <a:r>
              <a:rPr dirty="0" sz="1200" spc="5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ој ф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рм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,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>
                <a:latin typeface="Tahoma"/>
                <a:cs typeface="Tahoma"/>
              </a:rPr>
              <a:t> зат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-10">
                <a:latin typeface="Tahoma"/>
                <a:cs typeface="Tahoma"/>
              </a:rPr>
              <a:t>р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ој к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ерт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б</a:t>
            </a:r>
            <a:r>
              <a:rPr dirty="0" sz="1200" spc="5">
                <a:latin typeface="Tahoma"/>
                <a:cs typeface="Tahoma"/>
              </a:rPr>
              <a:t>р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с</a:t>
            </a:r>
            <a:r>
              <a:rPr dirty="0" sz="1200" spc="-5">
                <a:latin typeface="Tahoma"/>
                <a:cs typeface="Tahoma"/>
              </a:rPr>
              <a:t>ц</a:t>
            </a:r>
            <a:r>
              <a:rPr dirty="0" sz="1200">
                <a:latin typeface="Tahoma"/>
                <a:cs typeface="Tahoma"/>
              </a:rPr>
              <a:t>у ко</a:t>
            </a:r>
            <a:r>
              <a:rPr dirty="0" sz="1200" spc="5">
                <a:latin typeface="Tahoma"/>
                <a:cs typeface="Tahoma"/>
              </a:rPr>
              <a:t>ј</a:t>
            </a:r>
            <a:r>
              <a:rPr dirty="0" sz="1200">
                <a:latin typeface="Tahoma"/>
                <a:cs typeface="Tahoma"/>
              </a:rPr>
              <a:t>и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ј</a:t>
            </a:r>
            <a:r>
              <a:rPr dirty="0" sz="1200">
                <a:latin typeface="Tahoma"/>
                <a:cs typeface="Tahoma"/>
              </a:rPr>
              <a:t>е утврдила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К</a:t>
            </a:r>
            <a:r>
              <a:rPr dirty="0" sz="1200">
                <a:latin typeface="Tahoma"/>
                <a:cs typeface="Tahoma"/>
              </a:rPr>
              <a:t>ом</a:t>
            </a:r>
            <a:r>
              <a:rPr dirty="0" sz="1200" spc="-10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с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ја за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з</a:t>
            </a:r>
            <a:r>
              <a:rPr dirty="0" sz="1200" spc="15">
                <a:latin typeface="Tahoma"/>
                <a:cs typeface="Tahoma"/>
              </a:rPr>
              <a:t>д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е 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зв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ла за</a:t>
            </a:r>
            <a:endParaRPr sz="1200">
              <a:latin typeface="Tahoma"/>
              <a:cs typeface="Tahoma"/>
            </a:endParaRPr>
          </a:p>
          <a:p>
            <a:pPr marL="240665" marR="168910">
              <a:lnSpc>
                <a:spcPts val="1440"/>
              </a:lnSpc>
              <a:spcBef>
                <a:spcPts val="10"/>
              </a:spcBef>
            </a:pPr>
            <a:r>
              <a:rPr dirty="0" sz="1200">
                <a:latin typeface="Tahoma"/>
                <a:cs typeface="Tahoma"/>
              </a:rPr>
              <a:t>сезо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К</a:t>
            </a:r>
            <a:r>
              <a:rPr dirty="0" sz="1200" spc="-5">
                <a:latin typeface="Tahoma"/>
                <a:cs typeface="Tahoma"/>
              </a:rPr>
              <a:t>СС</a:t>
            </a:r>
            <a:r>
              <a:rPr dirty="0" sz="1200" spc="-5">
                <a:latin typeface="Tahoma"/>
                <a:cs typeface="Tahoma"/>
              </a:rPr>
              <a:t>,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к</a:t>
            </a:r>
            <a:r>
              <a:rPr dirty="0" sz="1200" spc="5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о  и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15">
                <a:latin typeface="Tahoma"/>
                <a:cs typeface="Tahoma"/>
              </a:rPr>
              <a:t>е</a:t>
            </a:r>
            <a:r>
              <a:rPr dirty="0" sz="1200">
                <a:latin typeface="Tahoma"/>
                <a:cs typeface="Tahoma"/>
              </a:rPr>
              <a:t>лектр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ском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облику </a:t>
            </a:r>
            <a:r>
              <a:rPr dirty="0" sz="1200" spc="-10">
                <a:latin typeface="Tahoma"/>
                <a:cs typeface="Tahoma"/>
              </a:rPr>
              <a:t>(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Д</a:t>
            </a:r>
            <a:r>
              <a:rPr dirty="0" sz="1200" spc="10">
                <a:latin typeface="Tahoma"/>
                <a:cs typeface="Tahoma"/>
              </a:rPr>
              <a:t>В</a:t>
            </a:r>
            <a:r>
              <a:rPr dirty="0" sz="1200" spc="5">
                <a:latin typeface="Tahoma"/>
                <a:cs typeface="Tahoma"/>
              </a:rPr>
              <a:t>Д</a:t>
            </a:r>
            <a:r>
              <a:rPr dirty="0" sz="1200" spc="-5">
                <a:latin typeface="Tahoma"/>
                <a:cs typeface="Tahoma"/>
              </a:rPr>
              <a:t>-</a:t>
            </a:r>
            <a:r>
              <a:rPr dirty="0" sz="1200">
                <a:latin typeface="Tahoma"/>
                <a:cs typeface="Tahoma"/>
              </a:rPr>
              <a:t>у 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ли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а </a:t>
            </a:r>
            <a:r>
              <a:rPr dirty="0" sz="1200" spc="-5">
                <a:latin typeface="Tahoma"/>
                <a:cs typeface="Tahoma"/>
              </a:rPr>
              <a:t>ф</a:t>
            </a:r>
            <a:r>
              <a:rPr dirty="0" sz="1200">
                <a:latin typeface="Tahoma"/>
                <a:cs typeface="Tahoma"/>
              </a:rPr>
              <a:t>лешу).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Уз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р</a:t>
            </a:r>
            <a:r>
              <a:rPr dirty="0" sz="1200" spc="-10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ј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у се</a:t>
            </a:r>
            <a:r>
              <a:rPr dirty="0" sz="1200">
                <a:latin typeface="Tahoma"/>
                <a:cs typeface="Tahoma"/>
              </a:rPr>
              <a:t> об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езно 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од</a:t>
            </a:r>
            <a:r>
              <a:rPr dirty="0" sz="1200" spc="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е 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и 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-10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уњени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-5">
                <a:latin typeface="Tahoma"/>
                <a:cs typeface="Tahoma"/>
              </a:rPr>
              <a:t>пи</a:t>
            </a:r>
            <a:r>
              <a:rPr dirty="0" sz="1200">
                <a:latin typeface="Tahoma"/>
                <a:cs typeface="Tahoma"/>
              </a:rPr>
              <a:t>т</a:t>
            </a:r>
            <a:r>
              <a:rPr dirty="0" sz="1200" spc="10">
                <a:latin typeface="Tahoma"/>
                <a:cs typeface="Tahoma"/>
              </a:rPr>
              <a:t>н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ци и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д</a:t>
            </a:r>
            <a:r>
              <a:rPr dirty="0" sz="1200" spc="-5">
                <a:latin typeface="Tahoma"/>
                <a:cs typeface="Tahoma"/>
              </a:rPr>
              <a:t>р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5">
                <a:latin typeface="Tahoma"/>
                <a:cs typeface="Tahoma"/>
              </a:rPr>
              <a:t>г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куме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та</a:t>
            </a:r>
            <a:r>
              <a:rPr dirty="0" sz="1200" spc="-5">
                <a:latin typeface="Tahoma"/>
                <a:cs typeface="Tahoma"/>
              </a:rPr>
              <a:t>ци</a:t>
            </a:r>
            <a:r>
              <a:rPr dirty="0" sz="1200">
                <a:latin typeface="Tahoma"/>
                <a:cs typeface="Tahoma"/>
              </a:rPr>
              <a:t>ја ко</a:t>
            </a:r>
            <a:r>
              <a:rPr dirty="0" sz="1200" spc="-5">
                <a:latin typeface="Tahoma"/>
                <a:cs typeface="Tahoma"/>
              </a:rPr>
              <a:t>ј</a:t>
            </a:r>
            <a:r>
              <a:rPr dirty="0" sz="1200">
                <a:latin typeface="Tahoma"/>
                <a:cs typeface="Tahoma"/>
              </a:rPr>
              <a:t>е </a:t>
            </a:r>
            <a:r>
              <a:rPr dirty="0" sz="1200" spc="-10">
                <a:latin typeface="Tahoma"/>
                <a:cs typeface="Tahoma"/>
              </a:rPr>
              <a:t>ј</a:t>
            </a:r>
            <a:r>
              <a:rPr dirty="0" sz="1200">
                <a:latin typeface="Tahoma"/>
                <a:cs typeface="Tahoma"/>
              </a:rPr>
              <a:t>е утв</a:t>
            </a:r>
            <a:r>
              <a:rPr dirty="0" sz="1200" spc="-10">
                <a:latin typeface="Tahoma"/>
                <a:cs typeface="Tahoma"/>
              </a:rPr>
              <a:t>р</a:t>
            </a:r>
            <a:r>
              <a:rPr dirty="0" sz="1200">
                <a:latin typeface="Tahoma"/>
                <a:cs typeface="Tahoma"/>
              </a:rPr>
              <a:t>дила</a:t>
            </a:r>
            <a:endParaRPr sz="1200">
              <a:latin typeface="Tahoma"/>
              <a:cs typeface="Tahoma"/>
            </a:endParaRPr>
          </a:p>
          <a:p>
            <a:pPr marL="240665" marR="407034">
              <a:lnSpc>
                <a:spcPts val="1450"/>
              </a:lnSpc>
              <a:spcBef>
                <a:spcPts val="5"/>
              </a:spcBef>
            </a:pPr>
            <a:r>
              <a:rPr dirty="0" sz="1200">
                <a:latin typeface="Tahoma"/>
                <a:cs typeface="Tahoma"/>
              </a:rPr>
              <a:t>К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мис</a:t>
            </a:r>
            <a:r>
              <a:rPr dirty="0" sz="1200" spc="-10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ј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за </a:t>
            </a:r>
            <a:r>
              <a:rPr dirty="0" sz="1200" spc="-10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зда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е 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зв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ле за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езо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К</a:t>
            </a:r>
            <a:r>
              <a:rPr dirty="0" sz="1200">
                <a:latin typeface="Tahoma"/>
                <a:cs typeface="Tahoma"/>
              </a:rPr>
              <a:t>СС,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к</a:t>
            </a:r>
            <a:r>
              <a:rPr dirty="0" sz="1200" spc="-5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и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д</a:t>
            </a:r>
            <a:r>
              <a:rPr dirty="0" sz="1200" spc="-5">
                <a:latin typeface="Tahoma"/>
                <a:cs typeface="Tahoma"/>
              </a:rPr>
              <a:t>р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5">
                <a:latin typeface="Tahoma"/>
                <a:cs typeface="Tahoma"/>
              </a:rPr>
              <a:t>г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ку</a:t>
            </a:r>
            <a:r>
              <a:rPr dirty="0" sz="1200" spc="10">
                <a:latin typeface="Tahoma"/>
                <a:cs typeface="Tahoma"/>
              </a:rPr>
              <a:t>м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та</a:t>
            </a:r>
            <a:r>
              <a:rPr dirty="0" sz="1200" spc="-5">
                <a:latin typeface="Tahoma"/>
                <a:cs typeface="Tahoma"/>
              </a:rPr>
              <a:t>ци</a:t>
            </a:r>
            <a:r>
              <a:rPr dirty="0" sz="1200">
                <a:latin typeface="Tahoma"/>
                <a:cs typeface="Tahoma"/>
              </a:rPr>
              <a:t>ја ко</a:t>
            </a:r>
            <a:r>
              <a:rPr dirty="0" sz="1200" spc="-5">
                <a:latin typeface="Tahoma"/>
                <a:cs typeface="Tahoma"/>
              </a:rPr>
              <a:t>ј</a:t>
            </a:r>
            <a:r>
              <a:rPr dirty="0" sz="1200">
                <a:latin typeface="Tahoma"/>
                <a:cs typeface="Tahoma"/>
              </a:rPr>
              <a:t>ом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од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5">
                <a:latin typeface="Tahoma"/>
                <a:cs typeface="Tahoma"/>
              </a:rPr>
              <a:t>с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л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ц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р</a:t>
            </a:r>
            <a:r>
              <a:rPr dirty="0" sz="1200" spc="-10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ј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10">
                <a:latin typeface="Tahoma"/>
                <a:cs typeface="Tahoma"/>
              </a:rPr>
              <a:t>д</a:t>
            </a:r>
            <a:r>
              <a:rPr dirty="0" sz="1200">
                <a:latin typeface="Tahoma"/>
                <a:cs typeface="Tahoma"/>
              </a:rPr>
              <a:t>ок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зује 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с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уње</a:t>
            </a:r>
            <a:r>
              <a:rPr dirty="0" sz="1200" spc="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т </a:t>
            </a:r>
            <a:r>
              <a:rPr dirty="0" sz="1200" spc="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р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 spc="-5">
                <a:latin typeface="Tahoma"/>
                <a:cs typeface="Tahoma"/>
              </a:rPr>
              <a:t>пи</a:t>
            </a:r>
            <a:r>
              <a:rPr dirty="0" sz="1200" spc="5">
                <a:latin typeface="Tahoma"/>
                <a:cs typeface="Tahoma"/>
              </a:rPr>
              <a:t>с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5">
                <a:latin typeface="Tahoma"/>
                <a:cs typeface="Tahoma"/>
              </a:rPr>
              <a:t>н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х усло</a:t>
            </a:r>
            <a:r>
              <a:rPr dirty="0" sz="1200" spc="-10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а 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з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чл.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38</a:t>
            </a:r>
            <a:r>
              <a:rPr dirty="0" sz="1200" spc="-5">
                <a:latin typeface="Tahoma"/>
                <a:cs typeface="Tahoma"/>
              </a:rPr>
              <a:t>-</a:t>
            </a:r>
            <a:r>
              <a:rPr dirty="0" sz="1200" spc="-5">
                <a:latin typeface="Tahoma"/>
                <a:cs typeface="Tahoma"/>
              </a:rPr>
              <a:t>46</a:t>
            </a:r>
            <a:r>
              <a:rPr dirty="0" sz="1200" spc="-5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240665">
              <a:lnSpc>
                <a:spcPts val="1390"/>
              </a:lnSpc>
            </a:pPr>
            <a:r>
              <a:rPr dirty="0" sz="1200">
                <a:latin typeface="Tahoma"/>
                <a:cs typeface="Tahoma"/>
              </a:rPr>
              <a:t>Пр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ви</a:t>
            </a:r>
            <a:r>
              <a:rPr dirty="0" sz="1200">
                <a:latin typeface="Tahoma"/>
                <a:cs typeface="Tahoma"/>
              </a:rPr>
              <a:t>л</a:t>
            </a:r>
            <a:r>
              <a:rPr dirty="0" sz="1200" spc="-5">
                <a:latin typeface="Tahoma"/>
                <a:cs typeface="Tahoma"/>
              </a:rPr>
              <a:t>ни</a:t>
            </a:r>
            <a:r>
              <a:rPr dirty="0" sz="1200" spc="10">
                <a:latin typeface="Tahoma"/>
                <a:cs typeface="Tahoma"/>
              </a:rPr>
              <a:t>к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10">
                <a:latin typeface="Tahoma"/>
                <a:cs typeface="Tahoma"/>
              </a:rPr>
              <a:t>т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км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ч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у за од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бре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е у</a:t>
            </a:r>
            <a:r>
              <a:rPr dirty="0" sz="1200" spc="-5">
                <a:latin typeface="Tahoma"/>
                <a:cs typeface="Tahoma"/>
              </a:rPr>
              <a:t>ч</a:t>
            </a:r>
            <a:r>
              <a:rPr dirty="0" sz="1200" spc="15">
                <a:latin typeface="Tahoma"/>
                <a:cs typeface="Tahoma"/>
              </a:rPr>
              <a:t>е</a:t>
            </a:r>
            <a:r>
              <a:rPr dirty="0" sz="1200">
                <a:latin typeface="Tahoma"/>
                <a:cs typeface="Tahoma"/>
              </a:rPr>
              <a:t>шћа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такми</a:t>
            </a:r>
            <a:r>
              <a:rPr dirty="0" sz="1200" spc="-10">
                <a:latin typeface="Tahoma"/>
                <a:cs typeface="Tahoma"/>
              </a:rPr>
              <a:t>ч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 spc="5">
                <a:latin typeface="Tahoma"/>
                <a:cs typeface="Tahoma"/>
              </a:rPr>
              <a:t>у</a:t>
            </a:r>
            <a:r>
              <a:rPr dirty="0" sz="1200" spc="-5">
                <a:latin typeface="Tahoma"/>
                <a:cs typeface="Tahoma"/>
              </a:rPr>
              <a:t>.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10">
                <a:latin typeface="Tahoma"/>
                <a:cs typeface="Tahoma"/>
              </a:rPr>
              <a:t>б</a:t>
            </a:r>
            <a:r>
              <a:rPr dirty="0" sz="1200">
                <a:latin typeface="Tahoma"/>
                <a:cs typeface="Tahoma"/>
              </a:rPr>
              <a:t>р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за</a:t>
            </a:r>
            <a:r>
              <a:rPr dirty="0" sz="1200" spc="-10">
                <a:latin typeface="Tahoma"/>
                <a:cs typeface="Tahoma"/>
              </a:rPr>
              <a:t>ц</a:t>
            </a:r>
            <a:r>
              <a:rPr dirty="0" sz="1200">
                <a:latin typeface="Tahoma"/>
                <a:cs typeface="Tahoma"/>
              </a:rPr>
              <a:t>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-5">
                <a:latin typeface="Tahoma"/>
                <a:cs typeface="Tahoma"/>
              </a:rPr>
              <a:t>пи</a:t>
            </a:r>
            <a:r>
              <a:rPr dirty="0" sz="1200">
                <a:latin typeface="Tahoma"/>
                <a:cs typeface="Tahoma"/>
              </a:rPr>
              <a:t>т</a:t>
            </a:r>
            <a:r>
              <a:rPr dirty="0" sz="1200" spc="10">
                <a:latin typeface="Tahoma"/>
                <a:cs typeface="Tahoma"/>
              </a:rPr>
              <a:t>н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ци и</a:t>
            </a:r>
            <a:endParaRPr sz="1200">
              <a:latin typeface="Tahoma"/>
              <a:cs typeface="Tahoma"/>
            </a:endParaRPr>
          </a:p>
          <a:p>
            <a:pPr marL="240665">
              <a:lnSpc>
                <a:spcPct val="100000"/>
              </a:lnSpc>
              <a:spcBef>
                <a:spcPts val="10"/>
              </a:spcBef>
            </a:pPr>
            <a:r>
              <a:rPr dirty="0" sz="1200">
                <a:latin typeface="Tahoma"/>
                <a:cs typeface="Tahoma"/>
              </a:rPr>
              <a:t>дру</a:t>
            </a:r>
            <a:r>
              <a:rPr dirty="0" sz="1200" spc="5">
                <a:latin typeface="Tahoma"/>
                <a:cs typeface="Tahoma"/>
              </a:rPr>
              <a:t>г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о</a:t>
            </a:r>
            <a:r>
              <a:rPr dirty="0" sz="1200">
                <a:latin typeface="Tahoma"/>
                <a:cs typeface="Tahoma"/>
              </a:rPr>
              <a:t>б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ез</a:t>
            </a:r>
            <a:r>
              <a:rPr dirty="0" sz="1200" spc="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куме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та</a:t>
            </a:r>
            <a:r>
              <a:rPr dirty="0" sz="1200" spc="-5">
                <a:latin typeface="Tahoma"/>
                <a:cs typeface="Tahoma"/>
              </a:rPr>
              <a:t>ци</a:t>
            </a:r>
            <a:r>
              <a:rPr dirty="0" sz="1200">
                <a:latin typeface="Tahoma"/>
                <a:cs typeface="Tahoma"/>
              </a:rPr>
              <a:t>ја 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б</a:t>
            </a:r>
            <a:r>
              <a:rPr dirty="0" sz="1200" spc="5">
                <a:latin typeface="Tahoma"/>
                <a:cs typeface="Tahoma"/>
              </a:rPr>
              <a:t>ј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ље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и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20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у 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с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јту </a:t>
            </a:r>
            <a:r>
              <a:rPr dirty="0" sz="1200" spc="-10">
                <a:latin typeface="Tahoma"/>
                <a:cs typeface="Tahoma"/>
              </a:rPr>
              <a:t>К</a:t>
            </a:r>
            <a:r>
              <a:rPr dirty="0" sz="1200">
                <a:latin typeface="Tahoma"/>
                <a:cs typeface="Tahoma"/>
              </a:rPr>
              <a:t>СС: </a:t>
            </a:r>
            <a:r>
              <a:rPr dirty="0" sz="1200" spc="-15" b="1" u="heavy">
                <a:solidFill>
                  <a:srgbClr val="0462C1"/>
                </a:solidFill>
                <a:latin typeface="Tahoma"/>
                <a:cs typeface="Tahoma"/>
                <a:hlinkClick r:id="rId4"/>
              </a:rPr>
              <a:t>www</a:t>
            </a:r>
            <a:r>
              <a:rPr dirty="0" sz="1200" b="1" u="heavy">
                <a:solidFill>
                  <a:srgbClr val="0462C1"/>
                </a:solidFill>
                <a:latin typeface="Tahoma"/>
                <a:cs typeface="Tahoma"/>
                <a:hlinkClick r:id="rId4"/>
              </a:rPr>
              <a:t>.</a:t>
            </a:r>
            <a:r>
              <a:rPr dirty="0" sz="1200" spc="-5" b="1" u="heavy">
                <a:solidFill>
                  <a:srgbClr val="0462C1"/>
                </a:solidFill>
                <a:latin typeface="Tahoma"/>
                <a:cs typeface="Tahoma"/>
                <a:hlinkClick r:id="rId4"/>
              </a:rPr>
              <a:t>l</a:t>
            </a:r>
            <a:r>
              <a:rPr dirty="0" sz="1200" spc="-10" b="1" u="heavy">
                <a:solidFill>
                  <a:srgbClr val="0462C1"/>
                </a:solidFill>
                <a:latin typeface="Tahoma"/>
                <a:cs typeface="Tahoma"/>
                <a:hlinkClick r:id="rId4"/>
              </a:rPr>
              <a:t>i</a:t>
            </a:r>
            <a:r>
              <a:rPr dirty="0" sz="1200" spc="-5" b="1" u="heavy">
                <a:solidFill>
                  <a:srgbClr val="0462C1"/>
                </a:solidFill>
                <a:latin typeface="Tahoma"/>
                <a:cs typeface="Tahoma"/>
                <a:hlinkClick r:id="rId4"/>
              </a:rPr>
              <a:t>ge</a:t>
            </a:r>
            <a:r>
              <a:rPr dirty="0" sz="1200" spc="-10" b="1" u="heavy">
                <a:solidFill>
                  <a:srgbClr val="0462C1"/>
                </a:solidFill>
                <a:latin typeface="Tahoma"/>
                <a:cs typeface="Tahoma"/>
                <a:hlinkClick r:id="rId4"/>
              </a:rPr>
              <a:t>.k</a:t>
            </a:r>
            <a:r>
              <a:rPr dirty="0" sz="1200" spc="-20" b="1" u="heavy">
                <a:solidFill>
                  <a:srgbClr val="0462C1"/>
                </a:solidFill>
                <a:latin typeface="Tahoma"/>
                <a:cs typeface="Tahoma"/>
                <a:hlinkClick r:id="rId4"/>
              </a:rPr>
              <a:t>ss</a:t>
            </a:r>
            <a:r>
              <a:rPr dirty="0" sz="1200" b="1" u="heavy">
                <a:solidFill>
                  <a:srgbClr val="0462C1"/>
                </a:solidFill>
                <a:latin typeface="Tahoma"/>
                <a:cs typeface="Tahoma"/>
                <a:hlinkClick r:id="rId4"/>
              </a:rPr>
              <a:t>.</a:t>
            </a:r>
            <a:r>
              <a:rPr dirty="0" sz="1200" spc="-15" b="1" u="heavy">
                <a:solidFill>
                  <a:srgbClr val="0462C1"/>
                </a:solidFill>
                <a:latin typeface="Tahoma"/>
                <a:cs typeface="Tahoma"/>
                <a:hlinkClick r:id="rId4"/>
              </a:rPr>
              <a:t>r</a:t>
            </a:r>
            <a:r>
              <a:rPr dirty="0" sz="1200" spc="-10" b="1" u="heavy">
                <a:solidFill>
                  <a:srgbClr val="0462C1"/>
                </a:solidFill>
                <a:latin typeface="Tahoma"/>
                <a:cs typeface="Tahoma"/>
                <a:hlinkClick r:id="rId4"/>
              </a:rPr>
              <a:t>s</a:t>
            </a:r>
            <a:r>
              <a:rPr dirty="0" sz="1200" b="1">
                <a:solidFill>
                  <a:srgbClr val="0462C1"/>
                </a:solidFill>
                <a:latin typeface="Tahoma"/>
                <a:cs typeface="Tahoma"/>
              </a:rPr>
              <a:t> </a:t>
            </a:r>
            <a:r>
              <a:rPr dirty="0" sz="1200" spc="50" b="1">
                <a:solidFill>
                  <a:srgbClr val="0462C1"/>
                </a:solidFill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2731" y="5909436"/>
            <a:ext cx="6518275" cy="429895"/>
          </a:xfrm>
          <a:prstGeom prst="rect">
            <a:avLst/>
          </a:prstGeom>
          <a:solidFill>
            <a:srgbClr val="FAE3D4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 marR="175895">
              <a:lnSpc>
                <a:spcPct val="100699"/>
              </a:lnSpc>
            </a:pPr>
            <a:r>
              <a:rPr dirty="0" sz="1400" spc="-5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однош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ње</a:t>
            </a:r>
            <a:r>
              <a:rPr dirty="0" sz="1400" spc="-10" b="1">
                <a:latin typeface="Tahoma"/>
                <a:cs typeface="Tahoma"/>
              </a:rPr>
              <a:t> п</a:t>
            </a:r>
            <a:r>
              <a:rPr dirty="0" sz="1400" b="1">
                <a:latin typeface="Tahoma"/>
                <a:cs typeface="Tahoma"/>
              </a:rPr>
              <a:t>ри</a:t>
            </a:r>
            <a:r>
              <a:rPr dirty="0" sz="1400" spc="-10" b="1">
                <a:latin typeface="Tahoma"/>
                <a:cs typeface="Tahoma"/>
              </a:rPr>
              <a:t>ј</a:t>
            </a:r>
            <a:r>
              <a:rPr dirty="0" sz="1400" b="1">
                <a:latin typeface="Tahoma"/>
                <a:cs typeface="Tahoma"/>
              </a:rPr>
              <a:t>аве</a:t>
            </a:r>
            <a:r>
              <a:rPr dirty="0" sz="1400" spc="-10" b="1">
                <a:latin typeface="Tahoma"/>
                <a:cs typeface="Tahoma"/>
              </a:rPr>
              <a:t> з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5" b="1">
                <a:latin typeface="Tahoma"/>
                <a:cs typeface="Tahoma"/>
              </a:rPr>
              <a:t> у</a:t>
            </a:r>
            <a:r>
              <a:rPr dirty="0" sz="1400" b="1">
                <a:latin typeface="Tahoma"/>
                <a:cs typeface="Tahoma"/>
              </a:rPr>
              <a:t>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шће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у</a:t>
            </a:r>
            <a:r>
              <a:rPr dirty="0" sz="1400" spc="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та</a:t>
            </a:r>
            <a:r>
              <a:rPr dirty="0" sz="1400" spc="-10" b="1">
                <a:latin typeface="Tahoma"/>
                <a:cs typeface="Tahoma"/>
              </a:rPr>
              <a:t>к</a:t>
            </a:r>
            <a:r>
              <a:rPr dirty="0" sz="1400" b="1">
                <a:latin typeface="Tahoma"/>
                <a:cs typeface="Tahoma"/>
              </a:rPr>
              <a:t>ми</a:t>
            </a:r>
            <a:r>
              <a:rPr dirty="0" sz="1400" spc="-5" b="1">
                <a:latin typeface="Tahoma"/>
                <a:cs typeface="Tahoma"/>
              </a:rPr>
              <a:t>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њ</a:t>
            </a:r>
            <a:r>
              <a:rPr dirty="0" sz="1400" spc="-10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:</a:t>
            </a:r>
            <a:r>
              <a:rPr dirty="0" sz="1400" spc="5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2</a:t>
            </a:r>
            <a:r>
              <a:rPr dirty="0" sz="1400" b="1">
                <a:latin typeface="Tahoma"/>
                <a:cs typeface="Tahoma"/>
              </a:rPr>
              <a:t>.</a:t>
            </a:r>
            <a:r>
              <a:rPr dirty="0" sz="1400" spc="-20" b="1">
                <a:latin typeface="Tahoma"/>
                <a:cs typeface="Tahoma"/>
              </a:rPr>
              <a:t>М</a:t>
            </a:r>
            <a:r>
              <a:rPr dirty="0" sz="1400" b="1">
                <a:latin typeface="Tahoma"/>
                <a:cs typeface="Tahoma"/>
              </a:rPr>
              <a:t>РЛ,</a:t>
            </a:r>
            <a:r>
              <a:rPr dirty="0" sz="1400" spc="20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1.</a:t>
            </a:r>
            <a:r>
              <a:rPr dirty="0" sz="1400" b="1">
                <a:latin typeface="Tahoma"/>
                <a:cs typeface="Tahoma"/>
              </a:rPr>
              <a:t>ЖР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, </a:t>
            </a:r>
            <a:r>
              <a:rPr dirty="0" sz="1400" spc="-10" b="1">
                <a:latin typeface="Tahoma"/>
                <a:cs typeface="Tahoma"/>
              </a:rPr>
              <a:t>3</a:t>
            </a:r>
            <a:r>
              <a:rPr dirty="0" sz="1400" b="1">
                <a:latin typeface="Tahoma"/>
                <a:cs typeface="Tahoma"/>
              </a:rPr>
              <a:t>.</a:t>
            </a:r>
            <a:r>
              <a:rPr dirty="0" sz="1400" spc="-10" b="1">
                <a:latin typeface="Tahoma"/>
                <a:cs typeface="Tahoma"/>
              </a:rPr>
              <a:t>МР</a:t>
            </a:r>
            <a:r>
              <a:rPr dirty="0" sz="140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, </a:t>
            </a:r>
            <a:r>
              <a:rPr dirty="0" sz="1400" spc="-10" b="1">
                <a:latin typeface="Tahoma"/>
                <a:cs typeface="Tahoma"/>
              </a:rPr>
              <a:t>2</a:t>
            </a:r>
            <a:r>
              <a:rPr dirty="0" sz="1400" b="1">
                <a:latin typeface="Tahoma"/>
                <a:cs typeface="Tahoma"/>
              </a:rPr>
              <a:t>.ЖРЛ и</a:t>
            </a:r>
            <a:r>
              <a:rPr dirty="0" sz="1400" spc="-10" b="1">
                <a:latin typeface="Tahoma"/>
                <a:cs typeface="Tahoma"/>
              </a:rPr>
              <a:t> М</a:t>
            </a:r>
            <a:r>
              <a:rPr dirty="0" sz="1400" b="1">
                <a:latin typeface="Tahoma"/>
                <a:cs typeface="Tahoma"/>
              </a:rPr>
              <a:t>К </a:t>
            </a:r>
            <a:r>
              <a:rPr dirty="0" sz="1400" spc="-10" b="1">
                <a:latin typeface="Tahoma"/>
                <a:cs typeface="Tahoma"/>
              </a:rPr>
              <a:t>бе</a:t>
            </a:r>
            <a:r>
              <a:rPr dirty="0" sz="1400" b="1">
                <a:latin typeface="Tahoma"/>
                <a:cs typeface="Tahoma"/>
              </a:rPr>
              <a:t>з</a:t>
            </a:r>
            <a:r>
              <a:rPr dirty="0" sz="1400" spc="-1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сен</a:t>
            </a:r>
            <a:r>
              <a:rPr dirty="0" sz="1400" spc="-5" b="1">
                <a:latin typeface="Tahoma"/>
                <a:cs typeface="Tahoma"/>
              </a:rPr>
              <a:t>и</a:t>
            </a:r>
            <a:r>
              <a:rPr dirty="0" sz="1400" b="1">
                <a:latin typeface="Tahoma"/>
                <a:cs typeface="Tahoma"/>
              </a:rPr>
              <a:t>ора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98524" y="7811769"/>
            <a:ext cx="3348990" cy="182880"/>
          </a:xfrm>
          <a:custGeom>
            <a:avLst/>
            <a:gdLst/>
            <a:ahLst/>
            <a:cxnLst/>
            <a:rect l="l" t="t" r="r" b="b"/>
            <a:pathLst>
              <a:path w="3348990" h="182879">
                <a:moveTo>
                  <a:pt x="0" y="182879"/>
                </a:moveTo>
                <a:lnTo>
                  <a:pt x="3348862" y="182879"/>
                </a:lnTo>
                <a:lnTo>
                  <a:pt x="3348862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98524" y="8179053"/>
            <a:ext cx="2559050" cy="184785"/>
          </a:xfrm>
          <a:custGeom>
            <a:avLst/>
            <a:gdLst/>
            <a:ahLst/>
            <a:cxnLst/>
            <a:rect l="l" t="t" r="r" b="b"/>
            <a:pathLst>
              <a:path w="2559050" h="184784">
                <a:moveTo>
                  <a:pt x="0" y="184403"/>
                </a:moveTo>
                <a:lnTo>
                  <a:pt x="2559050" y="184403"/>
                </a:lnTo>
                <a:lnTo>
                  <a:pt x="2559050" y="0"/>
                </a:lnTo>
                <a:lnTo>
                  <a:pt x="0" y="0"/>
                </a:lnTo>
                <a:lnTo>
                  <a:pt x="0" y="18440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98524" y="8547861"/>
            <a:ext cx="6024245" cy="182880"/>
          </a:xfrm>
          <a:custGeom>
            <a:avLst/>
            <a:gdLst/>
            <a:ahLst/>
            <a:cxnLst/>
            <a:rect l="l" t="t" r="r" b="b"/>
            <a:pathLst>
              <a:path w="6024245" h="182879">
                <a:moveTo>
                  <a:pt x="0" y="182880"/>
                </a:moveTo>
                <a:lnTo>
                  <a:pt x="6023736" y="182880"/>
                </a:lnTo>
                <a:lnTo>
                  <a:pt x="6023736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98524" y="8730741"/>
            <a:ext cx="309880" cy="184785"/>
          </a:xfrm>
          <a:custGeom>
            <a:avLst/>
            <a:gdLst/>
            <a:ahLst/>
            <a:cxnLst/>
            <a:rect l="l" t="t" r="r" b="b"/>
            <a:pathLst>
              <a:path w="309880" h="184784">
                <a:moveTo>
                  <a:pt x="0" y="184404"/>
                </a:moveTo>
                <a:lnTo>
                  <a:pt x="309372" y="184404"/>
                </a:lnTo>
                <a:lnTo>
                  <a:pt x="309372" y="0"/>
                </a:lnTo>
                <a:lnTo>
                  <a:pt x="0" y="0"/>
                </a:lnTo>
                <a:lnTo>
                  <a:pt x="0" y="1844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757224" y="6351058"/>
            <a:ext cx="6278880" cy="2753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buFont typeface="Tahoma"/>
              <a:buChar char="-"/>
              <a:tabLst>
                <a:tab pos="241300" algn="l"/>
              </a:tabLst>
            </a:pPr>
            <a:r>
              <a:rPr dirty="0" sz="1200">
                <a:latin typeface="Tahoma"/>
                <a:cs typeface="Tahoma"/>
              </a:rPr>
              <a:t>Клубо</a:t>
            </a:r>
            <a:r>
              <a:rPr dirty="0" sz="1200" spc="-10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и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р</a:t>
            </a:r>
            <a:r>
              <a:rPr dirty="0" sz="1200">
                <a:latin typeface="Tahoma"/>
                <a:cs typeface="Tahoma"/>
              </a:rPr>
              <a:t>ег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он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л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х 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се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 spc="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р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ких лиг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шк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х т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км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че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а</a:t>
            </a:r>
            <a:endParaRPr sz="1200">
              <a:latin typeface="Tahoma"/>
              <a:cs typeface="Tahoma"/>
            </a:endParaRPr>
          </a:p>
          <a:p>
            <a:pPr lvl="1" marL="697865" marR="6985" indent="-227965">
              <a:lnSpc>
                <a:spcPct val="100800"/>
              </a:lnSpc>
              <a:buFont typeface="Wingdings"/>
              <a:buChar char=""/>
              <a:tabLst>
                <a:tab pos="698500" algn="l"/>
              </a:tabLst>
            </a:pPr>
            <a:r>
              <a:rPr dirty="0" sz="1200" b="1">
                <a:latin typeface="Tahoma"/>
                <a:cs typeface="Tahoma"/>
              </a:rPr>
              <a:t>Друга </a:t>
            </a:r>
            <a:r>
              <a:rPr dirty="0" sz="1200" spc="1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м</a:t>
            </a:r>
            <a:r>
              <a:rPr dirty="0" sz="1200" spc="5" b="1">
                <a:latin typeface="Tahoma"/>
                <a:cs typeface="Tahoma"/>
              </a:rPr>
              <a:t>у</a:t>
            </a:r>
            <a:r>
              <a:rPr dirty="0" sz="1200" b="1">
                <a:latin typeface="Tahoma"/>
                <a:cs typeface="Tahoma"/>
              </a:rPr>
              <a:t>ш</a:t>
            </a:r>
            <a:r>
              <a:rPr dirty="0" sz="1200" spc="-10" b="1">
                <a:latin typeface="Tahoma"/>
                <a:cs typeface="Tahoma"/>
              </a:rPr>
              <a:t>к</a:t>
            </a:r>
            <a:r>
              <a:rPr dirty="0" sz="1200" b="1">
                <a:latin typeface="Tahoma"/>
                <a:cs typeface="Tahoma"/>
              </a:rPr>
              <a:t>а </a:t>
            </a:r>
            <a:r>
              <a:rPr dirty="0" sz="1200" spc="1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р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гиона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на </a:t>
            </a:r>
            <a:r>
              <a:rPr dirty="0" sz="1200" spc="1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ига </a:t>
            </a:r>
            <a:r>
              <a:rPr dirty="0" sz="1200" spc="3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- </a:t>
            </a:r>
            <a:r>
              <a:rPr dirty="0" sz="1200" spc="1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2</a:t>
            </a:r>
            <a:r>
              <a:rPr dirty="0" sz="1200" spc="5" b="1">
                <a:latin typeface="Tahoma"/>
                <a:cs typeface="Tahoma"/>
              </a:rPr>
              <a:t>.</a:t>
            </a:r>
            <a:r>
              <a:rPr dirty="0" sz="1200" spc="-5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РЛ, </a:t>
            </a:r>
            <a:r>
              <a:rPr dirty="0" sz="1200" spc="1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П</a:t>
            </a:r>
            <a:r>
              <a:rPr dirty="0" sz="1200" b="1">
                <a:latin typeface="Tahoma"/>
                <a:cs typeface="Tahoma"/>
              </a:rPr>
              <a:t>рва </a:t>
            </a:r>
            <a:r>
              <a:rPr dirty="0" sz="1200" spc="15" b="1">
                <a:latin typeface="Tahoma"/>
                <a:cs typeface="Tahoma"/>
              </a:rPr>
              <a:t> </a:t>
            </a:r>
            <a:r>
              <a:rPr dirty="0" sz="1200" spc="5" b="1">
                <a:latin typeface="Tahoma"/>
                <a:cs typeface="Tahoma"/>
              </a:rPr>
              <a:t>ж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нс</a:t>
            </a:r>
            <a:r>
              <a:rPr dirty="0" sz="1200" spc="5" b="1">
                <a:latin typeface="Tahoma"/>
                <a:cs typeface="Tahoma"/>
              </a:rPr>
              <a:t>к</a:t>
            </a:r>
            <a:r>
              <a:rPr dirty="0" sz="1200" b="1">
                <a:latin typeface="Tahoma"/>
                <a:cs typeface="Tahoma"/>
              </a:rPr>
              <a:t>а </a:t>
            </a:r>
            <a:r>
              <a:rPr dirty="0" sz="1200" spc="1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р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гиона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на</a:t>
            </a:r>
            <a:r>
              <a:rPr dirty="0" sz="120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ига 1.</a:t>
            </a:r>
            <a:r>
              <a:rPr dirty="0" sz="1200" spc="-10" b="1">
                <a:latin typeface="Tahoma"/>
                <a:cs typeface="Tahoma"/>
              </a:rPr>
              <a:t>Ж</a:t>
            </a:r>
            <a:r>
              <a:rPr dirty="0" sz="1200" b="1">
                <a:latin typeface="Tahoma"/>
                <a:cs typeface="Tahoma"/>
              </a:rPr>
              <a:t>РЛ</a:t>
            </a:r>
            <a:r>
              <a:rPr dirty="0" sz="1200" spc="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(</a:t>
            </a:r>
            <a:r>
              <a:rPr dirty="0" sz="1200" spc="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имска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сениорска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та</a:t>
            </a:r>
            <a:r>
              <a:rPr dirty="0" sz="1200" spc="-5" b="1">
                <a:latin typeface="Tahoma"/>
                <a:cs typeface="Tahoma"/>
              </a:rPr>
              <a:t>к</a:t>
            </a:r>
            <a:r>
              <a:rPr dirty="0" sz="1200" b="1">
                <a:latin typeface="Tahoma"/>
                <a:cs typeface="Tahoma"/>
              </a:rPr>
              <a:t>мич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spc="-10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а)</a:t>
            </a:r>
            <a:endParaRPr sz="1200">
              <a:latin typeface="Tahoma"/>
              <a:cs typeface="Tahoma"/>
            </a:endParaRPr>
          </a:p>
          <a:p>
            <a:pPr lvl="1" marL="697865" marR="8890" indent="-227965">
              <a:lnSpc>
                <a:spcPts val="1460"/>
              </a:lnSpc>
              <a:spcBef>
                <a:spcPts val="30"/>
              </a:spcBef>
              <a:buFont typeface="Wingdings"/>
              <a:buChar char=""/>
              <a:tabLst>
                <a:tab pos="698500" algn="l"/>
              </a:tabLst>
            </a:pPr>
            <a:r>
              <a:rPr dirty="0" sz="1200" b="1">
                <a:latin typeface="Tahoma"/>
                <a:cs typeface="Tahoma"/>
              </a:rPr>
              <a:t>Тр</a:t>
            </a:r>
            <a:r>
              <a:rPr dirty="0" sz="1200" spc="-10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ћа 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м</a:t>
            </a:r>
            <a:r>
              <a:rPr dirty="0" sz="1200" spc="5" b="1">
                <a:latin typeface="Tahoma"/>
                <a:cs typeface="Tahoma"/>
              </a:rPr>
              <a:t>у</a:t>
            </a:r>
            <a:r>
              <a:rPr dirty="0" sz="1200" b="1">
                <a:latin typeface="Tahoma"/>
                <a:cs typeface="Tahoma"/>
              </a:rPr>
              <a:t>ш</a:t>
            </a:r>
            <a:r>
              <a:rPr dirty="0" sz="1200" spc="-10" b="1">
                <a:latin typeface="Tahoma"/>
                <a:cs typeface="Tahoma"/>
              </a:rPr>
              <a:t>к</a:t>
            </a:r>
            <a:r>
              <a:rPr dirty="0" sz="1200" b="1">
                <a:latin typeface="Tahoma"/>
                <a:cs typeface="Tahoma"/>
              </a:rPr>
              <a:t>а 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р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г</a:t>
            </a:r>
            <a:r>
              <a:rPr dirty="0" sz="1200" spc="5" b="1">
                <a:latin typeface="Tahoma"/>
                <a:cs typeface="Tahoma"/>
              </a:rPr>
              <a:t>и</a:t>
            </a:r>
            <a:r>
              <a:rPr dirty="0" sz="1200" b="1">
                <a:latin typeface="Tahoma"/>
                <a:cs typeface="Tahoma"/>
              </a:rPr>
              <a:t>онална 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ига </a:t>
            </a:r>
            <a:r>
              <a:rPr dirty="0" sz="1200" spc="-4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- </a:t>
            </a:r>
            <a:r>
              <a:rPr dirty="0" sz="1200" spc="-4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3.МРЛ, </a:t>
            </a:r>
            <a:r>
              <a:rPr dirty="0" sz="1200" spc="-5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Друга </a:t>
            </a:r>
            <a:r>
              <a:rPr dirty="0" sz="1200" spc="-5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ж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нска </a:t>
            </a:r>
            <a:r>
              <a:rPr dirty="0" sz="1200" spc="-7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р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гиона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на</a:t>
            </a:r>
            <a:r>
              <a:rPr dirty="0" sz="120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ига 2.</a:t>
            </a:r>
            <a:r>
              <a:rPr dirty="0" sz="1200" spc="-10" b="1">
                <a:latin typeface="Tahoma"/>
                <a:cs typeface="Tahoma"/>
              </a:rPr>
              <a:t>Ж</a:t>
            </a:r>
            <a:r>
              <a:rPr dirty="0" sz="1200" b="1">
                <a:latin typeface="Tahoma"/>
                <a:cs typeface="Tahoma"/>
              </a:rPr>
              <a:t>РЛ</a:t>
            </a:r>
            <a:r>
              <a:rPr dirty="0" sz="1200" spc="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(</a:t>
            </a:r>
            <a:r>
              <a:rPr dirty="0" sz="1200" spc="5" b="1">
                <a:latin typeface="Tahoma"/>
                <a:cs typeface="Tahoma"/>
              </a:rPr>
              <a:t>л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т</a:t>
            </a:r>
            <a:r>
              <a:rPr dirty="0" sz="1200" spc="-10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сениорска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та</a:t>
            </a:r>
            <a:r>
              <a:rPr dirty="0" sz="1200" spc="-5" b="1">
                <a:latin typeface="Tahoma"/>
                <a:cs typeface="Tahoma"/>
              </a:rPr>
              <a:t>к</a:t>
            </a:r>
            <a:r>
              <a:rPr dirty="0" sz="1200" b="1">
                <a:latin typeface="Tahoma"/>
                <a:cs typeface="Tahoma"/>
              </a:rPr>
              <a:t>мич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spc="-10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а)</a:t>
            </a:r>
            <a:r>
              <a:rPr dirty="0" sz="1200" spc="1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и</a:t>
            </a:r>
            <a:endParaRPr sz="1200">
              <a:latin typeface="Tahoma"/>
              <a:cs typeface="Tahoma"/>
            </a:endParaRPr>
          </a:p>
          <a:p>
            <a:pPr lvl="1" marL="697865" indent="-227965">
              <a:lnSpc>
                <a:spcPts val="1400"/>
              </a:lnSpc>
              <a:buFont typeface="Wingdings"/>
              <a:buChar char=""/>
              <a:tabLst>
                <a:tab pos="698500" algn="l"/>
              </a:tabLst>
            </a:pPr>
            <a:r>
              <a:rPr dirty="0" sz="1200" spc="-5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К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к</a:t>
            </a:r>
            <a:r>
              <a:rPr dirty="0" sz="1200" spc="-10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убови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без с</a:t>
            </a:r>
            <a:r>
              <a:rPr dirty="0" sz="1200" spc="5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ниора</a:t>
            </a:r>
            <a:endParaRPr sz="1200">
              <a:latin typeface="Tahoma"/>
              <a:cs typeface="Tahoma"/>
            </a:endParaRPr>
          </a:p>
          <a:p>
            <a:pPr marL="240665" marR="5715">
              <a:lnSpc>
                <a:spcPts val="1450"/>
              </a:lnSpc>
              <a:spcBef>
                <a:spcPts val="40"/>
              </a:spcBef>
            </a:pPr>
            <a:r>
              <a:rPr dirty="0" sz="1200">
                <a:latin typeface="Tahoma"/>
                <a:cs typeface="Tahoma"/>
              </a:rPr>
              <a:t>ПРИЈАВУ </a:t>
            </a:r>
            <a:r>
              <a:rPr dirty="0" sz="1200" spc="-10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за </a:t>
            </a:r>
            <a:r>
              <a:rPr dirty="0" sz="1200" spc="-1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од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бре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е </a:t>
            </a:r>
            <a:r>
              <a:rPr dirty="0" sz="1200" spc="-10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учешћа </a:t>
            </a:r>
            <a:r>
              <a:rPr dirty="0" sz="1200" spc="-1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 </a:t>
            </a:r>
            <a:r>
              <a:rPr dirty="0" sz="1200" spc="-10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такмиче</a:t>
            </a:r>
            <a:r>
              <a:rPr dirty="0" sz="1200" spc="-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у, </a:t>
            </a:r>
            <a:r>
              <a:rPr dirty="0" sz="1200" spc="-1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од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 spc="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се </a:t>
            </a:r>
            <a:r>
              <a:rPr dirty="0" sz="1200" spc="-10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Ре</a:t>
            </a:r>
            <a:r>
              <a:rPr dirty="0" sz="1200" spc="5">
                <a:latin typeface="Tahoma"/>
                <a:cs typeface="Tahoma"/>
              </a:rPr>
              <a:t>г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он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л</a:t>
            </a:r>
            <a:r>
              <a:rPr dirty="0" sz="1200" spc="25">
                <a:latin typeface="Tahoma"/>
                <a:cs typeface="Tahoma"/>
              </a:rPr>
              <a:t>н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м </a:t>
            </a:r>
            <a:r>
              <a:rPr dirty="0" sz="1200" spc="-10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кош</a:t>
            </a:r>
            <a:r>
              <a:rPr dirty="0" sz="1200" spc="-5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р</a:t>
            </a:r>
            <a:r>
              <a:rPr dirty="0" sz="1200" spc="5">
                <a:latin typeface="Tahoma"/>
                <a:cs typeface="Tahoma"/>
              </a:rPr>
              <a:t>к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шким</a:t>
            </a:r>
            <a:r>
              <a:rPr dirty="0" sz="1200">
                <a:latin typeface="Tahoma"/>
                <a:cs typeface="Tahoma"/>
              </a:rPr>
              <a:t> с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ез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ма</a:t>
            </a:r>
            <a:endParaRPr sz="1200">
              <a:latin typeface="Tahoma"/>
              <a:cs typeface="Tahoma"/>
            </a:endParaRPr>
          </a:p>
          <a:p>
            <a:pPr marL="241300" marR="8255">
              <a:lnSpc>
                <a:spcPts val="1440"/>
              </a:lnSpc>
              <a:spcBef>
                <a:spcPts val="10"/>
              </a:spcBef>
            </a:pPr>
            <a:r>
              <a:rPr dirty="0" sz="1200" b="1">
                <a:solidFill>
                  <a:srgbClr val="FF0000"/>
                </a:solidFill>
                <a:latin typeface="Tahoma"/>
                <a:cs typeface="Tahoma"/>
              </a:rPr>
              <a:t>2.</a:t>
            </a:r>
            <a:r>
              <a:rPr dirty="0" sz="1200" spc="-10" b="1">
                <a:solidFill>
                  <a:srgbClr val="FF0000"/>
                </a:solidFill>
                <a:latin typeface="Tahoma"/>
                <a:cs typeface="Tahoma"/>
              </a:rPr>
              <a:t>М</a:t>
            </a:r>
            <a:r>
              <a:rPr dirty="0" sz="1200" b="1">
                <a:solidFill>
                  <a:srgbClr val="FF0000"/>
                </a:solidFill>
                <a:latin typeface="Tahoma"/>
                <a:cs typeface="Tahoma"/>
              </a:rPr>
              <a:t>РЛ</a:t>
            </a:r>
            <a:r>
              <a:rPr dirty="0" sz="1200" spc="1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-</a:t>
            </a:r>
            <a:r>
              <a:rPr dirty="0" sz="1200" spc="5" b="1">
                <a:latin typeface="Tahoma"/>
                <a:cs typeface="Tahoma"/>
              </a:rPr>
              <a:t> </a:t>
            </a:r>
            <a:r>
              <a:rPr dirty="0" sz="1250" spc="-40" b="1" i="1">
                <a:latin typeface="Tahoma"/>
                <a:cs typeface="Tahoma"/>
              </a:rPr>
              <a:t>КСВ,</a:t>
            </a:r>
            <a:r>
              <a:rPr dirty="0" sz="1250" spc="-15" b="1" i="1">
                <a:latin typeface="Tahoma"/>
                <a:cs typeface="Tahoma"/>
              </a:rPr>
              <a:t> </a:t>
            </a:r>
            <a:r>
              <a:rPr dirty="0" sz="1250" spc="-35" b="1" i="1">
                <a:latin typeface="Tahoma"/>
                <a:cs typeface="Tahoma"/>
              </a:rPr>
              <a:t>КС</a:t>
            </a:r>
            <a:r>
              <a:rPr dirty="0" sz="1250" spc="-35" b="1" i="1">
                <a:latin typeface="Tahoma"/>
                <a:cs typeface="Tahoma"/>
              </a:rPr>
              <a:t>Б,</a:t>
            </a:r>
            <a:r>
              <a:rPr dirty="0" sz="1250" spc="-15" b="1" i="1">
                <a:latin typeface="Tahoma"/>
                <a:cs typeface="Tahoma"/>
              </a:rPr>
              <a:t> </a:t>
            </a:r>
            <a:r>
              <a:rPr dirty="0" sz="1250" spc="-45" b="1" i="1">
                <a:latin typeface="Tahoma"/>
                <a:cs typeface="Tahoma"/>
              </a:rPr>
              <a:t>Р</a:t>
            </a:r>
            <a:r>
              <a:rPr dirty="0" sz="1250" spc="-35" b="1" i="1">
                <a:latin typeface="Tahoma"/>
                <a:cs typeface="Tahoma"/>
              </a:rPr>
              <a:t>КС</a:t>
            </a:r>
            <a:r>
              <a:rPr dirty="0" sz="1250" spc="-5" b="1" i="1">
                <a:latin typeface="Tahoma"/>
                <a:cs typeface="Tahoma"/>
              </a:rPr>
              <a:t> </a:t>
            </a:r>
            <a:r>
              <a:rPr dirty="0" sz="1250" spc="-40" b="1" i="1">
                <a:latin typeface="Tahoma"/>
                <a:cs typeface="Tahoma"/>
              </a:rPr>
              <a:t>ЈС</a:t>
            </a:r>
            <a:r>
              <a:rPr dirty="0" sz="1250" spc="-10" b="1" i="1">
                <a:latin typeface="Tahoma"/>
                <a:cs typeface="Tahoma"/>
              </a:rPr>
              <a:t>,</a:t>
            </a:r>
            <a:r>
              <a:rPr dirty="0" sz="1250" spc="-45" b="1" i="1">
                <a:latin typeface="Tahoma"/>
                <a:cs typeface="Tahoma"/>
              </a:rPr>
              <a:t>РКС</a:t>
            </a:r>
            <a:r>
              <a:rPr dirty="0" sz="1250" spc="-5" b="1" i="1">
                <a:latin typeface="Tahoma"/>
                <a:cs typeface="Tahoma"/>
              </a:rPr>
              <a:t> </a:t>
            </a:r>
            <a:r>
              <a:rPr dirty="0" sz="1250" spc="-35" b="1" i="1">
                <a:latin typeface="Tahoma"/>
                <a:cs typeface="Tahoma"/>
              </a:rPr>
              <a:t>ЗС</a:t>
            </a:r>
            <a:r>
              <a:rPr dirty="0" sz="1250" b="1" i="1">
                <a:latin typeface="Tahoma"/>
                <a:cs typeface="Tahoma"/>
              </a:rPr>
              <a:t> </a:t>
            </a:r>
            <a:r>
              <a:rPr dirty="0" sz="1250" spc="-45" b="1" i="1">
                <a:latin typeface="Tahoma"/>
                <a:cs typeface="Tahoma"/>
              </a:rPr>
              <a:t>РКС</a:t>
            </a:r>
            <a:r>
              <a:rPr dirty="0" sz="1250" spc="-20" b="1" i="1">
                <a:latin typeface="Tahoma"/>
                <a:cs typeface="Tahoma"/>
              </a:rPr>
              <a:t> </a:t>
            </a:r>
            <a:r>
              <a:rPr dirty="0" sz="1250" spc="-35" b="1" i="1">
                <a:latin typeface="Tahoma"/>
                <a:cs typeface="Tahoma"/>
              </a:rPr>
              <a:t>Р</a:t>
            </a:r>
            <a:r>
              <a:rPr dirty="0" sz="1250" spc="-50" b="1" i="1">
                <a:latin typeface="Tahoma"/>
                <a:cs typeface="Tahoma"/>
              </a:rPr>
              <a:t>КМ</a:t>
            </a:r>
            <a:r>
              <a:rPr dirty="0" sz="1250" spc="15" b="1" i="1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: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50" spc="-35" i="1">
                <a:latin typeface="Tahoma"/>
                <a:cs typeface="Tahoma"/>
              </a:rPr>
              <a:t>у</a:t>
            </a:r>
            <a:r>
              <a:rPr dirty="0" sz="1250" spc="-10" i="1">
                <a:latin typeface="Tahoma"/>
                <a:cs typeface="Tahoma"/>
              </a:rPr>
              <a:t> </a:t>
            </a:r>
            <a:r>
              <a:rPr dirty="0" sz="1250" spc="-30" i="1">
                <a:latin typeface="Tahoma"/>
                <a:cs typeface="Tahoma"/>
              </a:rPr>
              <a:t>з</a:t>
            </a:r>
            <a:r>
              <a:rPr dirty="0" sz="1250" spc="-30" i="1">
                <a:latin typeface="Tahoma"/>
                <a:cs typeface="Tahoma"/>
              </a:rPr>
              <a:t>а</a:t>
            </a:r>
            <a:r>
              <a:rPr dirty="0" sz="1250" spc="-35" i="1">
                <a:latin typeface="Tahoma"/>
                <a:cs typeface="Tahoma"/>
              </a:rPr>
              <a:t>в</a:t>
            </a:r>
            <a:r>
              <a:rPr dirty="0" sz="1250" spc="-45" i="1">
                <a:latin typeface="Tahoma"/>
                <a:cs typeface="Tahoma"/>
              </a:rPr>
              <a:t>и</a:t>
            </a:r>
            <a:r>
              <a:rPr dirty="0" sz="1250" spc="-30" i="1">
                <a:latin typeface="Tahoma"/>
                <a:cs typeface="Tahoma"/>
              </a:rPr>
              <a:t>с</a:t>
            </a:r>
            <a:r>
              <a:rPr dirty="0" sz="1250" spc="-35" i="1">
                <a:latin typeface="Tahoma"/>
                <a:cs typeface="Tahoma"/>
              </a:rPr>
              <a:t>н</a:t>
            </a:r>
            <a:r>
              <a:rPr dirty="0" sz="1250" spc="-35" i="1">
                <a:latin typeface="Tahoma"/>
                <a:cs typeface="Tahoma"/>
              </a:rPr>
              <a:t>о</a:t>
            </a:r>
            <a:r>
              <a:rPr dirty="0" sz="1250" spc="-35" i="1">
                <a:latin typeface="Tahoma"/>
                <a:cs typeface="Tahoma"/>
              </a:rPr>
              <a:t>с</a:t>
            </a:r>
            <a:r>
              <a:rPr dirty="0" sz="1250" spc="-35" i="1">
                <a:latin typeface="Tahoma"/>
                <a:cs typeface="Tahoma"/>
              </a:rPr>
              <a:t>ти</a:t>
            </a:r>
            <a:r>
              <a:rPr dirty="0" sz="1250" spc="-10" i="1">
                <a:latin typeface="Tahoma"/>
                <a:cs typeface="Tahoma"/>
              </a:rPr>
              <a:t> </a:t>
            </a:r>
            <a:r>
              <a:rPr dirty="0" sz="1250" spc="-25" i="1">
                <a:latin typeface="Tahoma"/>
                <a:cs typeface="Tahoma"/>
              </a:rPr>
              <a:t>у</a:t>
            </a:r>
            <a:r>
              <a:rPr dirty="0" sz="1250" i="1">
                <a:latin typeface="Tahoma"/>
                <a:cs typeface="Tahoma"/>
              </a:rPr>
              <a:t> </a:t>
            </a:r>
            <a:r>
              <a:rPr dirty="0" sz="1250" spc="-30" i="1">
                <a:latin typeface="Tahoma"/>
                <a:cs typeface="Tahoma"/>
              </a:rPr>
              <a:t>ко</a:t>
            </a:r>
            <a:r>
              <a:rPr dirty="0" sz="1250" spc="-20" i="1">
                <a:latin typeface="Tahoma"/>
                <a:cs typeface="Tahoma"/>
              </a:rPr>
              <a:t>ј</a:t>
            </a:r>
            <a:r>
              <a:rPr dirty="0" sz="1250" spc="-30" i="1">
                <a:latin typeface="Tahoma"/>
                <a:cs typeface="Tahoma"/>
              </a:rPr>
              <a:t>ој</a:t>
            </a:r>
            <a:r>
              <a:rPr dirty="0" sz="1250" spc="-15" i="1">
                <a:latin typeface="Tahoma"/>
                <a:cs typeface="Tahoma"/>
              </a:rPr>
              <a:t> </a:t>
            </a:r>
            <a:r>
              <a:rPr dirty="0" sz="1250" spc="-30" i="1">
                <a:latin typeface="Tahoma"/>
                <a:cs typeface="Tahoma"/>
              </a:rPr>
              <a:t>т</a:t>
            </a:r>
            <a:r>
              <a:rPr dirty="0" sz="1250" spc="-30" i="1">
                <a:latin typeface="Tahoma"/>
                <a:cs typeface="Tahoma"/>
              </a:rPr>
              <a:t>е</a:t>
            </a:r>
            <a:r>
              <a:rPr dirty="0" sz="1250" spc="-30" i="1">
                <a:latin typeface="Tahoma"/>
                <a:cs typeface="Tahoma"/>
              </a:rPr>
              <a:t>р</a:t>
            </a:r>
            <a:r>
              <a:rPr dirty="0" sz="1250" spc="-40" i="1">
                <a:latin typeface="Tahoma"/>
                <a:cs typeface="Tahoma"/>
              </a:rPr>
              <a:t>и</a:t>
            </a:r>
            <a:r>
              <a:rPr dirty="0" sz="1250" spc="-35" i="1">
                <a:latin typeface="Tahoma"/>
                <a:cs typeface="Tahoma"/>
              </a:rPr>
              <a:t>то</a:t>
            </a:r>
            <a:r>
              <a:rPr dirty="0" sz="1250" spc="-30" i="1">
                <a:latin typeface="Tahoma"/>
                <a:cs typeface="Tahoma"/>
              </a:rPr>
              <a:t>р</a:t>
            </a:r>
            <a:r>
              <a:rPr dirty="0" sz="1250" spc="-45" i="1">
                <a:latin typeface="Tahoma"/>
                <a:cs typeface="Tahoma"/>
              </a:rPr>
              <a:t>и</a:t>
            </a:r>
            <a:r>
              <a:rPr dirty="0" sz="1250" spc="-20" i="1">
                <a:latin typeface="Tahoma"/>
                <a:cs typeface="Tahoma"/>
              </a:rPr>
              <a:t>ј</a:t>
            </a:r>
            <a:r>
              <a:rPr dirty="0" sz="1250" spc="-45" i="1">
                <a:latin typeface="Tahoma"/>
                <a:cs typeface="Tahoma"/>
              </a:rPr>
              <a:t>а</a:t>
            </a:r>
            <a:r>
              <a:rPr dirty="0" sz="1250" spc="-30" i="1">
                <a:latin typeface="Tahoma"/>
                <a:cs typeface="Tahoma"/>
              </a:rPr>
              <a:t>л</a:t>
            </a:r>
            <a:r>
              <a:rPr dirty="0" sz="1250" spc="-25" i="1">
                <a:latin typeface="Tahoma"/>
                <a:cs typeface="Tahoma"/>
              </a:rPr>
              <a:t>н</a:t>
            </a:r>
            <a:r>
              <a:rPr dirty="0" sz="1250" spc="-25" i="1">
                <a:latin typeface="Tahoma"/>
                <a:cs typeface="Tahoma"/>
              </a:rPr>
              <a:t>ој</a:t>
            </a:r>
            <a:r>
              <a:rPr dirty="0" sz="1250" spc="-25" i="1">
                <a:latin typeface="Tahoma"/>
                <a:cs typeface="Tahoma"/>
              </a:rPr>
              <a:t> гру</a:t>
            </a:r>
            <a:r>
              <a:rPr dirty="0" sz="1250" spc="-35" i="1">
                <a:latin typeface="Tahoma"/>
                <a:cs typeface="Tahoma"/>
              </a:rPr>
              <a:t>п</a:t>
            </a:r>
            <a:r>
              <a:rPr dirty="0" sz="1250" spc="-30" i="1">
                <a:latin typeface="Tahoma"/>
                <a:cs typeface="Tahoma"/>
              </a:rPr>
              <a:t>и</a:t>
            </a:r>
            <a:r>
              <a:rPr dirty="0" sz="1250" spc="-20" i="1">
                <a:latin typeface="Tahoma"/>
                <a:cs typeface="Tahoma"/>
              </a:rPr>
              <a:t> </a:t>
            </a:r>
            <a:r>
              <a:rPr dirty="0" sz="1250" spc="-30" i="1">
                <a:latin typeface="Tahoma"/>
                <a:cs typeface="Tahoma"/>
              </a:rPr>
              <a:t>с</a:t>
            </a:r>
            <a:r>
              <a:rPr dirty="0" sz="1250" spc="-30" i="1">
                <a:latin typeface="Tahoma"/>
                <a:cs typeface="Tahoma"/>
              </a:rPr>
              <a:t>е</a:t>
            </a:r>
            <a:r>
              <a:rPr dirty="0" sz="1250" spc="-15" i="1">
                <a:latin typeface="Tahoma"/>
                <a:cs typeface="Tahoma"/>
              </a:rPr>
              <a:t> </a:t>
            </a:r>
            <a:r>
              <a:rPr dirty="0" sz="1250" spc="-25" i="1">
                <a:latin typeface="Tahoma"/>
                <a:cs typeface="Tahoma"/>
              </a:rPr>
              <a:t>т</a:t>
            </a:r>
            <a:r>
              <a:rPr dirty="0" sz="1250" spc="-40" i="1">
                <a:latin typeface="Tahoma"/>
                <a:cs typeface="Tahoma"/>
              </a:rPr>
              <a:t>а</a:t>
            </a:r>
            <a:r>
              <a:rPr dirty="0" sz="1250" spc="-30" i="1">
                <a:latin typeface="Tahoma"/>
                <a:cs typeface="Tahoma"/>
              </a:rPr>
              <a:t>км</a:t>
            </a:r>
            <a:r>
              <a:rPr dirty="0" sz="1250" spc="-35" i="1">
                <a:latin typeface="Tahoma"/>
                <a:cs typeface="Tahoma"/>
              </a:rPr>
              <a:t>и</a:t>
            </a:r>
            <a:r>
              <a:rPr dirty="0" sz="1250" spc="-30" i="1">
                <a:latin typeface="Tahoma"/>
                <a:cs typeface="Tahoma"/>
              </a:rPr>
              <a:t>че</a:t>
            </a:r>
            <a:r>
              <a:rPr dirty="0" sz="1250" spc="-20" i="1">
                <a:latin typeface="Tahoma"/>
                <a:cs typeface="Tahoma"/>
              </a:rPr>
              <a:t> </a:t>
            </a:r>
            <a:r>
              <a:rPr dirty="0" sz="1250" spc="-30" i="1">
                <a:latin typeface="Tahoma"/>
                <a:cs typeface="Tahoma"/>
              </a:rPr>
              <a:t>и</a:t>
            </a:r>
            <a:r>
              <a:rPr dirty="0" sz="1250" spc="-15" i="1">
                <a:latin typeface="Tahoma"/>
                <a:cs typeface="Tahoma"/>
              </a:rPr>
              <a:t> </a:t>
            </a:r>
            <a:r>
              <a:rPr dirty="0" sz="1250" spc="-30" i="1">
                <a:latin typeface="Tahoma"/>
                <a:cs typeface="Tahoma"/>
              </a:rPr>
              <a:t>це</a:t>
            </a:r>
            <a:r>
              <a:rPr dirty="0" sz="1250" spc="-35" i="1">
                <a:latin typeface="Tahoma"/>
                <a:cs typeface="Tahoma"/>
              </a:rPr>
              <a:t>н</a:t>
            </a:r>
            <a:r>
              <a:rPr dirty="0" sz="1250" spc="-30" i="1">
                <a:latin typeface="Tahoma"/>
                <a:cs typeface="Tahoma"/>
              </a:rPr>
              <a:t>тру</a:t>
            </a:r>
            <a:r>
              <a:rPr dirty="0" sz="1250" spc="-20" i="1">
                <a:latin typeface="Tahoma"/>
                <a:cs typeface="Tahoma"/>
              </a:rPr>
              <a:t> </a:t>
            </a:r>
            <a:r>
              <a:rPr dirty="0" sz="1250" spc="-25" i="1">
                <a:latin typeface="Tahoma"/>
                <a:cs typeface="Tahoma"/>
              </a:rPr>
              <a:t>за</a:t>
            </a:r>
            <a:r>
              <a:rPr dirty="0" sz="1250" spc="-25" i="1">
                <a:latin typeface="Tahoma"/>
                <a:cs typeface="Tahoma"/>
              </a:rPr>
              <a:t> </a:t>
            </a:r>
            <a:r>
              <a:rPr dirty="0" sz="1250" spc="-40" i="1">
                <a:latin typeface="Tahoma"/>
                <a:cs typeface="Tahoma"/>
              </a:rPr>
              <a:t>в</a:t>
            </a:r>
            <a:r>
              <a:rPr dirty="0" sz="1250" spc="-30" i="1">
                <a:latin typeface="Tahoma"/>
                <a:cs typeface="Tahoma"/>
              </a:rPr>
              <a:t>ођење</a:t>
            </a:r>
            <a:r>
              <a:rPr dirty="0" sz="1250" spc="-20" i="1">
                <a:latin typeface="Tahoma"/>
                <a:cs typeface="Tahoma"/>
              </a:rPr>
              <a:t> </a:t>
            </a:r>
            <a:r>
              <a:rPr dirty="0" sz="1250" spc="-25" i="1">
                <a:latin typeface="Tahoma"/>
                <a:cs typeface="Tahoma"/>
              </a:rPr>
              <a:t>так</a:t>
            </a:r>
            <a:r>
              <a:rPr dirty="0" sz="1250" spc="-25" i="1">
                <a:latin typeface="Tahoma"/>
                <a:cs typeface="Tahoma"/>
              </a:rPr>
              <a:t>м</a:t>
            </a:r>
            <a:r>
              <a:rPr dirty="0" sz="1250" spc="-35" i="1">
                <a:latin typeface="Tahoma"/>
                <a:cs typeface="Tahoma"/>
              </a:rPr>
              <a:t>и</a:t>
            </a:r>
            <a:r>
              <a:rPr dirty="0" sz="1250" spc="-30" i="1">
                <a:latin typeface="Tahoma"/>
                <a:cs typeface="Tahoma"/>
              </a:rPr>
              <a:t>че</a:t>
            </a:r>
            <a:r>
              <a:rPr dirty="0" sz="1250" spc="-50" i="1">
                <a:latin typeface="Tahoma"/>
                <a:cs typeface="Tahoma"/>
              </a:rPr>
              <a:t>њ</a:t>
            </a:r>
            <a:r>
              <a:rPr dirty="0" sz="1250" spc="-15" i="1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;</a:t>
            </a:r>
            <a:endParaRPr sz="1200">
              <a:latin typeface="Tahoma"/>
              <a:cs typeface="Tahoma"/>
            </a:endParaRPr>
          </a:p>
          <a:p>
            <a:pPr marL="241300" marR="8255">
              <a:lnSpc>
                <a:spcPts val="1450"/>
              </a:lnSpc>
            </a:pPr>
            <a:r>
              <a:rPr dirty="0" sz="1200" b="1">
                <a:solidFill>
                  <a:srgbClr val="FF0000"/>
                </a:solidFill>
                <a:latin typeface="Tahoma"/>
                <a:cs typeface="Tahoma"/>
              </a:rPr>
              <a:t>1 </a:t>
            </a:r>
            <a:r>
              <a:rPr dirty="0" sz="1200" spc="-5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spc="-5" b="1">
                <a:solidFill>
                  <a:srgbClr val="FF0000"/>
                </a:solidFill>
                <a:latin typeface="Tahoma"/>
                <a:cs typeface="Tahoma"/>
              </a:rPr>
              <a:t>Ж</a:t>
            </a:r>
            <a:r>
              <a:rPr dirty="0" sz="1200" b="1">
                <a:solidFill>
                  <a:srgbClr val="FF0000"/>
                </a:solidFill>
                <a:latin typeface="Tahoma"/>
                <a:cs typeface="Tahoma"/>
              </a:rPr>
              <a:t>РЛ </a:t>
            </a:r>
            <a:r>
              <a:rPr dirty="0" sz="1200" spc="-5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- 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50" spc="-45" b="1" i="1">
                <a:latin typeface="Tahoma"/>
                <a:cs typeface="Tahoma"/>
              </a:rPr>
              <a:t>К</a:t>
            </a:r>
            <a:r>
              <a:rPr dirty="0" sz="1250" spc="-55" b="1" i="1">
                <a:latin typeface="Tahoma"/>
                <a:cs typeface="Tahoma"/>
              </a:rPr>
              <a:t>С</a:t>
            </a:r>
            <a:r>
              <a:rPr dirty="0" sz="1250" spc="-35" b="1" i="1">
                <a:latin typeface="Tahoma"/>
                <a:cs typeface="Tahoma"/>
              </a:rPr>
              <a:t>В,</a:t>
            </a:r>
            <a:r>
              <a:rPr dirty="0" sz="1250" b="1" i="1">
                <a:latin typeface="Tahoma"/>
                <a:cs typeface="Tahoma"/>
              </a:rPr>
              <a:t> </a:t>
            </a:r>
            <a:r>
              <a:rPr dirty="0" sz="1250" spc="-90" b="1" i="1">
                <a:latin typeface="Tahoma"/>
                <a:cs typeface="Tahoma"/>
              </a:rPr>
              <a:t> </a:t>
            </a:r>
            <a:r>
              <a:rPr dirty="0" sz="1250" spc="-45" b="1" i="1">
                <a:latin typeface="Tahoma"/>
                <a:cs typeface="Tahoma"/>
              </a:rPr>
              <a:t>РКС</a:t>
            </a:r>
            <a:r>
              <a:rPr dirty="0" sz="1250" b="1" i="1">
                <a:latin typeface="Tahoma"/>
                <a:cs typeface="Tahoma"/>
              </a:rPr>
              <a:t> </a:t>
            </a:r>
            <a:r>
              <a:rPr dirty="0" sz="1250" spc="-95" b="1" i="1">
                <a:latin typeface="Tahoma"/>
                <a:cs typeface="Tahoma"/>
              </a:rPr>
              <a:t> </a:t>
            </a:r>
            <a:r>
              <a:rPr dirty="0" sz="1250" spc="-40" b="1" i="1">
                <a:latin typeface="Tahoma"/>
                <a:cs typeface="Tahoma"/>
              </a:rPr>
              <a:t>ИС,</a:t>
            </a:r>
            <a:r>
              <a:rPr dirty="0" sz="1250" b="1" i="1">
                <a:latin typeface="Tahoma"/>
                <a:cs typeface="Tahoma"/>
              </a:rPr>
              <a:t> </a:t>
            </a:r>
            <a:r>
              <a:rPr dirty="0" sz="1250" spc="-90" b="1" i="1">
                <a:latin typeface="Tahoma"/>
                <a:cs typeface="Tahoma"/>
              </a:rPr>
              <a:t> </a:t>
            </a:r>
            <a:r>
              <a:rPr dirty="0" sz="1250" spc="-45" b="1" i="1">
                <a:latin typeface="Tahoma"/>
                <a:cs typeface="Tahoma"/>
              </a:rPr>
              <a:t>РКС</a:t>
            </a:r>
            <a:r>
              <a:rPr dirty="0" sz="1250" b="1" i="1">
                <a:latin typeface="Tahoma"/>
                <a:cs typeface="Tahoma"/>
              </a:rPr>
              <a:t> </a:t>
            </a:r>
            <a:r>
              <a:rPr dirty="0" sz="1250" spc="-95" b="1" i="1">
                <a:latin typeface="Tahoma"/>
                <a:cs typeface="Tahoma"/>
              </a:rPr>
              <a:t> </a:t>
            </a:r>
            <a:r>
              <a:rPr dirty="0" sz="1250" spc="-45" b="1" i="1">
                <a:latin typeface="Tahoma"/>
                <a:cs typeface="Tahoma"/>
              </a:rPr>
              <a:t>ЗС</a:t>
            </a:r>
            <a:r>
              <a:rPr dirty="0" sz="1250" b="1" i="1">
                <a:latin typeface="Tahoma"/>
                <a:cs typeface="Tahoma"/>
              </a:rPr>
              <a:t> </a:t>
            </a:r>
            <a:r>
              <a:rPr dirty="0" sz="1250" spc="-55" b="1" i="1">
                <a:latin typeface="Tahoma"/>
                <a:cs typeface="Tahoma"/>
              </a:rPr>
              <a:t> </a:t>
            </a:r>
            <a:r>
              <a:rPr dirty="0" sz="1250" spc="-35" i="1">
                <a:latin typeface="Tahoma"/>
                <a:cs typeface="Tahoma"/>
              </a:rPr>
              <a:t>у</a:t>
            </a:r>
            <a:r>
              <a:rPr dirty="0" sz="1250" i="1">
                <a:latin typeface="Tahoma"/>
                <a:cs typeface="Tahoma"/>
              </a:rPr>
              <a:t> </a:t>
            </a:r>
            <a:r>
              <a:rPr dirty="0" sz="1250" spc="-110" i="1">
                <a:latin typeface="Tahoma"/>
                <a:cs typeface="Tahoma"/>
              </a:rPr>
              <a:t> </a:t>
            </a:r>
            <a:r>
              <a:rPr dirty="0" sz="1250" spc="-35" i="1">
                <a:latin typeface="Tahoma"/>
                <a:cs typeface="Tahoma"/>
              </a:rPr>
              <a:t>за</a:t>
            </a:r>
            <a:r>
              <a:rPr dirty="0" sz="1250" spc="-60" i="1">
                <a:latin typeface="Tahoma"/>
                <a:cs typeface="Tahoma"/>
              </a:rPr>
              <a:t>в</a:t>
            </a:r>
            <a:r>
              <a:rPr dirty="0" sz="1250" spc="-35" i="1">
                <a:latin typeface="Tahoma"/>
                <a:cs typeface="Tahoma"/>
              </a:rPr>
              <a:t>и</a:t>
            </a:r>
            <a:r>
              <a:rPr dirty="0" sz="1250" spc="-25" i="1">
                <a:latin typeface="Tahoma"/>
                <a:cs typeface="Tahoma"/>
              </a:rPr>
              <a:t>с</a:t>
            </a:r>
            <a:r>
              <a:rPr dirty="0" sz="1250" spc="-35" i="1">
                <a:latin typeface="Tahoma"/>
                <a:cs typeface="Tahoma"/>
              </a:rPr>
              <a:t>н</a:t>
            </a:r>
            <a:r>
              <a:rPr dirty="0" sz="1250" spc="-35" i="1">
                <a:latin typeface="Tahoma"/>
                <a:cs typeface="Tahoma"/>
              </a:rPr>
              <a:t>о</a:t>
            </a:r>
            <a:r>
              <a:rPr dirty="0" sz="1250" spc="-35" i="1">
                <a:latin typeface="Tahoma"/>
                <a:cs typeface="Tahoma"/>
              </a:rPr>
              <a:t>с</a:t>
            </a:r>
            <a:r>
              <a:rPr dirty="0" sz="1250" spc="-35" i="1">
                <a:latin typeface="Tahoma"/>
                <a:cs typeface="Tahoma"/>
              </a:rPr>
              <a:t>ти</a:t>
            </a:r>
            <a:r>
              <a:rPr dirty="0" sz="1250" i="1">
                <a:latin typeface="Tahoma"/>
                <a:cs typeface="Tahoma"/>
              </a:rPr>
              <a:t> </a:t>
            </a:r>
            <a:r>
              <a:rPr dirty="0" sz="1250" spc="-114" i="1">
                <a:latin typeface="Tahoma"/>
                <a:cs typeface="Tahoma"/>
              </a:rPr>
              <a:t> </a:t>
            </a:r>
            <a:r>
              <a:rPr dirty="0" sz="1250" spc="-35" i="1">
                <a:latin typeface="Tahoma"/>
                <a:cs typeface="Tahoma"/>
              </a:rPr>
              <a:t>у</a:t>
            </a:r>
            <a:r>
              <a:rPr dirty="0" sz="1250" i="1">
                <a:latin typeface="Tahoma"/>
                <a:cs typeface="Tahoma"/>
              </a:rPr>
              <a:t> </a:t>
            </a:r>
            <a:r>
              <a:rPr dirty="0" sz="1250" spc="-110" i="1">
                <a:latin typeface="Tahoma"/>
                <a:cs typeface="Tahoma"/>
              </a:rPr>
              <a:t> </a:t>
            </a:r>
            <a:r>
              <a:rPr dirty="0" sz="1250" spc="-35" i="1">
                <a:latin typeface="Tahoma"/>
                <a:cs typeface="Tahoma"/>
              </a:rPr>
              <a:t>ко</a:t>
            </a:r>
            <a:r>
              <a:rPr dirty="0" sz="1250" spc="-25" i="1">
                <a:latin typeface="Tahoma"/>
                <a:cs typeface="Tahoma"/>
              </a:rPr>
              <a:t>ј</a:t>
            </a:r>
            <a:r>
              <a:rPr dirty="0" sz="1250" spc="-30" i="1">
                <a:latin typeface="Tahoma"/>
                <a:cs typeface="Tahoma"/>
              </a:rPr>
              <a:t>ој</a:t>
            </a:r>
            <a:r>
              <a:rPr dirty="0" sz="1250" i="1">
                <a:latin typeface="Tahoma"/>
                <a:cs typeface="Tahoma"/>
              </a:rPr>
              <a:t> </a:t>
            </a:r>
            <a:r>
              <a:rPr dirty="0" sz="1250" spc="-120" i="1">
                <a:latin typeface="Tahoma"/>
                <a:cs typeface="Tahoma"/>
              </a:rPr>
              <a:t> </a:t>
            </a:r>
            <a:r>
              <a:rPr dirty="0" sz="1250" spc="-30" i="1">
                <a:latin typeface="Tahoma"/>
                <a:cs typeface="Tahoma"/>
              </a:rPr>
              <a:t>т</a:t>
            </a:r>
            <a:r>
              <a:rPr dirty="0" sz="1250" spc="-30" i="1">
                <a:latin typeface="Tahoma"/>
                <a:cs typeface="Tahoma"/>
              </a:rPr>
              <a:t>е</a:t>
            </a:r>
            <a:r>
              <a:rPr dirty="0" sz="1250" spc="-35" i="1">
                <a:latin typeface="Tahoma"/>
                <a:cs typeface="Tahoma"/>
              </a:rPr>
              <a:t>рито</a:t>
            </a:r>
            <a:r>
              <a:rPr dirty="0" sz="1250" spc="-40" i="1">
                <a:latin typeface="Tahoma"/>
                <a:cs typeface="Tahoma"/>
              </a:rPr>
              <a:t>р</a:t>
            </a:r>
            <a:r>
              <a:rPr dirty="0" sz="1250" spc="-45" i="1">
                <a:latin typeface="Tahoma"/>
                <a:cs typeface="Tahoma"/>
              </a:rPr>
              <a:t>и</a:t>
            </a:r>
            <a:r>
              <a:rPr dirty="0" sz="1250" spc="-20" i="1">
                <a:latin typeface="Tahoma"/>
                <a:cs typeface="Tahoma"/>
              </a:rPr>
              <a:t>ј</a:t>
            </a:r>
            <a:r>
              <a:rPr dirty="0" sz="1250" spc="-45" i="1">
                <a:latin typeface="Tahoma"/>
                <a:cs typeface="Tahoma"/>
              </a:rPr>
              <a:t>а</a:t>
            </a:r>
            <a:r>
              <a:rPr dirty="0" sz="1250" spc="-35" i="1">
                <a:latin typeface="Tahoma"/>
                <a:cs typeface="Tahoma"/>
              </a:rPr>
              <a:t>л</a:t>
            </a:r>
            <a:r>
              <a:rPr dirty="0" sz="1250" spc="-45" i="1">
                <a:latin typeface="Tahoma"/>
                <a:cs typeface="Tahoma"/>
              </a:rPr>
              <a:t>н</a:t>
            </a:r>
            <a:r>
              <a:rPr dirty="0" sz="1250" spc="-30" i="1">
                <a:latin typeface="Tahoma"/>
                <a:cs typeface="Tahoma"/>
              </a:rPr>
              <a:t>о</a:t>
            </a:r>
            <a:r>
              <a:rPr dirty="0" sz="1250" spc="-15" i="1">
                <a:latin typeface="Tahoma"/>
                <a:cs typeface="Tahoma"/>
              </a:rPr>
              <a:t>ј</a:t>
            </a:r>
            <a:r>
              <a:rPr dirty="0" sz="1250" i="1">
                <a:latin typeface="Tahoma"/>
                <a:cs typeface="Tahoma"/>
              </a:rPr>
              <a:t> </a:t>
            </a:r>
            <a:r>
              <a:rPr dirty="0" sz="1250" spc="-114" i="1">
                <a:latin typeface="Tahoma"/>
                <a:cs typeface="Tahoma"/>
              </a:rPr>
              <a:t> </a:t>
            </a:r>
            <a:r>
              <a:rPr dirty="0" sz="1250" spc="-35" i="1">
                <a:latin typeface="Tahoma"/>
                <a:cs typeface="Tahoma"/>
              </a:rPr>
              <a:t>гру</a:t>
            </a:r>
            <a:r>
              <a:rPr dirty="0" sz="1250" spc="-45" i="1">
                <a:latin typeface="Tahoma"/>
                <a:cs typeface="Tahoma"/>
              </a:rPr>
              <a:t>п</a:t>
            </a:r>
            <a:r>
              <a:rPr dirty="0" sz="1250" spc="-40" i="1">
                <a:latin typeface="Tahoma"/>
                <a:cs typeface="Tahoma"/>
              </a:rPr>
              <a:t>и</a:t>
            </a:r>
            <a:r>
              <a:rPr dirty="0" sz="1250" i="1">
                <a:latin typeface="Tahoma"/>
                <a:cs typeface="Tahoma"/>
              </a:rPr>
              <a:t> </a:t>
            </a:r>
            <a:r>
              <a:rPr dirty="0" sz="1250" spc="-120" i="1">
                <a:latin typeface="Tahoma"/>
                <a:cs typeface="Tahoma"/>
              </a:rPr>
              <a:t> </a:t>
            </a:r>
            <a:r>
              <a:rPr dirty="0" sz="1250" spc="-25" i="1">
                <a:latin typeface="Tahoma"/>
                <a:cs typeface="Tahoma"/>
              </a:rPr>
              <a:t>се</a:t>
            </a:r>
            <a:r>
              <a:rPr dirty="0" sz="1250" spc="-25" i="1">
                <a:latin typeface="Tahoma"/>
                <a:cs typeface="Tahoma"/>
              </a:rPr>
              <a:t> такми</a:t>
            </a:r>
            <a:r>
              <a:rPr dirty="0" sz="1250" spc="-40" i="1">
                <a:latin typeface="Tahoma"/>
                <a:cs typeface="Tahoma"/>
              </a:rPr>
              <a:t>ч</a:t>
            </a:r>
            <a:r>
              <a:rPr dirty="0" sz="1250" spc="-30" i="1">
                <a:latin typeface="Tahoma"/>
                <a:cs typeface="Tahoma"/>
              </a:rPr>
              <a:t>е</a:t>
            </a:r>
            <a:r>
              <a:rPr dirty="0" sz="1250" spc="-15" i="1">
                <a:latin typeface="Tahoma"/>
                <a:cs typeface="Tahoma"/>
              </a:rPr>
              <a:t> </a:t>
            </a:r>
            <a:r>
              <a:rPr dirty="0" sz="1250" spc="-30" i="1">
                <a:latin typeface="Tahoma"/>
                <a:cs typeface="Tahoma"/>
              </a:rPr>
              <a:t>и</a:t>
            </a:r>
            <a:r>
              <a:rPr dirty="0" sz="1250" spc="-25" i="1">
                <a:latin typeface="Tahoma"/>
                <a:cs typeface="Tahoma"/>
              </a:rPr>
              <a:t> </a:t>
            </a:r>
            <a:r>
              <a:rPr dirty="0" sz="1250" spc="-50" i="1">
                <a:latin typeface="Tahoma"/>
                <a:cs typeface="Tahoma"/>
              </a:rPr>
              <a:t>ц</a:t>
            </a:r>
            <a:r>
              <a:rPr dirty="0" sz="1250" spc="-35" i="1">
                <a:latin typeface="Tahoma"/>
                <a:cs typeface="Tahoma"/>
              </a:rPr>
              <a:t>е</a:t>
            </a:r>
            <a:r>
              <a:rPr dirty="0" sz="1250" spc="-35" i="1">
                <a:latin typeface="Tahoma"/>
                <a:cs typeface="Tahoma"/>
              </a:rPr>
              <a:t>н</a:t>
            </a:r>
            <a:r>
              <a:rPr dirty="0" sz="1250" spc="-30" i="1">
                <a:latin typeface="Tahoma"/>
                <a:cs typeface="Tahoma"/>
              </a:rPr>
              <a:t>тру</a:t>
            </a:r>
            <a:r>
              <a:rPr dirty="0" sz="1250" spc="-20" i="1">
                <a:latin typeface="Tahoma"/>
                <a:cs typeface="Tahoma"/>
              </a:rPr>
              <a:t> </a:t>
            </a:r>
            <a:r>
              <a:rPr dirty="0" sz="1250" spc="-25" i="1">
                <a:latin typeface="Tahoma"/>
                <a:cs typeface="Tahoma"/>
              </a:rPr>
              <a:t>за</a:t>
            </a:r>
            <a:r>
              <a:rPr dirty="0" sz="1250" spc="-5" i="1">
                <a:latin typeface="Tahoma"/>
                <a:cs typeface="Tahoma"/>
              </a:rPr>
              <a:t> </a:t>
            </a:r>
            <a:r>
              <a:rPr dirty="0" sz="1250" spc="-40" i="1">
                <a:latin typeface="Tahoma"/>
                <a:cs typeface="Tahoma"/>
              </a:rPr>
              <a:t>в</a:t>
            </a:r>
            <a:r>
              <a:rPr dirty="0" sz="1250" spc="-30" i="1">
                <a:latin typeface="Tahoma"/>
                <a:cs typeface="Tahoma"/>
              </a:rPr>
              <a:t>ођење</a:t>
            </a:r>
            <a:r>
              <a:rPr dirty="0" sz="1250" spc="-20" i="1">
                <a:latin typeface="Tahoma"/>
                <a:cs typeface="Tahoma"/>
              </a:rPr>
              <a:t> </a:t>
            </a:r>
            <a:r>
              <a:rPr dirty="0" sz="1250" spc="-30" i="1">
                <a:latin typeface="Tahoma"/>
                <a:cs typeface="Tahoma"/>
              </a:rPr>
              <a:t>такми</a:t>
            </a:r>
            <a:r>
              <a:rPr dirty="0" sz="1250" spc="-40" i="1">
                <a:latin typeface="Tahoma"/>
                <a:cs typeface="Tahoma"/>
              </a:rPr>
              <a:t>ч</a:t>
            </a:r>
            <a:r>
              <a:rPr dirty="0" sz="1250" spc="-30" i="1">
                <a:latin typeface="Tahoma"/>
                <a:cs typeface="Tahoma"/>
              </a:rPr>
              <a:t>е</a:t>
            </a:r>
            <a:r>
              <a:rPr dirty="0" sz="1250" spc="-50" i="1">
                <a:latin typeface="Tahoma"/>
                <a:cs typeface="Tahoma"/>
              </a:rPr>
              <a:t>њ</a:t>
            </a:r>
            <a:r>
              <a:rPr dirty="0" sz="1250" spc="-35" i="1">
                <a:latin typeface="Tahoma"/>
                <a:cs typeface="Tahoma"/>
              </a:rPr>
              <a:t>а</a:t>
            </a:r>
            <a:r>
              <a:rPr dirty="0" sz="1200" spc="-5">
                <a:latin typeface="Tahoma"/>
                <a:cs typeface="Tahoma"/>
              </a:rPr>
              <a:t>;</a:t>
            </a:r>
            <a:endParaRPr sz="1200">
              <a:latin typeface="Tahoma"/>
              <a:cs typeface="Tahoma"/>
            </a:endParaRPr>
          </a:p>
          <a:p>
            <a:pPr marL="240665" marR="5080">
              <a:lnSpc>
                <a:spcPts val="1440"/>
              </a:lnSpc>
              <a:spcBef>
                <a:spcPts val="10"/>
              </a:spcBef>
            </a:pPr>
            <a:r>
              <a:rPr dirty="0" sz="1200" b="1">
                <a:solidFill>
                  <a:srgbClr val="FF0000"/>
                </a:solidFill>
                <a:latin typeface="Tahoma"/>
                <a:cs typeface="Tahoma"/>
              </a:rPr>
              <a:t>3.</a:t>
            </a:r>
            <a:r>
              <a:rPr dirty="0" sz="1200" spc="-10" b="1">
                <a:solidFill>
                  <a:srgbClr val="FF0000"/>
                </a:solidFill>
                <a:latin typeface="Tahoma"/>
                <a:cs typeface="Tahoma"/>
              </a:rPr>
              <a:t>М</a:t>
            </a:r>
            <a:r>
              <a:rPr dirty="0" sz="1200" b="1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dirty="0" sz="1200" spc="5" b="1">
                <a:solidFill>
                  <a:srgbClr val="FF0000"/>
                </a:solidFill>
                <a:latin typeface="Tahoma"/>
                <a:cs typeface="Tahoma"/>
              </a:rPr>
              <a:t>Л</a:t>
            </a:r>
            <a:r>
              <a:rPr dirty="0" sz="1200" spc="-5" b="1">
                <a:latin typeface="Tahoma"/>
                <a:cs typeface="Tahoma"/>
              </a:rPr>
              <a:t>,</a:t>
            </a:r>
            <a:r>
              <a:rPr dirty="0" sz="1200" spc="145" b="1">
                <a:latin typeface="Tahoma"/>
                <a:cs typeface="Tahoma"/>
              </a:rPr>
              <a:t> </a:t>
            </a:r>
            <a:r>
              <a:rPr dirty="0" sz="1200" b="1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200" spc="-5" b="1">
                <a:solidFill>
                  <a:srgbClr val="FF0000"/>
                </a:solidFill>
                <a:latin typeface="Tahoma"/>
                <a:cs typeface="Tahoma"/>
              </a:rPr>
              <a:t>Ж</a:t>
            </a:r>
            <a:r>
              <a:rPr dirty="0" sz="1200" b="1">
                <a:solidFill>
                  <a:srgbClr val="FF0000"/>
                </a:solidFill>
                <a:latin typeface="Tahoma"/>
                <a:cs typeface="Tahoma"/>
              </a:rPr>
              <a:t>РЛ</a:t>
            </a:r>
            <a:r>
              <a:rPr dirty="0" sz="1200" spc="15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(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т</a:t>
            </a:r>
            <a:r>
              <a:rPr dirty="0" sz="1200" spc="-10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15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та</a:t>
            </a:r>
            <a:r>
              <a:rPr dirty="0" sz="1200" spc="-5" b="1">
                <a:latin typeface="Tahoma"/>
                <a:cs typeface="Tahoma"/>
              </a:rPr>
              <a:t>к</a:t>
            </a:r>
            <a:r>
              <a:rPr dirty="0" sz="1200" b="1">
                <a:latin typeface="Tahoma"/>
                <a:cs typeface="Tahoma"/>
              </a:rPr>
              <a:t>мич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spc="-10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15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)</a:t>
            </a:r>
            <a:r>
              <a:rPr dirty="0" sz="1200" spc="15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и</a:t>
            </a:r>
            <a:r>
              <a:rPr dirty="0" sz="1200" spc="14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К</a:t>
            </a:r>
            <a:r>
              <a:rPr dirty="0" sz="1200" spc="15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к</a:t>
            </a:r>
            <a:r>
              <a:rPr dirty="0" sz="1200" spc="-10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убови</a:t>
            </a:r>
            <a:r>
              <a:rPr dirty="0" sz="1200" spc="15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без</a:t>
            </a:r>
            <a:r>
              <a:rPr dirty="0" sz="1200" spc="14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сениора</a:t>
            </a:r>
            <a:r>
              <a:rPr dirty="0" sz="1200" spc="16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-</a:t>
            </a:r>
            <a:r>
              <a:rPr dirty="0" sz="1200" spc="15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мат</a:t>
            </a:r>
            <a:r>
              <a:rPr dirty="0" sz="1200" spc="-20" b="1">
                <a:latin typeface="Tahoma"/>
                <a:cs typeface="Tahoma"/>
              </a:rPr>
              <a:t>и</a:t>
            </a:r>
            <a:r>
              <a:rPr dirty="0" sz="1200" b="1">
                <a:latin typeface="Tahoma"/>
                <a:cs typeface="Tahoma"/>
              </a:rPr>
              <a:t>чн</a:t>
            </a:r>
            <a:r>
              <a:rPr dirty="0" sz="1200" spc="-10" b="1">
                <a:latin typeface="Tahoma"/>
                <a:cs typeface="Tahoma"/>
              </a:rPr>
              <a:t>о</a:t>
            </a:r>
            <a:r>
              <a:rPr dirty="0" sz="1200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 РКС</a:t>
            </a:r>
            <a:r>
              <a:rPr dirty="0" sz="1200">
                <a:latin typeface="Tahoma"/>
                <a:cs typeface="Tahoma"/>
              </a:rPr>
              <a:t>),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б</a:t>
            </a:r>
            <a:r>
              <a:rPr dirty="0" sz="1200">
                <a:latin typeface="Tahoma"/>
                <a:cs typeface="Tahoma"/>
              </a:rPr>
              <a:t>ез </a:t>
            </a:r>
            <a:r>
              <a:rPr dirty="0" sz="1200" spc="-5">
                <a:latin typeface="Tahoma"/>
                <a:cs typeface="Tahoma"/>
              </a:rPr>
              <a:t>п</a:t>
            </a:r>
            <a:r>
              <a:rPr dirty="0" sz="1200">
                <a:latin typeface="Tahoma"/>
                <a:cs typeface="Tahoma"/>
              </a:rPr>
              <a:t>л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ћ</a:t>
            </a:r>
            <a:r>
              <a:rPr dirty="0" sz="1200" spc="-5">
                <a:latin typeface="Tahoma"/>
                <a:cs typeface="Tahoma"/>
              </a:rPr>
              <a:t>а</a:t>
            </a:r>
            <a:r>
              <a:rPr dirty="0" sz="1200" spc="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т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ксе, са </a:t>
            </a:r>
            <a:r>
              <a:rPr dirty="0" sz="1200" spc="-10">
                <a:latin typeface="Tahoma"/>
                <a:cs typeface="Tahoma"/>
              </a:rPr>
              <a:t>н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з</a:t>
            </a:r>
            <a:r>
              <a:rPr dirty="0" sz="1200" spc="5">
                <a:latin typeface="Tahoma"/>
                <a:cs typeface="Tahoma"/>
              </a:rPr>
              <a:t>н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ком: </a:t>
            </a:r>
            <a:r>
              <a:rPr dirty="0" sz="1200" spc="-5">
                <a:latin typeface="Tahoma"/>
                <a:cs typeface="Tahoma"/>
              </a:rPr>
              <a:t>Т</a:t>
            </a:r>
            <a:r>
              <a:rPr dirty="0" sz="1200">
                <a:latin typeface="Tahoma"/>
                <a:cs typeface="Tahoma"/>
              </a:rPr>
              <a:t>акм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ч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р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ки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рг</a:t>
            </a:r>
            <a:r>
              <a:rPr dirty="0" sz="1200" spc="5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н – Комес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р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такми</a:t>
            </a:r>
            <a:r>
              <a:rPr dirty="0" sz="1200" spc="-10">
                <a:latin typeface="Tahoma"/>
                <a:cs typeface="Tahoma"/>
              </a:rPr>
              <a:t>ч</a:t>
            </a:r>
            <a:r>
              <a:rPr dirty="0" sz="1200">
                <a:latin typeface="Tahoma"/>
                <a:cs typeface="Tahoma"/>
              </a:rPr>
              <a:t>е</a:t>
            </a:r>
            <a:r>
              <a:rPr dirty="0" sz="1200" spc="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а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ts val="1405"/>
              </a:lnSpc>
              <a:tabLst>
                <a:tab pos="240665" algn="l"/>
              </a:tabLst>
            </a:pPr>
            <a:r>
              <a:rPr dirty="0" sz="1200">
                <a:latin typeface="Tahoma"/>
                <a:cs typeface="Tahoma"/>
              </a:rPr>
              <a:t>-	</a:t>
            </a:r>
            <a:r>
              <a:rPr dirty="0" sz="1200">
                <a:latin typeface="Tahoma"/>
                <a:cs typeface="Tahoma"/>
              </a:rPr>
              <a:t>Пр</a:t>
            </a:r>
            <a:r>
              <a:rPr dirty="0" sz="1200" spc="-10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ј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5">
                <a:latin typeface="Tahoma"/>
                <a:cs typeface="Tahoma"/>
              </a:rPr>
              <a:t>в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е под</a:t>
            </a:r>
            <a:r>
              <a:rPr dirty="0" sz="1200" spc="-5">
                <a:latin typeface="Tahoma"/>
                <a:cs typeface="Tahoma"/>
              </a:rPr>
              <a:t>н</a:t>
            </a:r>
            <a:r>
              <a:rPr dirty="0" sz="1200">
                <a:latin typeface="Tahoma"/>
                <a:cs typeface="Tahoma"/>
              </a:rPr>
              <a:t>о</a:t>
            </a:r>
            <a:r>
              <a:rPr dirty="0" sz="1200" spc="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и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ск</a:t>
            </a:r>
            <a:r>
              <a:rPr dirty="0" sz="1200" spc="5">
                <a:latin typeface="Tahoma"/>
                <a:cs typeface="Tahoma"/>
              </a:rPr>
              <a:t>л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>
                <a:latin typeface="Tahoma"/>
                <a:cs typeface="Tahoma"/>
              </a:rPr>
              <a:t>ду </a:t>
            </a:r>
            <a:r>
              <a:rPr dirty="0" sz="1200" spc="-5">
                <a:latin typeface="Tahoma"/>
                <a:cs typeface="Tahoma"/>
              </a:rPr>
              <a:t>с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п</a:t>
            </a:r>
            <a:r>
              <a:rPr dirty="0" sz="1200" spc="5">
                <a:latin typeface="Tahoma"/>
                <a:cs typeface="Tahoma"/>
              </a:rPr>
              <a:t>р</a:t>
            </a:r>
            <a:r>
              <a:rPr dirty="0" sz="1200" spc="-10">
                <a:latin typeface="Tahoma"/>
                <a:cs typeface="Tahoma"/>
              </a:rPr>
              <a:t>а</a:t>
            </a:r>
            <a:r>
              <a:rPr dirty="0" sz="1200" spc="5">
                <a:latin typeface="Tahoma"/>
                <a:cs typeface="Tahoma"/>
              </a:rPr>
              <a:t>в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л</a:t>
            </a:r>
            <a:r>
              <a:rPr dirty="0" sz="1200" spc="-5">
                <a:latin typeface="Tahoma"/>
                <a:cs typeface="Tahoma"/>
              </a:rPr>
              <a:t>и</a:t>
            </a:r>
            <a:r>
              <a:rPr dirty="0" sz="1200">
                <a:latin typeface="Tahoma"/>
                <a:cs typeface="Tahoma"/>
              </a:rPr>
              <a:t>ма ко</a:t>
            </a:r>
            <a:r>
              <a:rPr dirty="0" sz="1200" spc="-5">
                <a:latin typeface="Tahoma"/>
                <a:cs typeface="Tahoma"/>
              </a:rPr>
              <a:t>ј</a:t>
            </a:r>
            <a:r>
              <a:rPr dirty="0" sz="1200">
                <a:latin typeface="Tahoma"/>
                <a:cs typeface="Tahoma"/>
              </a:rPr>
              <a:t>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важе за од</a:t>
            </a:r>
            <a:r>
              <a:rPr dirty="0" sz="1200" spc="-5">
                <a:latin typeface="Tahoma"/>
                <a:cs typeface="Tahoma"/>
              </a:rPr>
              <a:t>о</a:t>
            </a:r>
            <a:r>
              <a:rPr dirty="0" sz="1200">
                <a:latin typeface="Tahoma"/>
                <a:cs typeface="Tahoma"/>
              </a:rPr>
              <a:t>бре</a:t>
            </a:r>
            <a:r>
              <a:rPr dirty="0" sz="1200" spc="5">
                <a:latin typeface="Tahoma"/>
                <a:cs typeface="Tahoma"/>
              </a:rPr>
              <a:t>њ</a:t>
            </a:r>
            <a:r>
              <a:rPr dirty="0" sz="1200">
                <a:latin typeface="Tahoma"/>
                <a:cs typeface="Tahoma"/>
              </a:rPr>
              <a:t>е у</a:t>
            </a:r>
            <a:r>
              <a:rPr dirty="0" sz="1200" spc="-5">
                <a:latin typeface="Tahoma"/>
                <a:cs typeface="Tahoma"/>
              </a:rPr>
              <a:t>ч</a:t>
            </a:r>
            <a:r>
              <a:rPr dirty="0" sz="1200">
                <a:latin typeface="Tahoma"/>
                <a:cs typeface="Tahoma"/>
              </a:rPr>
              <a:t>ешћа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у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1.</a:t>
            </a:r>
            <a:r>
              <a:rPr dirty="0" sz="1200" spc="-5">
                <a:latin typeface="Tahoma"/>
                <a:cs typeface="Tahoma"/>
              </a:rPr>
              <a:t>М</a:t>
            </a:r>
            <a:r>
              <a:rPr dirty="0" sz="1200">
                <a:latin typeface="Tahoma"/>
                <a:cs typeface="Tahoma"/>
              </a:rPr>
              <a:t>РЛ.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2731" y="359663"/>
            <a:ext cx="6518275" cy="276225"/>
          </a:xfrm>
          <a:prstGeom prst="rect">
            <a:avLst/>
          </a:prstGeom>
          <a:solidFill>
            <a:srgbClr val="C5DFB3"/>
          </a:solidFill>
        </p:spPr>
        <p:txBody>
          <a:bodyPr wrap="square" lIns="0" tIns="0" rIns="0" bIns="0" rtlCol="0" vert="horz">
            <a:spAutoFit/>
          </a:bodyPr>
          <a:lstStyle/>
          <a:p>
            <a:pPr marL="2103755">
              <a:lnSpc>
                <a:spcPct val="100000"/>
              </a:lnSpc>
            </a:pPr>
            <a:r>
              <a:rPr dirty="0" sz="1800" b="1">
                <a:latin typeface="Tahoma"/>
                <a:cs typeface="Tahoma"/>
              </a:rPr>
              <a:t>О Б А В Е Ш</a:t>
            </a:r>
            <a:r>
              <a:rPr dirty="0" sz="1800" spc="-20" b="1">
                <a:latin typeface="Tahoma"/>
                <a:cs typeface="Tahoma"/>
              </a:rPr>
              <a:t> </a:t>
            </a:r>
            <a:r>
              <a:rPr dirty="0" sz="1800" b="1">
                <a:latin typeface="Tahoma"/>
                <a:cs typeface="Tahoma"/>
              </a:rPr>
              <a:t>Т Е Њ Е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8319" y="866933"/>
            <a:ext cx="6508115" cy="4514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462280" marR="5080" indent="-234950">
              <a:lnSpc>
                <a:spcPct val="100600"/>
              </a:lnSpc>
              <a:buFont typeface="Tahoma"/>
              <a:buAutoNum type="arabicPeriod"/>
              <a:tabLst>
                <a:tab pos="462915" algn="l"/>
              </a:tabLst>
            </a:pPr>
            <a:r>
              <a:rPr dirty="0" sz="1400" spc="-5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о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ив     </a:t>
            </a:r>
            <a:r>
              <a:rPr dirty="0" sz="1400" spc="7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к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spc="-5" b="1">
                <a:latin typeface="Tahoma"/>
                <a:cs typeface="Tahoma"/>
              </a:rPr>
              <a:t>у</a:t>
            </a:r>
            <a:r>
              <a:rPr dirty="0" sz="1400" spc="-10" b="1">
                <a:latin typeface="Tahoma"/>
                <a:cs typeface="Tahoma"/>
              </a:rPr>
              <a:t>б</a:t>
            </a:r>
            <a:r>
              <a:rPr dirty="0" sz="1400" b="1">
                <a:latin typeface="Tahoma"/>
                <a:cs typeface="Tahoma"/>
              </a:rPr>
              <a:t>ов</a:t>
            </a:r>
            <a:r>
              <a:rPr dirty="0" sz="1400" spc="-10" b="1">
                <a:latin typeface="Tahoma"/>
                <a:cs typeface="Tahoma"/>
              </a:rPr>
              <a:t>и</a:t>
            </a:r>
            <a:r>
              <a:rPr dirty="0" sz="1400" b="1">
                <a:latin typeface="Tahoma"/>
                <a:cs typeface="Tahoma"/>
              </a:rPr>
              <a:t>ма     </a:t>
            </a:r>
            <a:r>
              <a:rPr dirty="0" sz="1400" spc="85" b="1">
                <a:latin typeface="Tahoma"/>
                <a:cs typeface="Tahoma"/>
              </a:rPr>
              <a:t> </a:t>
            </a:r>
            <a:r>
              <a:rPr dirty="0" sz="1400" spc="-15" b="1">
                <a:latin typeface="Tahoma"/>
                <a:cs typeface="Tahoma"/>
              </a:rPr>
              <a:t>н</a:t>
            </a:r>
            <a:r>
              <a:rPr dirty="0" sz="1400" b="1">
                <a:latin typeface="Tahoma"/>
                <a:cs typeface="Tahoma"/>
              </a:rPr>
              <a:t>ацион</a:t>
            </a:r>
            <a:r>
              <a:rPr dirty="0" sz="1400" spc="-20" b="1">
                <a:latin typeface="Tahoma"/>
                <a:cs typeface="Tahoma"/>
              </a:rPr>
              <a:t>а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ног     </a:t>
            </a:r>
            <a:r>
              <a:rPr dirty="0" sz="1400" spc="7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сен</a:t>
            </a:r>
            <a:r>
              <a:rPr dirty="0" sz="1400" spc="-5" b="1">
                <a:latin typeface="Tahoma"/>
                <a:cs typeface="Tahoma"/>
              </a:rPr>
              <a:t>и</a:t>
            </a:r>
            <a:r>
              <a:rPr dirty="0" sz="1400" b="1">
                <a:latin typeface="Tahoma"/>
                <a:cs typeface="Tahoma"/>
              </a:rPr>
              <a:t>о</a:t>
            </a:r>
            <a:r>
              <a:rPr dirty="0" sz="1400" spc="-10" b="1">
                <a:latin typeface="Tahoma"/>
                <a:cs typeface="Tahoma"/>
              </a:rPr>
              <a:t>р</a:t>
            </a:r>
            <a:r>
              <a:rPr dirty="0" sz="1400" spc="-10" b="1">
                <a:latin typeface="Tahoma"/>
                <a:cs typeface="Tahoma"/>
              </a:rPr>
              <a:t>с</a:t>
            </a:r>
            <a:r>
              <a:rPr dirty="0" sz="1400" b="1">
                <a:latin typeface="Tahoma"/>
                <a:cs typeface="Tahoma"/>
              </a:rPr>
              <a:t>ког     </a:t>
            </a:r>
            <a:r>
              <a:rPr dirty="0" sz="1400" spc="70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и</a:t>
            </a:r>
            <a:r>
              <a:rPr dirty="0" sz="1400" spc="-10" b="1">
                <a:latin typeface="Tahoma"/>
                <a:cs typeface="Tahoma"/>
              </a:rPr>
              <a:t>г</a:t>
            </a:r>
            <a:r>
              <a:rPr dirty="0" sz="1400" b="1">
                <a:latin typeface="Tahoma"/>
                <a:cs typeface="Tahoma"/>
              </a:rPr>
              <a:t>ашког</a:t>
            </a:r>
            <a:r>
              <a:rPr dirty="0" sz="1400" b="1">
                <a:latin typeface="Tahoma"/>
                <a:cs typeface="Tahoma"/>
              </a:rPr>
              <a:t> та</a:t>
            </a:r>
            <a:r>
              <a:rPr dirty="0" sz="1400" spc="-10" b="1">
                <a:latin typeface="Tahoma"/>
                <a:cs typeface="Tahoma"/>
              </a:rPr>
              <a:t>к</a:t>
            </a:r>
            <a:r>
              <a:rPr dirty="0" sz="1400" b="1">
                <a:latin typeface="Tahoma"/>
                <a:cs typeface="Tahoma"/>
              </a:rPr>
              <a:t>ми</a:t>
            </a:r>
            <a:r>
              <a:rPr dirty="0" sz="1400" spc="-5" b="1">
                <a:latin typeface="Tahoma"/>
                <a:cs typeface="Tahoma"/>
              </a:rPr>
              <a:t>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ња  </a:t>
            </a:r>
            <a:r>
              <a:rPr dirty="0" sz="1400" spc="6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-  </a:t>
            </a:r>
            <a:r>
              <a:rPr dirty="0" sz="1400" spc="60" b="1">
                <a:latin typeface="Tahoma"/>
                <a:cs typeface="Tahoma"/>
              </a:rPr>
              <a:t> </a:t>
            </a:r>
            <a:r>
              <a:rPr dirty="0" sz="1400" spc="-5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рва  </a:t>
            </a:r>
            <a:r>
              <a:rPr dirty="0" sz="1400" spc="6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м</a:t>
            </a:r>
            <a:r>
              <a:rPr dirty="0" sz="1400" spc="-5" b="1">
                <a:latin typeface="Tahoma"/>
                <a:cs typeface="Tahoma"/>
              </a:rPr>
              <a:t>у</a:t>
            </a:r>
            <a:r>
              <a:rPr dirty="0" sz="1400" spc="-15" b="1">
                <a:latin typeface="Tahoma"/>
                <a:cs typeface="Tahoma"/>
              </a:rPr>
              <a:t>ш</a:t>
            </a:r>
            <a:r>
              <a:rPr dirty="0" sz="1400" b="1">
                <a:latin typeface="Tahoma"/>
                <a:cs typeface="Tahoma"/>
              </a:rPr>
              <a:t>ка  </a:t>
            </a:r>
            <a:r>
              <a:rPr dirty="0" sz="1400" spc="60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и</a:t>
            </a:r>
            <a:r>
              <a:rPr dirty="0" sz="1400" spc="-10" b="1">
                <a:latin typeface="Tahoma"/>
                <a:cs typeface="Tahoma"/>
              </a:rPr>
              <a:t>г</a:t>
            </a:r>
            <a:r>
              <a:rPr dirty="0" sz="1400" b="1">
                <a:latin typeface="Tahoma"/>
                <a:cs typeface="Tahoma"/>
              </a:rPr>
              <a:t>а  </a:t>
            </a:r>
            <a:r>
              <a:rPr dirty="0" sz="1400" spc="6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Ср</a:t>
            </a:r>
            <a:r>
              <a:rPr dirty="0" sz="1400" spc="-10" b="1">
                <a:latin typeface="Tahoma"/>
                <a:cs typeface="Tahoma"/>
              </a:rPr>
              <a:t>б</a:t>
            </a:r>
            <a:r>
              <a:rPr dirty="0" sz="1400" b="1">
                <a:latin typeface="Tahoma"/>
                <a:cs typeface="Tahoma"/>
              </a:rPr>
              <a:t>и</a:t>
            </a:r>
            <a:r>
              <a:rPr dirty="0" sz="1400" spc="-10" b="1">
                <a:latin typeface="Tahoma"/>
                <a:cs typeface="Tahoma"/>
              </a:rPr>
              <a:t>ј</a:t>
            </a:r>
            <a:r>
              <a:rPr dirty="0" sz="1400" b="1">
                <a:latin typeface="Tahoma"/>
                <a:cs typeface="Tahoma"/>
              </a:rPr>
              <a:t>е  </a:t>
            </a:r>
            <a:r>
              <a:rPr dirty="0" sz="1400" spc="7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–  </a:t>
            </a:r>
            <a:r>
              <a:rPr dirty="0" sz="1400" spc="80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1</a:t>
            </a:r>
            <a:r>
              <a:rPr dirty="0" sz="1400" b="1">
                <a:latin typeface="Tahoma"/>
                <a:cs typeface="Tahoma"/>
              </a:rPr>
              <a:t>.</a:t>
            </a:r>
            <a:r>
              <a:rPr dirty="0" sz="1400" spc="-10" b="1">
                <a:latin typeface="Tahoma"/>
                <a:cs typeface="Tahoma"/>
              </a:rPr>
              <a:t>М</a:t>
            </a:r>
            <a:r>
              <a:rPr dirty="0" sz="1400" b="1">
                <a:latin typeface="Tahoma"/>
                <a:cs typeface="Tahoma"/>
              </a:rPr>
              <a:t>ЛС,  </a:t>
            </a:r>
            <a:r>
              <a:rPr dirty="0" sz="1400" spc="65" b="1">
                <a:latin typeface="Tahoma"/>
                <a:cs typeface="Tahoma"/>
              </a:rPr>
              <a:t> </a:t>
            </a:r>
            <a:r>
              <a:rPr dirty="0" sz="1400" spc="-5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п</a:t>
            </a:r>
            <a:r>
              <a:rPr dirty="0" sz="1400" spc="-5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ћ</a:t>
            </a:r>
            <a:r>
              <a:rPr dirty="0" sz="1400" spc="-10" b="1">
                <a:latin typeface="Tahoma"/>
                <a:cs typeface="Tahoma"/>
              </a:rPr>
              <a:t>у</a:t>
            </a:r>
            <a:r>
              <a:rPr dirty="0" sz="1400" spc="-10" b="1">
                <a:latin typeface="Tahoma"/>
                <a:cs typeface="Tahoma"/>
              </a:rPr>
              <a:t>ј</a:t>
            </a:r>
            <a:r>
              <a:rPr dirty="0" sz="140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 орган</a:t>
            </a:r>
            <a:r>
              <a:rPr dirty="0" sz="1400" spc="-10" b="1">
                <a:latin typeface="Tahoma"/>
                <a:cs typeface="Tahoma"/>
              </a:rPr>
              <a:t>и</a:t>
            </a:r>
            <a:r>
              <a:rPr dirty="0" sz="1400" b="1">
                <a:latin typeface="Tahoma"/>
                <a:cs typeface="Tahoma"/>
              </a:rPr>
              <a:t>з</a:t>
            </a:r>
            <a:r>
              <a:rPr dirty="0" sz="1400" spc="-5" b="1">
                <a:latin typeface="Tahoma"/>
                <a:cs typeface="Tahoma"/>
              </a:rPr>
              <a:t>а</a:t>
            </a:r>
            <a:r>
              <a:rPr dirty="0" sz="1400" b="1">
                <a:latin typeface="Tahoma"/>
                <a:cs typeface="Tahoma"/>
              </a:rPr>
              <a:t>ци</a:t>
            </a:r>
            <a:r>
              <a:rPr dirty="0" sz="1400" spc="-10" b="1">
                <a:latin typeface="Tahoma"/>
                <a:cs typeface="Tahoma"/>
              </a:rPr>
              <a:t>ј</a:t>
            </a:r>
            <a:r>
              <a:rPr dirty="0" sz="1400" b="1">
                <a:latin typeface="Tahoma"/>
                <a:cs typeface="Tahoma"/>
              </a:rPr>
              <a:t>а </a:t>
            </a:r>
            <a:r>
              <a:rPr dirty="0" sz="1400" spc="-20" b="1">
                <a:latin typeface="Tahoma"/>
                <a:cs typeface="Tahoma"/>
              </a:rPr>
              <a:t> </a:t>
            </a:r>
            <a:r>
              <a:rPr dirty="0" sz="1400" spc="-15" b="1">
                <a:latin typeface="Tahoma"/>
                <a:cs typeface="Tahoma"/>
              </a:rPr>
              <a:t>н</a:t>
            </a:r>
            <a:r>
              <a:rPr dirty="0" sz="1400" b="1">
                <a:latin typeface="Tahoma"/>
                <a:cs typeface="Tahoma"/>
              </a:rPr>
              <a:t>а </a:t>
            </a:r>
            <a:r>
              <a:rPr dirty="0" sz="1400" spc="-1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ко</a:t>
            </a:r>
            <a:r>
              <a:rPr dirty="0" sz="1400" spc="-10" b="1">
                <a:latin typeface="Tahoma"/>
                <a:cs typeface="Tahoma"/>
              </a:rPr>
              <a:t>ј</a:t>
            </a:r>
            <a:r>
              <a:rPr dirty="0" sz="1400" b="1">
                <a:latin typeface="Tahoma"/>
                <a:cs typeface="Tahoma"/>
              </a:rPr>
              <a:t>у </a:t>
            </a:r>
            <a:r>
              <a:rPr dirty="0" sz="1400" spc="-15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ј</a:t>
            </a:r>
            <a:r>
              <a:rPr dirty="0" sz="1400" b="1">
                <a:latin typeface="Tahoma"/>
                <a:cs typeface="Tahoma"/>
              </a:rPr>
              <a:t>е </a:t>
            </a:r>
            <a:r>
              <a:rPr dirty="0" sz="1400" spc="-15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р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н</a:t>
            </a:r>
            <a:r>
              <a:rPr dirty="0" sz="1400" spc="-2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то </a:t>
            </a:r>
            <a:r>
              <a:rPr dirty="0" sz="1400" spc="-10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раво </a:t>
            </a:r>
            <a:r>
              <a:rPr dirty="0" sz="1400" spc="-1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и</a:t>
            </a:r>
            <a:r>
              <a:rPr dirty="0" sz="1400" spc="-2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да</a:t>
            </a:r>
            <a:r>
              <a:rPr dirty="0" sz="1400" spc="-15" b="1">
                <a:latin typeface="Tahoma"/>
                <a:cs typeface="Tahoma"/>
              </a:rPr>
              <a:t>в</a:t>
            </a:r>
            <a:r>
              <a:rPr dirty="0" sz="1400" b="1">
                <a:latin typeface="Tahoma"/>
                <a:cs typeface="Tahoma"/>
              </a:rPr>
              <a:t>ање </a:t>
            </a:r>
            <a:r>
              <a:rPr dirty="0" sz="1400" spc="-1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дозв</a:t>
            </a:r>
            <a:r>
              <a:rPr dirty="0" sz="1400" spc="-10" b="1">
                <a:latin typeface="Tahoma"/>
                <a:cs typeface="Tahoma"/>
              </a:rPr>
              <a:t>о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е </a:t>
            </a:r>
            <a:r>
              <a:rPr dirty="0" sz="1400" spc="-15" b="1">
                <a:latin typeface="Tahoma"/>
                <a:cs typeface="Tahoma"/>
              </a:rPr>
              <a:t> </a:t>
            </a:r>
            <a:r>
              <a:rPr dirty="0" sz="1400" spc="5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b="1">
                <a:latin typeface="Tahoma"/>
                <a:cs typeface="Tahoma"/>
              </a:rPr>
              <a:t> се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ону  </a:t>
            </a:r>
            <a:r>
              <a:rPr dirty="0" sz="1400" spc="20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и  </a:t>
            </a:r>
            <a:r>
              <a:rPr dirty="0" sz="1400" spc="20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пов</a:t>
            </a:r>
            <a:r>
              <a:rPr dirty="0" sz="1400" spc="-25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р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но   </a:t>
            </a:r>
            <a:r>
              <a:rPr dirty="0" sz="1400" spc="-204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во</a:t>
            </a:r>
            <a:r>
              <a:rPr dirty="0" sz="1400" spc="-10" b="1">
                <a:latin typeface="Tahoma"/>
                <a:cs typeface="Tahoma"/>
              </a:rPr>
              <a:t>ђ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ње  </a:t>
            </a:r>
            <a:r>
              <a:rPr dirty="0" sz="1400" spc="18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та</a:t>
            </a:r>
            <a:r>
              <a:rPr dirty="0" sz="1400" spc="-10" b="1">
                <a:latin typeface="Tahoma"/>
                <a:cs typeface="Tahoma"/>
              </a:rPr>
              <a:t>к</a:t>
            </a:r>
            <a:r>
              <a:rPr dirty="0" sz="1400" b="1">
                <a:latin typeface="Tahoma"/>
                <a:cs typeface="Tahoma"/>
              </a:rPr>
              <a:t>ми</a:t>
            </a:r>
            <a:r>
              <a:rPr dirty="0" sz="1400" spc="-5" b="1">
                <a:latin typeface="Tahoma"/>
                <a:cs typeface="Tahoma"/>
              </a:rPr>
              <a:t>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ња   </a:t>
            </a:r>
            <a:r>
              <a:rPr dirty="0" sz="1400" spc="-204" b="1">
                <a:latin typeface="Tahoma"/>
                <a:cs typeface="Tahoma"/>
              </a:rPr>
              <a:t> </a:t>
            </a:r>
            <a:r>
              <a:rPr dirty="0" sz="1400" spc="-15" b="1">
                <a:latin typeface="Tahoma"/>
                <a:cs typeface="Tahoma"/>
              </a:rPr>
              <a:t>(</a:t>
            </a:r>
            <a:r>
              <a:rPr dirty="0" sz="1400" b="1">
                <a:latin typeface="Tahoma"/>
                <a:cs typeface="Tahoma"/>
              </a:rPr>
              <a:t>ч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ан   </a:t>
            </a:r>
            <a:r>
              <a:rPr dirty="0" sz="1400" spc="-204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2</a:t>
            </a:r>
            <a:r>
              <a:rPr dirty="0" sz="1400" spc="10" b="1">
                <a:latin typeface="Tahoma"/>
                <a:cs typeface="Tahoma"/>
              </a:rPr>
              <a:t>5</a:t>
            </a:r>
            <a:r>
              <a:rPr dirty="0" sz="1400" b="1">
                <a:latin typeface="Tahoma"/>
                <a:cs typeface="Tahoma"/>
              </a:rPr>
              <a:t>.   </a:t>
            </a:r>
            <a:r>
              <a:rPr dirty="0" sz="1400" spc="-20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и  </a:t>
            </a:r>
            <a:r>
              <a:rPr dirty="0" sz="1400" spc="200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5</a:t>
            </a:r>
            <a:r>
              <a:rPr dirty="0" sz="1400" spc="-5" b="1">
                <a:latin typeface="Tahoma"/>
                <a:cs typeface="Tahoma"/>
              </a:rPr>
              <a:t>1</a:t>
            </a:r>
            <a:r>
              <a:rPr dirty="0" sz="1400" b="1">
                <a:latin typeface="Tahoma"/>
                <a:cs typeface="Tahoma"/>
              </a:rPr>
              <a:t>.</a:t>
            </a:r>
            <a:r>
              <a:rPr dirty="0" sz="1400" b="1">
                <a:latin typeface="Tahoma"/>
                <a:cs typeface="Tahoma"/>
              </a:rPr>
              <a:t> </a:t>
            </a:r>
            <a:r>
              <a:rPr dirty="0" sz="1400" spc="-5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рав</a:t>
            </a:r>
            <a:r>
              <a:rPr dirty="0" sz="1400" spc="-10" b="1">
                <a:latin typeface="Tahoma"/>
                <a:cs typeface="Tahoma"/>
              </a:rPr>
              <a:t>и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ника</a:t>
            </a:r>
            <a:r>
              <a:rPr dirty="0" sz="1400" spc="3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о</a:t>
            </a:r>
            <a:r>
              <a:rPr dirty="0" sz="1400" spc="30" b="1">
                <a:latin typeface="Tahoma"/>
                <a:cs typeface="Tahoma"/>
              </a:rPr>
              <a:t> </a:t>
            </a:r>
            <a:r>
              <a:rPr dirty="0" sz="1400" spc="-15" b="1">
                <a:latin typeface="Tahoma"/>
                <a:cs typeface="Tahoma"/>
              </a:rPr>
              <a:t>т</a:t>
            </a:r>
            <a:r>
              <a:rPr dirty="0" sz="1400" b="1">
                <a:latin typeface="Tahoma"/>
                <a:cs typeface="Tahoma"/>
              </a:rPr>
              <a:t>акм</a:t>
            </a:r>
            <a:r>
              <a:rPr dirty="0" sz="1400" spc="-20" b="1">
                <a:latin typeface="Tahoma"/>
                <a:cs typeface="Tahoma"/>
              </a:rPr>
              <a:t>и</a:t>
            </a:r>
            <a:r>
              <a:rPr dirty="0" sz="1400" b="1">
                <a:latin typeface="Tahoma"/>
                <a:cs typeface="Tahoma"/>
              </a:rPr>
              <a:t>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њу</a:t>
            </a:r>
            <a:r>
              <a:rPr dirty="0" sz="1400" spc="2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КС</a:t>
            </a:r>
            <a:r>
              <a:rPr dirty="0" sz="1400" spc="-15" b="1">
                <a:latin typeface="Tahoma"/>
                <a:cs typeface="Tahoma"/>
              </a:rPr>
              <a:t>С</a:t>
            </a:r>
            <a:r>
              <a:rPr dirty="0" sz="1400" b="1">
                <a:latin typeface="Tahoma"/>
                <a:cs typeface="Tahoma"/>
              </a:rPr>
              <a:t>,</a:t>
            </a:r>
            <a:r>
              <a:rPr dirty="0" sz="1400" spc="3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Одл</a:t>
            </a:r>
            <a:r>
              <a:rPr dirty="0" sz="1400" spc="-10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ка</a:t>
            </a:r>
            <a:r>
              <a:rPr dirty="0" sz="1400" spc="3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УО</a:t>
            </a:r>
            <a:r>
              <a:rPr dirty="0" sz="1400" spc="25" b="1">
                <a:latin typeface="Tahoma"/>
                <a:cs typeface="Tahoma"/>
              </a:rPr>
              <a:t> </a:t>
            </a:r>
            <a:r>
              <a:rPr dirty="0" sz="1400" spc="-15" b="1">
                <a:latin typeface="Tahoma"/>
                <a:cs typeface="Tahoma"/>
              </a:rPr>
              <a:t>К</a:t>
            </a:r>
            <a:r>
              <a:rPr dirty="0" sz="1400" b="1">
                <a:latin typeface="Tahoma"/>
                <a:cs typeface="Tahoma"/>
              </a:rPr>
              <a:t>СС</a:t>
            </a:r>
            <a:r>
              <a:rPr dirty="0" sz="1400" spc="15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б</a:t>
            </a:r>
            <a:r>
              <a:rPr dirty="0" sz="1400" b="1">
                <a:latin typeface="Tahoma"/>
                <a:cs typeface="Tahoma"/>
              </a:rPr>
              <a:t>рој</a:t>
            </a:r>
            <a:r>
              <a:rPr dirty="0" sz="1400" spc="50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859</a:t>
            </a:r>
            <a:r>
              <a:rPr dirty="0" sz="1400" b="1">
                <a:latin typeface="Tahoma"/>
                <a:cs typeface="Tahoma"/>
              </a:rPr>
              <a:t>/2</a:t>
            </a:r>
            <a:r>
              <a:rPr dirty="0" sz="1400" spc="2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од</a:t>
            </a:r>
            <a:r>
              <a:rPr dirty="0" sz="1400" spc="35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27</a:t>
            </a:r>
            <a:r>
              <a:rPr dirty="0" sz="1400" b="1">
                <a:latin typeface="Tahoma"/>
                <a:cs typeface="Tahoma"/>
              </a:rPr>
              <a:t>.</a:t>
            </a:r>
            <a:r>
              <a:rPr dirty="0" sz="140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Де</a:t>
            </a:r>
            <a:r>
              <a:rPr dirty="0" sz="1400" spc="-5" b="1">
                <a:latin typeface="Tahoma"/>
                <a:cs typeface="Tahoma"/>
              </a:rPr>
              <a:t>ц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м</a:t>
            </a:r>
            <a:r>
              <a:rPr dirty="0" sz="1400" spc="-10" b="1">
                <a:latin typeface="Tahoma"/>
                <a:cs typeface="Tahoma"/>
              </a:rPr>
              <a:t>б</a:t>
            </a:r>
            <a:r>
              <a:rPr dirty="0" sz="1400" spc="-10" b="1">
                <a:latin typeface="Tahoma"/>
                <a:cs typeface="Tahoma"/>
              </a:rPr>
              <a:t>р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201</a:t>
            </a:r>
            <a:r>
              <a:rPr dirty="0" sz="1400" spc="-5" b="1">
                <a:latin typeface="Tahoma"/>
                <a:cs typeface="Tahoma"/>
              </a:rPr>
              <a:t>9</a:t>
            </a:r>
            <a:r>
              <a:rPr dirty="0" sz="1400" b="1">
                <a:latin typeface="Tahoma"/>
                <a:cs typeface="Tahoma"/>
              </a:rPr>
              <a:t>. </a:t>
            </a:r>
            <a:r>
              <a:rPr dirty="0" sz="1400" spc="-10" b="1">
                <a:latin typeface="Tahoma"/>
                <a:cs typeface="Tahoma"/>
              </a:rPr>
              <a:t>г</a:t>
            </a:r>
            <a:r>
              <a:rPr dirty="0" sz="1400" b="1">
                <a:latin typeface="Tahoma"/>
                <a:cs typeface="Tahoma"/>
              </a:rPr>
              <a:t>один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).</a:t>
            </a:r>
            <a:endParaRPr sz="1400">
              <a:latin typeface="Tahoma"/>
              <a:cs typeface="Tahoma"/>
            </a:endParaRPr>
          </a:p>
          <a:p>
            <a:pPr algn="just" marL="462280" marR="8255" indent="-234950">
              <a:lnSpc>
                <a:spcPct val="100699"/>
              </a:lnSpc>
              <a:buFont typeface="Tahoma"/>
              <a:buAutoNum type="arabicPeriod"/>
              <a:tabLst>
                <a:tab pos="462915" algn="l"/>
              </a:tabLst>
            </a:pPr>
            <a:r>
              <a:rPr dirty="0" sz="1400" b="1">
                <a:latin typeface="Tahoma"/>
                <a:cs typeface="Tahoma"/>
              </a:rPr>
              <a:t>У  </a:t>
            </a:r>
            <a:r>
              <a:rPr dirty="0" sz="1400" spc="-18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ква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ит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тн</a:t>
            </a:r>
            <a:r>
              <a:rPr dirty="0" sz="1400" spc="-15" b="1">
                <a:latin typeface="Tahoma"/>
                <a:cs typeface="Tahoma"/>
              </a:rPr>
              <a:t>и</a:t>
            </a:r>
            <a:r>
              <a:rPr dirty="0" sz="1400" b="1">
                <a:latin typeface="Tahoma"/>
                <a:cs typeface="Tahoma"/>
              </a:rPr>
              <a:t>м  </a:t>
            </a:r>
            <a:r>
              <a:rPr dirty="0" sz="1400" spc="-185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М</a:t>
            </a:r>
            <a:r>
              <a:rPr dirty="0" sz="1400" b="1">
                <a:latin typeface="Tahoma"/>
                <a:cs typeface="Tahoma"/>
              </a:rPr>
              <a:t>К  </a:t>
            </a:r>
            <a:r>
              <a:rPr dirty="0" sz="1400" spc="-175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и</a:t>
            </a:r>
            <a:r>
              <a:rPr dirty="0" sz="1400" spc="-10" b="1">
                <a:latin typeface="Tahoma"/>
                <a:cs typeface="Tahoma"/>
              </a:rPr>
              <a:t>г</a:t>
            </a:r>
            <a:r>
              <a:rPr dirty="0" sz="1400" b="1">
                <a:latin typeface="Tahoma"/>
                <a:cs typeface="Tahoma"/>
              </a:rPr>
              <a:t>ама  </a:t>
            </a:r>
            <a:r>
              <a:rPr dirty="0" sz="1400" spc="-185" b="1">
                <a:latin typeface="Tahoma"/>
                <a:cs typeface="Tahoma"/>
              </a:rPr>
              <a:t> </a:t>
            </a:r>
            <a:r>
              <a:rPr dirty="0" sz="1400" spc="-15" b="1">
                <a:latin typeface="Tahoma"/>
                <a:cs typeface="Tahoma"/>
              </a:rPr>
              <a:t>К</a:t>
            </a:r>
            <a:r>
              <a:rPr dirty="0" sz="1400" b="1">
                <a:latin typeface="Tahoma"/>
                <a:cs typeface="Tahoma"/>
              </a:rPr>
              <a:t>СС  </a:t>
            </a:r>
            <a:r>
              <a:rPr dirty="0" sz="1400" spc="-18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за  </a:t>
            </a:r>
            <a:r>
              <a:rPr dirty="0" sz="1400" spc="-185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ј</a:t>
            </a:r>
            <a:r>
              <a:rPr dirty="0" sz="1400" spc="-5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ни</a:t>
            </a:r>
            <a:r>
              <a:rPr dirty="0" sz="1400" spc="-5" b="1">
                <a:latin typeface="Tahoma"/>
                <a:cs typeface="Tahoma"/>
              </a:rPr>
              <a:t>о</a:t>
            </a:r>
            <a:r>
              <a:rPr dirty="0" sz="1400" b="1">
                <a:latin typeface="Tahoma"/>
                <a:cs typeface="Tahoma"/>
              </a:rPr>
              <a:t>р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spc="-10" b="1">
                <a:latin typeface="Tahoma"/>
                <a:cs typeface="Tahoma"/>
              </a:rPr>
              <a:t>/</a:t>
            </a:r>
            <a:r>
              <a:rPr dirty="0" sz="1400" b="1">
                <a:latin typeface="Tahoma"/>
                <a:cs typeface="Tahoma"/>
              </a:rPr>
              <a:t>кадете  </a:t>
            </a:r>
            <a:r>
              <a:rPr dirty="0" sz="1400" spc="-20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мо</a:t>
            </a:r>
            <a:r>
              <a:rPr dirty="0" sz="1400" spc="-10" b="1">
                <a:latin typeface="Tahoma"/>
                <a:cs typeface="Tahoma"/>
              </a:rPr>
              <a:t>г</a:t>
            </a:r>
            <a:r>
              <a:rPr dirty="0" sz="1400" b="1">
                <a:latin typeface="Tahoma"/>
                <a:cs typeface="Tahoma"/>
              </a:rPr>
              <a:t>у  </a:t>
            </a:r>
            <a:r>
              <a:rPr dirty="0" sz="1400" spc="-185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д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b="1">
                <a:latin typeface="Tahoma"/>
                <a:cs typeface="Tahoma"/>
              </a:rPr>
              <a:t> </a:t>
            </a:r>
            <a:r>
              <a:rPr dirty="0" sz="1400" spc="-5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ств</a:t>
            </a:r>
            <a:r>
              <a:rPr dirty="0" sz="1400" spc="-10" b="1">
                <a:latin typeface="Tahoma"/>
                <a:cs typeface="Tahoma"/>
              </a:rPr>
              <a:t>у</a:t>
            </a:r>
            <a:r>
              <a:rPr dirty="0" sz="1400" spc="-10" b="1">
                <a:latin typeface="Tahoma"/>
                <a:cs typeface="Tahoma"/>
              </a:rPr>
              <a:t>ј</a:t>
            </a:r>
            <a:r>
              <a:rPr dirty="0" sz="1400" b="1">
                <a:latin typeface="Tahoma"/>
                <a:cs typeface="Tahoma"/>
              </a:rPr>
              <a:t>у</a:t>
            </a:r>
            <a:r>
              <a:rPr dirty="0" sz="1400" spc="10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са</a:t>
            </a:r>
            <a:r>
              <a:rPr dirty="0" sz="1400" spc="5" b="1">
                <a:latin typeface="Tahoma"/>
                <a:cs typeface="Tahoma"/>
              </a:rPr>
              <a:t>м</a:t>
            </a:r>
            <a:r>
              <a:rPr dirty="0" sz="1400" b="1">
                <a:latin typeface="Tahoma"/>
                <a:cs typeface="Tahoma"/>
              </a:rPr>
              <a:t>о</a:t>
            </a:r>
            <a:r>
              <a:rPr dirty="0" sz="1400" spc="8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к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spc="-5" b="1">
                <a:latin typeface="Tahoma"/>
                <a:cs typeface="Tahoma"/>
              </a:rPr>
              <a:t>у</a:t>
            </a:r>
            <a:r>
              <a:rPr dirty="0" sz="1400" spc="-10" b="1">
                <a:latin typeface="Tahoma"/>
                <a:cs typeface="Tahoma"/>
              </a:rPr>
              <a:t>б</a:t>
            </a:r>
            <a:r>
              <a:rPr dirty="0" sz="1400" b="1">
                <a:latin typeface="Tahoma"/>
                <a:cs typeface="Tahoma"/>
              </a:rPr>
              <a:t>ови</a:t>
            </a:r>
            <a:r>
              <a:rPr dirty="0" sz="1400" spc="9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ко</a:t>
            </a:r>
            <a:r>
              <a:rPr dirty="0" sz="1400" spc="-10" b="1">
                <a:latin typeface="Tahoma"/>
                <a:cs typeface="Tahoma"/>
              </a:rPr>
              <a:t>ј</a:t>
            </a:r>
            <a:r>
              <a:rPr dirty="0" sz="1400" b="1">
                <a:latin typeface="Tahoma"/>
                <a:cs typeface="Tahoma"/>
              </a:rPr>
              <a:t>и</a:t>
            </a:r>
            <a:r>
              <a:rPr dirty="0" sz="1400" spc="10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има</a:t>
            </a:r>
            <a:r>
              <a:rPr dirty="0" sz="1400" spc="-5" b="1">
                <a:latin typeface="Tahoma"/>
                <a:cs typeface="Tahoma"/>
              </a:rPr>
              <a:t>ј</a:t>
            </a:r>
            <a:r>
              <a:rPr dirty="0" sz="1400" b="1">
                <a:latin typeface="Tahoma"/>
                <a:cs typeface="Tahoma"/>
              </a:rPr>
              <a:t>у</a:t>
            </a:r>
            <a:r>
              <a:rPr dirty="0" sz="1400" spc="10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сен</a:t>
            </a:r>
            <a:r>
              <a:rPr dirty="0" sz="1400" spc="-5" b="1">
                <a:latin typeface="Tahoma"/>
                <a:cs typeface="Tahoma"/>
              </a:rPr>
              <a:t>и</a:t>
            </a:r>
            <a:r>
              <a:rPr dirty="0" sz="1400" b="1">
                <a:latin typeface="Tahoma"/>
                <a:cs typeface="Tahoma"/>
              </a:rPr>
              <a:t>ор</a:t>
            </a:r>
            <a:r>
              <a:rPr dirty="0" sz="1400" spc="5" b="1">
                <a:latin typeface="Tahoma"/>
                <a:cs typeface="Tahoma"/>
              </a:rPr>
              <a:t>с</a:t>
            </a:r>
            <a:r>
              <a:rPr dirty="0" sz="1400" b="1">
                <a:latin typeface="Tahoma"/>
                <a:cs typeface="Tahoma"/>
              </a:rPr>
              <a:t>ке</a:t>
            </a:r>
            <a:r>
              <a:rPr dirty="0" sz="1400" spc="95" b="1">
                <a:latin typeface="Tahoma"/>
                <a:cs typeface="Tahoma"/>
              </a:rPr>
              <a:t> </a:t>
            </a:r>
            <a:r>
              <a:rPr dirty="0" sz="1400" spc="-2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кипе</a:t>
            </a:r>
            <a:r>
              <a:rPr dirty="0" sz="1400" spc="10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у</a:t>
            </a:r>
            <a:r>
              <a:rPr dirty="0" sz="1400" spc="100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1</a:t>
            </a:r>
            <a:r>
              <a:rPr dirty="0" sz="1400" b="1">
                <a:latin typeface="Tahoma"/>
                <a:cs typeface="Tahoma"/>
              </a:rPr>
              <a:t>.</a:t>
            </a:r>
            <a:r>
              <a:rPr dirty="0" sz="1400" spc="-10" b="1">
                <a:latin typeface="Tahoma"/>
                <a:cs typeface="Tahoma"/>
              </a:rPr>
              <a:t>М</a:t>
            </a:r>
            <a:r>
              <a:rPr dirty="0" sz="1400" b="1">
                <a:latin typeface="Tahoma"/>
                <a:cs typeface="Tahoma"/>
              </a:rPr>
              <a:t>ЛС,</a:t>
            </a:r>
            <a:r>
              <a:rPr dirty="0" sz="1400" spc="110" b="1">
                <a:latin typeface="Tahoma"/>
                <a:cs typeface="Tahoma"/>
              </a:rPr>
              <a:t> </a:t>
            </a:r>
            <a:r>
              <a:rPr dirty="0" sz="1400" spc="-20" b="1">
                <a:latin typeface="Tahoma"/>
                <a:cs typeface="Tahoma"/>
              </a:rPr>
              <a:t>2</a:t>
            </a:r>
            <a:r>
              <a:rPr dirty="0" sz="1400" b="1">
                <a:latin typeface="Tahoma"/>
                <a:cs typeface="Tahoma"/>
              </a:rPr>
              <a:t>.</a:t>
            </a:r>
            <a:r>
              <a:rPr dirty="0" sz="1400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М</a:t>
            </a:r>
            <a:r>
              <a:rPr dirty="0" sz="1400" b="1">
                <a:latin typeface="Tahoma"/>
                <a:cs typeface="Tahoma"/>
              </a:rPr>
              <a:t>ЛС </a:t>
            </a:r>
            <a:r>
              <a:rPr dirty="0" sz="1400" spc="6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и </a:t>
            </a:r>
            <a:r>
              <a:rPr dirty="0" sz="1400" spc="60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1</a:t>
            </a:r>
            <a:r>
              <a:rPr dirty="0" sz="1400" b="1">
                <a:latin typeface="Tahoma"/>
                <a:cs typeface="Tahoma"/>
              </a:rPr>
              <a:t>.</a:t>
            </a:r>
            <a:r>
              <a:rPr dirty="0" sz="1400" spc="-10" b="1">
                <a:latin typeface="Tahoma"/>
                <a:cs typeface="Tahoma"/>
              </a:rPr>
              <a:t>М</a:t>
            </a:r>
            <a:r>
              <a:rPr dirty="0" sz="1400" b="1">
                <a:latin typeface="Tahoma"/>
                <a:cs typeface="Tahoma"/>
              </a:rPr>
              <a:t>РЛ, </a:t>
            </a:r>
            <a:r>
              <a:rPr dirty="0" sz="1400" spc="6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ко</a:t>
            </a:r>
            <a:r>
              <a:rPr dirty="0" sz="1400" spc="-10" b="1">
                <a:latin typeface="Tahoma"/>
                <a:cs typeface="Tahoma"/>
              </a:rPr>
              <a:t>ј</a:t>
            </a:r>
            <a:r>
              <a:rPr dirty="0" sz="1400" b="1">
                <a:latin typeface="Tahoma"/>
                <a:cs typeface="Tahoma"/>
              </a:rPr>
              <a:t>има </a:t>
            </a:r>
            <a:r>
              <a:rPr dirty="0" sz="1400" spc="65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ј</a:t>
            </a:r>
            <a:r>
              <a:rPr dirty="0" sz="1400" b="1">
                <a:latin typeface="Tahoma"/>
                <a:cs typeface="Tahoma"/>
              </a:rPr>
              <a:t>е </a:t>
            </a:r>
            <a:r>
              <a:rPr dirty="0" sz="1400" spc="6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и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да</a:t>
            </a:r>
            <a:r>
              <a:rPr dirty="0" sz="1400" spc="-10" b="1">
                <a:latin typeface="Tahoma"/>
                <a:cs typeface="Tahoma"/>
              </a:rPr>
              <a:t>т</a:t>
            </a:r>
            <a:r>
              <a:rPr dirty="0" sz="1400" b="1">
                <a:latin typeface="Tahoma"/>
                <a:cs typeface="Tahoma"/>
              </a:rPr>
              <a:t>а </a:t>
            </a:r>
            <a:r>
              <a:rPr dirty="0" sz="1400" spc="6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дозв</a:t>
            </a:r>
            <a:r>
              <a:rPr dirty="0" sz="1400" spc="-10" b="1">
                <a:latin typeface="Tahoma"/>
                <a:cs typeface="Tahoma"/>
              </a:rPr>
              <a:t>о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а </a:t>
            </a:r>
            <a:r>
              <a:rPr dirty="0" sz="1400" spc="6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за </a:t>
            </a:r>
            <a:r>
              <a:rPr dirty="0" sz="1400" spc="6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се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он</a:t>
            </a:r>
            <a:r>
              <a:rPr dirty="0" sz="1400" spc="-10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, </a:t>
            </a:r>
            <a:r>
              <a:rPr dirty="0" sz="1400" spc="6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односно</a:t>
            </a:r>
            <a:r>
              <a:rPr dirty="0" sz="1400" b="1">
                <a:latin typeface="Tahoma"/>
                <a:cs typeface="Tahoma"/>
              </a:rPr>
              <a:t> одо</a:t>
            </a:r>
            <a:r>
              <a:rPr dirty="0" sz="1400" spc="-10" b="1">
                <a:latin typeface="Tahoma"/>
                <a:cs typeface="Tahoma"/>
              </a:rPr>
              <a:t>б</a:t>
            </a:r>
            <a:r>
              <a:rPr dirty="0" sz="1400" b="1">
                <a:latin typeface="Tahoma"/>
                <a:cs typeface="Tahoma"/>
              </a:rPr>
              <a:t>р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на </a:t>
            </a:r>
            <a:r>
              <a:rPr dirty="0" sz="1400" spc="-15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ри</a:t>
            </a:r>
            <a:r>
              <a:rPr dirty="0" sz="1400" spc="-10" b="1">
                <a:latin typeface="Tahoma"/>
                <a:cs typeface="Tahoma"/>
              </a:rPr>
              <a:t>ј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15" b="1">
                <a:latin typeface="Tahoma"/>
                <a:cs typeface="Tahoma"/>
              </a:rPr>
              <a:t>в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за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шће</a:t>
            </a:r>
            <a:r>
              <a:rPr dirty="0" sz="1400" spc="-1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у</a:t>
            </a:r>
            <a:r>
              <a:rPr dirty="0" sz="1400" spc="-1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т</a:t>
            </a:r>
            <a:r>
              <a:rPr dirty="0" sz="1400" spc="5" b="1">
                <a:latin typeface="Tahoma"/>
                <a:cs typeface="Tahoma"/>
              </a:rPr>
              <a:t>а</a:t>
            </a:r>
            <a:r>
              <a:rPr dirty="0" sz="1400" b="1">
                <a:latin typeface="Tahoma"/>
                <a:cs typeface="Tahoma"/>
              </a:rPr>
              <a:t>к</a:t>
            </a:r>
            <a:r>
              <a:rPr dirty="0" sz="1400" spc="15" b="1">
                <a:latin typeface="Tahoma"/>
                <a:cs typeface="Tahoma"/>
              </a:rPr>
              <a:t>м</a:t>
            </a:r>
            <a:r>
              <a:rPr dirty="0" sz="1400" spc="-5" b="1">
                <a:latin typeface="Tahoma"/>
                <a:cs typeface="Tahoma"/>
              </a:rPr>
              <a:t>и</a:t>
            </a:r>
            <a:r>
              <a:rPr dirty="0" sz="1400" b="1">
                <a:latin typeface="Tahoma"/>
                <a:cs typeface="Tahoma"/>
              </a:rPr>
              <a:t>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њ</a:t>
            </a:r>
            <a:r>
              <a:rPr dirty="0" sz="1400" spc="-20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.</a:t>
            </a:r>
            <a:endParaRPr sz="1400">
              <a:latin typeface="Tahoma"/>
              <a:cs typeface="Tahoma"/>
            </a:endParaRPr>
          </a:p>
          <a:p>
            <a:pPr algn="just" marL="462280" marR="6350" indent="-234950">
              <a:lnSpc>
                <a:spcPts val="1689"/>
              </a:lnSpc>
              <a:spcBef>
                <a:spcPts val="50"/>
              </a:spcBef>
              <a:buFont typeface="Tahoma"/>
              <a:buAutoNum type="arabicPeriod"/>
              <a:tabLst>
                <a:tab pos="462915" algn="l"/>
              </a:tabLst>
            </a:pPr>
            <a:r>
              <a:rPr dirty="0" sz="1400" b="1">
                <a:latin typeface="Tahoma"/>
                <a:cs typeface="Tahoma"/>
              </a:rPr>
              <a:t>У</a:t>
            </a:r>
            <a:r>
              <a:rPr dirty="0" sz="1400" spc="10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ква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ит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тним</a:t>
            </a:r>
            <a:r>
              <a:rPr dirty="0" sz="1400" spc="95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М</a:t>
            </a:r>
            <a:r>
              <a:rPr dirty="0" sz="1400" b="1">
                <a:latin typeface="Tahoma"/>
                <a:cs typeface="Tahoma"/>
              </a:rPr>
              <a:t>К</a:t>
            </a:r>
            <a:r>
              <a:rPr dirty="0" sz="1400" spc="10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м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ђур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spc="-5" b="1">
                <a:latin typeface="Tahoma"/>
                <a:cs typeface="Tahoma"/>
              </a:rPr>
              <a:t>г</a:t>
            </a:r>
            <a:r>
              <a:rPr dirty="0" sz="1400" b="1">
                <a:latin typeface="Tahoma"/>
                <a:cs typeface="Tahoma"/>
              </a:rPr>
              <a:t>и</a:t>
            </a:r>
            <a:r>
              <a:rPr dirty="0" sz="1400" spc="-10" b="1">
                <a:latin typeface="Tahoma"/>
                <a:cs typeface="Tahoma"/>
              </a:rPr>
              <a:t>о</a:t>
            </a:r>
            <a:r>
              <a:rPr dirty="0" sz="1400" b="1">
                <a:latin typeface="Tahoma"/>
                <a:cs typeface="Tahoma"/>
              </a:rPr>
              <a:t>на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ним</a:t>
            </a:r>
            <a:r>
              <a:rPr dirty="0" sz="1400" spc="105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и</a:t>
            </a:r>
            <a:r>
              <a:rPr dirty="0" sz="1400" spc="-10" b="1">
                <a:latin typeface="Tahoma"/>
                <a:cs typeface="Tahoma"/>
              </a:rPr>
              <a:t>г</a:t>
            </a:r>
            <a:r>
              <a:rPr dirty="0" sz="1400" b="1">
                <a:latin typeface="Tahoma"/>
                <a:cs typeface="Tahoma"/>
              </a:rPr>
              <a:t>ама</a:t>
            </a:r>
            <a:r>
              <a:rPr dirty="0" sz="1400" spc="10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за</a:t>
            </a:r>
            <a:r>
              <a:rPr dirty="0" sz="1400" spc="100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ј</a:t>
            </a:r>
            <a:r>
              <a:rPr dirty="0" sz="1400" spc="-5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ни</a:t>
            </a:r>
            <a:r>
              <a:rPr dirty="0" sz="1400" spc="-5" b="1">
                <a:latin typeface="Tahoma"/>
                <a:cs typeface="Tahoma"/>
              </a:rPr>
              <a:t>о</a:t>
            </a:r>
            <a:r>
              <a:rPr dirty="0" sz="1400" b="1">
                <a:latin typeface="Tahoma"/>
                <a:cs typeface="Tahoma"/>
              </a:rPr>
              <a:t>р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/к</a:t>
            </a:r>
            <a:r>
              <a:rPr dirty="0" sz="1400" spc="-15" b="1">
                <a:latin typeface="Tahoma"/>
                <a:cs typeface="Tahoma"/>
              </a:rPr>
              <a:t>а</a:t>
            </a:r>
            <a:r>
              <a:rPr dirty="0" sz="1400" b="1">
                <a:latin typeface="Tahoma"/>
                <a:cs typeface="Tahoma"/>
              </a:rPr>
              <a:t>дете</a:t>
            </a:r>
            <a:r>
              <a:rPr dirty="0" sz="1400" b="1">
                <a:latin typeface="Tahoma"/>
                <a:cs typeface="Tahoma"/>
              </a:rPr>
              <a:t> мо</a:t>
            </a:r>
            <a:r>
              <a:rPr dirty="0" sz="1400" spc="-10" b="1">
                <a:latin typeface="Tahoma"/>
                <a:cs typeface="Tahoma"/>
              </a:rPr>
              <a:t>г</a:t>
            </a:r>
            <a:r>
              <a:rPr dirty="0" sz="1400" b="1">
                <a:latin typeface="Tahoma"/>
                <a:cs typeface="Tahoma"/>
              </a:rPr>
              <a:t>у </a:t>
            </a:r>
            <a:r>
              <a:rPr dirty="0" sz="1400" spc="-18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да </a:t>
            </a:r>
            <a:r>
              <a:rPr dirty="0" sz="1400" spc="-175" b="1">
                <a:latin typeface="Tahoma"/>
                <a:cs typeface="Tahoma"/>
              </a:rPr>
              <a:t> </a:t>
            </a:r>
            <a:r>
              <a:rPr dirty="0" sz="1400" spc="-5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ств</a:t>
            </a:r>
            <a:r>
              <a:rPr dirty="0" sz="1400" spc="-20" b="1">
                <a:latin typeface="Tahoma"/>
                <a:cs typeface="Tahoma"/>
              </a:rPr>
              <a:t>у</a:t>
            </a:r>
            <a:r>
              <a:rPr dirty="0" sz="1400" spc="-10" b="1">
                <a:latin typeface="Tahoma"/>
                <a:cs typeface="Tahoma"/>
              </a:rPr>
              <a:t>ј</a:t>
            </a:r>
            <a:r>
              <a:rPr dirty="0" sz="1400" b="1">
                <a:latin typeface="Tahoma"/>
                <a:cs typeface="Tahoma"/>
              </a:rPr>
              <a:t>у </a:t>
            </a:r>
            <a:r>
              <a:rPr dirty="0" sz="1400" spc="-18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са</a:t>
            </a:r>
            <a:r>
              <a:rPr dirty="0" sz="1400" spc="5" b="1">
                <a:latin typeface="Tahoma"/>
                <a:cs typeface="Tahoma"/>
              </a:rPr>
              <a:t>м</a:t>
            </a:r>
            <a:r>
              <a:rPr dirty="0" sz="1400" b="1">
                <a:latin typeface="Tahoma"/>
                <a:cs typeface="Tahoma"/>
              </a:rPr>
              <a:t>о </a:t>
            </a:r>
            <a:r>
              <a:rPr dirty="0" sz="1400" spc="-18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к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spc="-5" b="1">
                <a:latin typeface="Tahoma"/>
                <a:cs typeface="Tahoma"/>
              </a:rPr>
              <a:t>у</a:t>
            </a:r>
            <a:r>
              <a:rPr dirty="0" sz="1400" spc="-10" b="1">
                <a:latin typeface="Tahoma"/>
                <a:cs typeface="Tahoma"/>
              </a:rPr>
              <a:t>б</a:t>
            </a:r>
            <a:r>
              <a:rPr dirty="0" sz="1400" b="1">
                <a:latin typeface="Tahoma"/>
                <a:cs typeface="Tahoma"/>
              </a:rPr>
              <a:t>ови </a:t>
            </a:r>
            <a:r>
              <a:rPr dirty="0" sz="1400" spc="-18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ко</a:t>
            </a:r>
            <a:r>
              <a:rPr dirty="0" sz="1400" spc="-10" b="1">
                <a:latin typeface="Tahoma"/>
                <a:cs typeface="Tahoma"/>
              </a:rPr>
              <a:t>ј</a:t>
            </a:r>
            <a:r>
              <a:rPr dirty="0" sz="1400" b="1">
                <a:latin typeface="Tahoma"/>
                <a:cs typeface="Tahoma"/>
              </a:rPr>
              <a:t>и </a:t>
            </a:r>
            <a:r>
              <a:rPr dirty="0" sz="1400" spc="-18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има</a:t>
            </a:r>
            <a:r>
              <a:rPr dirty="0" sz="1400" spc="-5" b="1">
                <a:latin typeface="Tahoma"/>
                <a:cs typeface="Tahoma"/>
              </a:rPr>
              <a:t>ј</a:t>
            </a:r>
            <a:r>
              <a:rPr dirty="0" sz="1400" b="1">
                <a:latin typeface="Tahoma"/>
                <a:cs typeface="Tahoma"/>
              </a:rPr>
              <a:t>у </a:t>
            </a:r>
            <a:r>
              <a:rPr dirty="0" sz="1400" spc="-18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сен</a:t>
            </a:r>
            <a:r>
              <a:rPr dirty="0" sz="1400" spc="-5" b="1">
                <a:latin typeface="Tahoma"/>
                <a:cs typeface="Tahoma"/>
              </a:rPr>
              <a:t>и</a:t>
            </a:r>
            <a:r>
              <a:rPr dirty="0" sz="1400" b="1">
                <a:latin typeface="Tahoma"/>
                <a:cs typeface="Tahoma"/>
              </a:rPr>
              <a:t>ор</a:t>
            </a:r>
            <a:r>
              <a:rPr dirty="0" sz="1400" spc="-10" b="1">
                <a:latin typeface="Tahoma"/>
                <a:cs typeface="Tahoma"/>
              </a:rPr>
              <a:t>с</a:t>
            </a:r>
            <a:r>
              <a:rPr dirty="0" sz="1400" b="1">
                <a:latin typeface="Tahoma"/>
                <a:cs typeface="Tahoma"/>
              </a:rPr>
              <a:t>ке </a:t>
            </a:r>
            <a:r>
              <a:rPr dirty="0" sz="1400" spc="-180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кипе </a:t>
            </a:r>
            <a:r>
              <a:rPr dirty="0" sz="1400" spc="-18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1</a:t>
            </a:r>
            <a:r>
              <a:rPr dirty="0" sz="1400" b="1">
                <a:latin typeface="Tahoma"/>
                <a:cs typeface="Tahoma"/>
              </a:rPr>
              <a:t>.</a:t>
            </a:r>
            <a:r>
              <a:rPr dirty="0" sz="1400" spc="-10" b="1">
                <a:latin typeface="Tahoma"/>
                <a:cs typeface="Tahoma"/>
              </a:rPr>
              <a:t>М</a:t>
            </a:r>
            <a:r>
              <a:rPr dirty="0" sz="1400" b="1">
                <a:latin typeface="Tahoma"/>
                <a:cs typeface="Tahoma"/>
              </a:rPr>
              <a:t>ЛС,</a:t>
            </a:r>
            <a:r>
              <a:rPr dirty="0" sz="1400" spc="10" b="1">
                <a:latin typeface="Tahoma"/>
                <a:cs typeface="Tahoma"/>
              </a:rPr>
              <a:t> </a:t>
            </a:r>
            <a:r>
              <a:rPr dirty="0" sz="1400" spc="-20" b="1">
                <a:latin typeface="Tahoma"/>
                <a:cs typeface="Tahoma"/>
              </a:rPr>
              <a:t>2</a:t>
            </a:r>
            <a:r>
              <a:rPr dirty="0" sz="1400" b="1">
                <a:latin typeface="Tahoma"/>
                <a:cs typeface="Tahoma"/>
              </a:rPr>
              <a:t>.</a:t>
            </a:r>
            <a:r>
              <a:rPr dirty="0" sz="1400" spc="10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М</a:t>
            </a:r>
            <a:r>
              <a:rPr dirty="0" sz="1400" b="1">
                <a:latin typeface="Tahoma"/>
                <a:cs typeface="Tahoma"/>
              </a:rPr>
              <a:t>ЛС , </a:t>
            </a:r>
            <a:r>
              <a:rPr dirty="0" sz="1400" spc="-10" b="1">
                <a:latin typeface="Tahoma"/>
                <a:cs typeface="Tahoma"/>
              </a:rPr>
              <a:t>1</a:t>
            </a:r>
            <a:r>
              <a:rPr dirty="0" sz="1400" b="1">
                <a:latin typeface="Tahoma"/>
                <a:cs typeface="Tahoma"/>
              </a:rPr>
              <a:t>.</a:t>
            </a:r>
            <a:r>
              <a:rPr dirty="0" sz="1400" spc="-10" b="1">
                <a:latin typeface="Tahoma"/>
                <a:cs typeface="Tahoma"/>
              </a:rPr>
              <a:t>М</a:t>
            </a:r>
            <a:r>
              <a:rPr dirty="0" sz="1400" b="1">
                <a:latin typeface="Tahoma"/>
                <a:cs typeface="Tahoma"/>
              </a:rPr>
              <a:t>РЛ,</a:t>
            </a:r>
            <a:r>
              <a:rPr dirty="0" sz="1400" spc="1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2 </a:t>
            </a:r>
            <a:r>
              <a:rPr dirty="0" sz="1400" spc="-20" b="1">
                <a:latin typeface="Tahoma"/>
                <a:cs typeface="Tahoma"/>
              </a:rPr>
              <a:t>М</a:t>
            </a:r>
            <a:r>
              <a:rPr dirty="0" sz="1400" b="1">
                <a:latin typeface="Tahoma"/>
                <a:cs typeface="Tahoma"/>
              </a:rPr>
              <a:t>РЛ</a:t>
            </a:r>
            <a:r>
              <a:rPr dirty="0" sz="1400" spc="1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и</a:t>
            </a:r>
            <a:r>
              <a:rPr dirty="0" sz="1400" spc="-1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3 </a:t>
            </a:r>
            <a:r>
              <a:rPr dirty="0" sz="1400" spc="-10" b="1">
                <a:latin typeface="Tahoma"/>
                <a:cs typeface="Tahoma"/>
              </a:rPr>
              <a:t>М</a:t>
            </a:r>
            <a:r>
              <a:rPr dirty="0" sz="1400" b="1">
                <a:latin typeface="Tahoma"/>
                <a:cs typeface="Tahoma"/>
              </a:rPr>
              <a:t>РЛ,</a:t>
            </a:r>
            <a:r>
              <a:rPr dirty="0" sz="1400" spc="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ко</a:t>
            </a:r>
            <a:r>
              <a:rPr dirty="0" sz="1400" spc="-10" b="1">
                <a:latin typeface="Tahoma"/>
                <a:cs typeface="Tahoma"/>
              </a:rPr>
              <a:t>ј</a:t>
            </a:r>
            <a:r>
              <a:rPr dirty="0" sz="1400" b="1">
                <a:latin typeface="Tahoma"/>
                <a:cs typeface="Tahoma"/>
              </a:rPr>
              <a:t>има</a:t>
            </a:r>
            <a:r>
              <a:rPr dirty="0" sz="1400" spc="5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ј</a:t>
            </a:r>
            <a:r>
              <a:rPr dirty="0" sz="1400" b="1">
                <a:latin typeface="Tahoma"/>
                <a:cs typeface="Tahoma"/>
              </a:rPr>
              <a:t>е</a:t>
            </a:r>
            <a:r>
              <a:rPr dirty="0" sz="1400" spc="-1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и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дата доз</a:t>
            </a:r>
            <a:r>
              <a:rPr dirty="0" sz="1400" spc="-10" b="1">
                <a:latin typeface="Tahoma"/>
                <a:cs typeface="Tahoma"/>
              </a:rPr>
              <a:t>в</a:t>
            </a:r>
            <a:r>
              <a:rPr dirty="0" sz="1400" b="1">
                <a:latin typeface="Tahoma"/>
                <a:cs typeface="Tahoma"/>
              </a:rPr>
              <a:t>о</a:t>
            </a:r>
            <a:r>
              <a:rPr dirty="0" sz="1400" spc="-10" b="1">
                <a:latin typeface="Tahoma"/>
                <a:cs typeface="Tahoma"/>
              </a:rPr>
              <a:t>л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b="1">
                <a:latin typeface="Tahoma"/>
                <a:cs typeface="Tahoma"/>
              </a:rPr>
              <a:t> за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с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з</a:t>
            </a:r>
            <a:r>
              <a:rPr dirty="0" sz="1400" spc="-10" b="1">
                <a:latin typeface="Tahoma"/>
                <a:cs typeface="Tahoma"/>
              </a:rPr>
              <a:t>о</a:t>
            </a:r>
            <a:r>
              <a:rPr dirty="0" sz="1400" b="1">
                <a:latin typeface="Tahoma"/>
                <a:cs typeface="Tahoma"/>
              </a:rPr>
              <a:t>ну, </a:t>
            </a:r>
            <a:r>
              <a:rPr dirty="0" sz="1400" spc="-10" b="1">
                <a:latin typeface="Tahoma"/>
                <a:cs typeface="Tahoma"/>
              </a:rPr>
              <a:t>о</a:t>
            </a:r>
            <a:r>
              <a:rPr dirty="0" sz="1400" b="1">
                <a:latin typeface="Tahoma"/>
                <a:cs typeface="Tahoma"/>
              </a:rPr>
              <a:t>дно</a:t>
            </a:r>
            <a:r>
              <a:rPr dirty="0" sz="1400" spc="-10" b="1">
                <a:latin typeface="Tahoma"/>
                <a:cs typeface="Tahoma"/>
              </a:rPr>
              <a:t>с</a:t>
            </a:r>
            <a:r>
              <a:rPr dirty="0" sz="1400" b="1">
                <a:latin typeface="Tahoma"/>
                <a:cs typeface="Tahoma"/>
              </a:rPr>
              <a:t>но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одо</a:t>
            </a:r>
            <a:r>
              <a:rPr dirty="0" sz="1400" spc="-10" b="1">
                <a:latin typeface="Tahoma"/>
                <a:cs typeface="Tahoma"/>
              </a:rPr>
              <a:t>б</a:t>
            </a:r>
            <a:r>
              <a:rPr dirty="0" sz="1400" b="1">
                <a:latin typeface="Tahoma"/>
                <a:cs typeface="Tahoma"/>
              </a:rPr>
              <a:t>р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на </a:t>
            </a:r>
            <a:r>
              <a:rPr dirty="0" sz="1400" spc="-15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р</a:t>
            </a:r>
            <a:r>
              <a:rPr dirty="0" sz="1400" spc="-20" b="1">
                <a:latin typeface="Tahoma"/>
                <a:cs typeface="Tahoma"/>
              </a:rPr>
              <a:t>и</a:t>
            </a:r>
            <a:r>
              <a:rPr dirty="0" sz="1400" spc="-10" b="1">
                <a:latin typeface="Tahoma"/>
                <a:cs typeface="Tahoma"/>
              </a:rPr>
              <a:t>ј</a:t>
            </a:r>
            <a:r>
              <a:rPr dirty="0" sz="1400" b="1">
                <a:latin typeface="Tahoma"/>
                <a:cs typeface="Tahoma"/>
              </a:rPr>
              <a:t>ава</a:t>
            </a:r>
            <a:r>
              <a:rPr dirty="0" sz="1400" spc="-1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за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шће</a:t>
            </a:r>
            <a:r>
              <a:rPr dirty="0" sz="1400" spc="-1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у та</a:t>
            </a:r>
            <a:r>
              <a:rPr dirty="0" sz="1400" spc="-10" b="1">
                <a:latin typeface="Tahoma"/>
                <a:cs typeface="Tahoma"/>
              </a:rPr>
              <a:t>к</a:t>
            </a:r>
            <a:r>
              <a:rPr dirty="0" sz="1400" spc="15" b="1">
                <a:latin typeface="Tahoma"/>
                <a:cs typeface="Tahoma"/>
              </a:rPr>
              <a:t>м</a:t>
            </a:r>
            <a:r>
              <a:rPr dirty="0" sz="1400" spc="-5" b="1">
                <a:latin typeface="Tahoma"/>
                <a:cs typeface="Tahoma"/>
              </a:rPr>
              <a:t>и</a:t>
            </a:r>
            <a:r>
              <a:rPr dirty="0" sz="1400" b="1">
                <a:latin typeface="Tahoma"/>
                <a:cs typeface="Tahoma"/>
              </a:rPr>
              <a:t>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њ</a:t>
            </a:r>
            <a:r>
              <a:rPr dirty="0" sz="1400" spc="-10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.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 marR="5594350">
              <a:lnSpc>
                <a:spcPct val="100899"/>
              </a:lnSpc>
              <a:spcBef>
                <a:spcPts val="985"/>
              </a:spcBef>
            </a:pPr>
            <a:r>
              <a:rPr dirty="0" sz="1100">
                <a:latin typeface="Tahoma"/>
                <a:cs typeface="Tahoma"/>
              </a:rPr>
              <a:t>У Б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огр</a:t>
            </a:r>
            <a:r>
              <a:rPr dirty="0" sz="1100" spc="-5">
                <a:latin typeface="Tahoma"/>
                <a:cs typeface="Tahoma"/>
              </a:rPr>
              <a:t>ад</a:t>
            </a:r>
            <a:r>
              <a:rPr dirty="0" sz="1100">
                <a:latin typeface="Tahoma"/>
                <a:cs typeface="Tahoma"/>
              </a:rPr>
              <a:t>у,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02</a:t>
            </a:r>
            <a:r>
              <a:rPr dirty="0" sz="1100">
                <a:latin typeface="Tahoma"/>
                <a:cs typeface="Tahoma"/>
              </a:rPr>
              <a:t>.м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рт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2020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r" marR="5715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ГЕ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ЕРА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ТАР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С</a:t>
            </a:r>
            <a:endParaRPr sz="11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Зл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тко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лић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.р.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1150">
              <a:latin typeface="Times New Roman"/>
              <a:cs typeface="Times New Roman"/>
            </a:endParaRPr>
          </a:p>
          <a:p>
            <a:pPr algn="r" marR="635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ПОТП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ЕД</a:t>
            </a:r>
            <a:r>
              <a:rPr dirty="0" sz="1100" spc="-1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ЕД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ТА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ЧЕ</a:t>
            </a:r>
            <a:r>
              <a:rPr dirty="0" sz="1100">
                <a:latin typeface="Tahoma"/>
                <a:cs typeface="Tahoma"/>
              </a:rPr>
              <a:t>ЊЕ</a:t>
            </a:r>
            <a:endParaRPr sz="11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Ду</a:t>
            </a:r>
            <a:r>
              <a:rPr dirty="0" sz="1100" spc="5">
                <a:latin typeface="Tahoma"/>
                <a:cs typeface="Tahoma"/>
              </a:rPr>
              <a:t>ш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 П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ојовић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.р.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Zoran</dc:creator>
  <dcterms:created xsi:type="dcterms:W3CDTF">2021-05-27T13:36:14Z</dcterms:created>
  <dcterms:modified xsi:type="dcterms:W3CDTF">2021-05-27T13:36:14Z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2021-05-19T00:00:00Z</vt:filetime>
  </property>
  <property fmtid="{D5CDD505-2E9C-101B-9397-08002B2CF9AE}" pid="3" name="LastSaved">
    <vt:filetime>2021-05-27T00:00:00Z</vt:filetime>
  </property>
</Properties>
</file>