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6415" y="1590675"/>
            <a:ext cx="2219325" cy="2219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3971557"/>
            <a:ext cx="2345055" cy="549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85495" marR="5080" indent="-773430">
              <a:lnSpc>
                <a:spcPct val="131900"/>
              </a:lnSpc>
            </a:pPr>
            <a:r>
              <a:rPr dirty="0" sz="1600" spc="-15" b="1">
                <a:latin typeface="Tahoma"/>
                <a:cs typeface="Tahoma"/>
              </a:rPr>
              <a:t>K</a:t>
            </a:r>
            <a:r>
              <a:rPr dirty="0" sz="1600" spc="-20" b="1">
                <a:latin typeface="Tahoma"/>
                <a:cs typeface="Tahoma"/>
              </a:rPr>
              <a:t>O</a:t>
            </a:r>
            <a:r>
              <a:rPr dirty="0" sz="1600" spc="-20" b="1">
                <a:latin typeface="Tahoma"/>
                <a:cs typeface="Tahoma"/>
              </a:rPr>
              <a:t>Ш</a:t>
            </a:r>
            <a:r>
              <a:rPr dirty="0" sz="1600" spc="-5" b="1">
                <a:latin typeface="Tahoma"/>
                <a:cs typeface="Tahoma"/>
              </a:rPr>
              <a:t>А</a:t>
            </a:r>
            <a:r>
              <a:rPr dirty="0" sz="1600" spc="-15" b="1">
                <a:latin typeface="Tahoma"/>
                <a:cs typeface="Tahoma"/>
              </a:rPr>
              <a:t>Р</a:t>
            </a:r>
            <a:r>
              <a:rPr dirty="0" sz="1600" spc="-25" b="1">
                <a:latin typeface="Tahoma"/>
                <a:cs typeface="Tahoma"/>
              </a:rPr>
              <a:t>К</a:t>
            </a:r>
            <a:r>
              <a:rPr dirty="0" sz="1600" spc="-10" b="1">
                <a:latin typeface="Tahoma"/>
                <a:cs typeface="Tahoma"/>
              </a:rPr>
              <a:t>А</a:t>
            </a:r>
            <a:r>
              <a:rPr dirty="0" sz="1600" spc="-20" b="1">
                <a:latin typeface="Tahoma"/>
                <a:cs typeface="Tahoma"/>
              </a:rPr>
              <a:t>Ш</a:t>
            </a:r>
            <a:r>
              <a:rPr dirty="0" sz="1600" spc="-5" b="1">
                <a:latin typeface="Tahoma"/>
                <a:cs typeface="Tahoma"/>
              </a:rPr>
              <a:t>К</a:t>
            </a:r>
            <a:r>
              <a:rPr dirty="0" sz="1600" spc="-15" b="1">
                <a:latin typeface="Tahoma"/>
                <a:cs typeface="Tahoma"/>
              </a:rPr>
              <a:t>И</a:t>
            </a:r>
            <a:r>
              <a:rPr dirty="0" sz="1600" spc="-5" b="1">
                <a:latin typeface="Tahoma"/>
                <a:cs typeface="Tahoma"/>
              </a:rPr>
              <a:t> </a:t>
            </a:r>
            <a:r>
              <a:rPr dirty="0" sz="1600" spc="-15" b="1">
                <a:latin typeface="Tahoma"/>
                <a:cs typeface="Tahoma"/>
              </a:rPr>
              <a:t>САВЕЗ</a:t>
            </a:r>
            <a:r>
              <a:rPr dirty="0" sz="1600" spc="-10" b="1">
                <a:latin typeface="Tahoma"/>
                <a:cs typeface="Tahoma"/>
              </a:rPr>
              <a:t> С</a:t>
            </a:r>
            <a:r>
              <a:rPr dirty="0" sz="1600" spc="-10" b="1">
                <a:latin typeface="Tahoma"/>
                <a:cs typeface="Tahoma"/>
              </a:rPr>
              <a:t>Р</a:t>
            </a:r>
            <a:r>
              <a:rPr dirty="0" sz="1600" spc="-15" b="1">
                <a:latin typeface="Tahoma"/>
                <a:cs typeface="Tahoma"/>
              </a:rPr>
              <a:t>БИ</a:t>
            </a:r>
            <a:r>
              <a:rPr dirty="0" sz="1600" b="1">
                <a:latin typeface="Tahoma"/>
                <a:cs typeface="Tahoma"/>
              </a:rPr>
              <a:t>Ј</a:t>
            </a:r>
            <a:r>
              <a:rPr dirty="0" sz="1600" spc="-10" b="1">
                <a:latin typeface="Tahoma"/>
                <a:cs typeface="Tahoma"/>
              </a:rPr>
              <a:t>Е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41242" y="1178433"/>
            <a:ext cx="6202045" cy="1969770"/>
          </a:xfrm>
          <a:custGeom>
            <a:avLst/>
            <a:gdLst/>
            <a:ahLst/>
            <a:cxnLst/>
            <a:rect l="l" t="t" r="r" b="b"/>
            <a:pathLst>
              <a:path w="6202045" h="1969770">
                <a:moveTo>
                  <a:pt x="0" y="1969262"/>
                </a:moveTo>
                <a:lnTo>
                  <a:pt x="6202045" y="1969262"/>
                </a:lnTo>
                <a:lnTo>
                  <a:pt x="6202045" y="0"/>
                </a:lnTo>
                <a:lnTo>
                  <a:pt x="0" y="0"/>
                </a:lnTo>
                <a:lnTo>
                  <a:pt x="0" y="1969262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06775" y="1178306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06775" y="1409954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06775" y="1641602"/>
            <a:ext cx="6071235" cy="116205"/>
          </a:xfrm>
          <a:custGeom>
            <a:avLst/>
            <a:gdLst/>
            <a:ahLst/>
            <a:cxnLst/>
            <a:rect l="l" t="t" r="r" b="b"/>
            <a:pathLst>
              <a:path w="6071234" h="116205">
                <a:moveTo>
                  <a:pt x="0" y="115824"/>
                </a:moveTo>
                <a:lnTo>
                  <a:pt x="6070981" y="115824"/>
                </a:lnTo>
                <a:lnTo>
                  <a:pt x="6070981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06775" y="1757426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06775" y="1989074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06775" y="2220722"/>
            <a:ext cx="6071235" cy="116205"/>
          </a:xfrm>
          <a:custGeom>
            <a:avLst/>
            <a:gdLst/>
            <a:ahLst/>
            <a:cxnLst/>
            <a:rect l="l" t="t" r="r" b="b"/>
            <a:pathLst>
              <a:path w="6071234" h="116205">
                <a:moveTo>
                  <a:pt x="0" y="115824"/>
                </a:moveTo>
                <a:lnTo>
                  <a:pt x="6070981" y="115824"/>
                </a:lnTo>
                <a:lnTo>
                  <a:pt x="6070981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06775" y="2336622"/>
            <a:ext cx="6071235" cy="232410"/>
          </a:xfrm>
          <a:custGeom>
            <a:avLst/>
            <a:gdLst/>
            <a:ahLst/>
            <a:cxnLst/>
            <a:rect l="l" t="t" r="r" b="b"/>
            <a:pathLst>
              <a:path w="6071234" h="232410">
                <a:moveTo>
                  <a:pt x="0" y="231952"/>
                </a:moveTo>
                <a:lnTo>
                  <a:pt x="6070981" y="231952"/>
                </a:lnTo>
                <a:lnTo>
                  <a:pt x="6070981" y="0"/>
                </a:lnTo>
                <a:lnTo>
                  <a:pt x="0" y="0"/>
                </a:lnTo>
                <a:lnTo>
                  <a:pt x="0" y="231952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06775" y="2568575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06775" y="2800223"/>
            <a:ext cx="6071235" cy="116205"/>
          </a:xfrm>
          <a:custGeom>
            <a:avLst/>
            <a:gdLst/>
            <a:ahLst/>
            <a:cxnLst/>
            <a:rect l="l" t="t" r="r" b="b"/>
            <a:pathLst>
              <a:path w="6071234" h="116205">
                <a:moveTo>
                  <a:pt x="0" y="115824"/>
                </a:moveTo>
                <a:lnTo>
                  <a:pt x="6070981" y="115824"/>
                </a:lnTo>
                <a:lnTo>
                  <a:pt x="6070981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06775" y="2916047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35146" y="1175258"/>
            <a:ext cx="6214745" cy="0"/>
          </a:xfrm>
          <a:custGeom>
            <a:avLst/>
            <a:gdLst/>
            <a:ahLst/>
            <a:cxnLst/>
            <a:rect l="l" t="t" r="r" b="b"/>
            <a:pathLst>
              <a:path w="6214745" h="0">
                <a:moveTo>
                  <a:pt x="0" y="0"/>
                </a:moveTo>
                <a:lnTo>
                  <a:pt x="62142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38195" y="1178433"/>
            <a:ext cx="0" cy="3359785"/>
          </a:xfrm>
          <a:custGeom>
            <a:avLst/>
            <a:gdLst/>
            <a:ahLst/>
            <a:cxnLst/>
            <a:rect l="l" t="t" r="r" b="b"/>
            <a:pathLst>
              <a:path w="0" h="3359785">
                <a:moveTo>
                  <a:pt x="0" y="0"/>
                </a:moveTo>
                <a:lnTo>
                  <a:pt x="0" y="335940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546335" y="1178433"/>
            <a:ext cx="0" cy="3359785"/>
          </a:xfrm>
          <a:custGeom>
            <a:avLst/>
            <a:gdLst/>
            <a:ahLst/>
            <a:cxnLst/>
            <a:rect l="l" t="t" r="r" b="b"/>
            <a:pathLst>
              <a:path w="0" h="3359785">
                <a:moveTo>
                  <a:pt x="0" y="0"/>
                </a:moveTo>
                <a:lnTo>
                  <a:pt x="0" y="335940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394075" y="1194593"/>
            <a:ext cx="5610225" cy="2511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84505">
              <a:lnSpc>
                <a:spcPct val="100000"/>
              </a:lnSpc>
            </a:pP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П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РИЈА</a:t>
            </a:r>
            <a:r>
              <a:rPr dirty="0" sz="1400" spc="-20" b="1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З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Б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РАВ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АЊ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spc="-15" b="1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Ш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ЋА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ТАК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ЕЊ</a:t>
            </a:r>
            <a:r>
              <a:rPr dirty="0" sz="1400" spc="5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endParaRPr sz="1400">
              <a:latin typeface="Tahoma"/>
              <a:cs typeface="Tahoma"/>
            </a:endParaRPr>
          </a:p>
          <a:p>
            <a:pPr marL="497205" indent="675005">
              <a:lnSpc>
                <a:spcPct val="100000"/>
              </a:lnSpc>
              <a:spcBef>
                <a:spcPts val="140"/>
              </a:spcBef>
            </a:pP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(Р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е</a:t>
            </a: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г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о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на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л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на с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е</a:t>
            </a:r>
            <a:r>
              <a:rPr dirty="0" sz="1400" spc="-15" b="1">
                <a:solidFill>
                  <a:srgbClr val="FFFF00"/>
                </a:solidFill>
                <a:latin typeface="Tahoma"/>
                <a:cs typeface="Tahoma"/>
              </a:rPr>
              <a:t>н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о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р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с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ка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-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1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РЛ,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 1</a:t>
            </a:r>
            <a:r>
              <a:rPr dirty="0" sz="1400" spc="10" b="1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ЖРЛ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algn="ctr" marL="484505">
              <a:lnSpc>
                <a:spcPct val="100000"/>
              </a:lnSpc>
              <a:spcBef>
                <a:spcPts val="1055"/>
              </a:spcBef>
            </a:pP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П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РИЈА</a:t>
            </a:r>
            <a:r>
              <a:rPr dirty="0" sz="1400" spc="-20" b="1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З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Б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РАВ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АЊ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spc="-15" b="1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Ш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ЋА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ТАК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ЕЊ</a:t>
            </a:r>
            <a:r>
              <a:rPr dirty="0" sz="1400" spc="5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endParaRPr sz="1400">
              <a:latin typeface="Tahoma"/>
              <a:cs typeface="Tahoma"/>
            </a:endParaRPr>
          </a:p>
          <a:p>
            <a:pPr marL="497205" indent="662940">
              <a:lnSpc>
                <a:spcPct val="100000"/>
              </a:lnSpc>
              <a:spcBef>
                <a:spcPts val="140"/>
              </a:spcBef>
            </a:pP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(Р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е</a:t>
            </a: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г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о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на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л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на с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е</a:t>
            </a:r>
            <a:r>
              <a:rPr dirty="0" sz="1400" spc="-15" b="1">
                <a:solidFill>
                  <a:srgbClr val="FFFF00"/>
                </a:solidFill>
                <a:latin typeface="Tahoma"/>
                <a:cs typeface="Tahoma"/>
              </a:rPr>
              <a:t>н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о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р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с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ка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-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2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РЛ,</a:t>
            </a: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3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РЛ )</a:t>
            </a:r>
            <a:endParaRPr sz="1400">
              <a:latin typeface="Tahoma"/>
              <a:cs typeface="Tahoma"/>
            </a:endParaRPr>
          </a:p>
          <a:p>
            <a:pPr algn="ctr" marL="484505">
              <a:lnSpc>
                <a:spcPct val="100000"/>
              </a:lnSpc>
              <a:spcBef>
                <a:spcPts val="1055"/>
              </a:spcBef>
            </a:pP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П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РИЈА</a:t>
            </a:r>
            <a:r>
              <a:rPr dirty="0" sz="1400" spc="-20" b="1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З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Б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РАВ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АЊ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spc="-15" b="1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Ш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ЋА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ТАК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ЕЊ</a:t>
            </a:r>
            <a:r>
              <a:rPr dirty="0" sz="1400" spc="5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endParaRPr sz="1400">
              <a:latin typeface="Tahoma"/>
              <a:cs typeface="Tahoma"/>
            </a:endParaRPr>
          </a:p>
          <a:p>
            <a:pPr algn="ctr" marL="485140">
              <a:lnSpc>
                <a:spcPct val="100000"/>
              </a:lnSpc>
              <a:spcBef>
                <a:spcPts val="145"/>
              </a:spcBef>
            </a:pP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(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M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K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такми</a:t>
            </a: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ч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е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ња</a:t>
            </a:r>
            <a:r>
              <a:rPr dirty="0" sz="1400" spc="-20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КСС и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РКС</a:t>
            </a: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marL="12700" indent="1354455">
              <a:lnSpc>
                <a:spcPct val="100000"/>
              </a:lnSpc>
              <a:spcBef>
                <a:spcPts val="1055"/>
              </a:spcBef>
            </a:pP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ТАК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АРСКА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5" b="1">
                <a:solidFill>
                  <a:srgbClr val="FFFFFF"/>
                </a:solidFill>
                <a:latin typeface="Tahoma"/>
                <a:cs typeface="Tahoma"/>
              </a:rPr>
              <a:t>С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З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Н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2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0</a:t>
            </a:r>
            <a:r>
              <a:rPr dirty="0" sz="1400" spc="5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0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dirty="0" sz="1400" spc="-5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ИВ КЛУ</a:t>
            </a:r>
            <a:r>
              <a:rPr dirty="0" sz="1400" spc="-1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А: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94075" y="3912520"/>
            <a:ext cx="139065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ИВ ЕКИП</a:t>
            </a:r>
            <a:r>
              <a:rPr dirty="0" sz="1400" spc="-15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: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94075" y="4322476"/>
            <a:ext cx="197866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ИВ ТАКМ</a:t>
            </a:r>
            <a:r>
              <a:rPr dirty="0" sz="1400" spc="-15" b="1">
                <a:latin typeface="Tahoma"/>
                <a:cs typeface="Tahoma"/>
              </a:rPr>
              <a:t>ИЧ</a:t>
            </a:r>
            <a:r>
              <a:rPr dirty="0" sz="1400" b="1">
                <a:latin typeface="Tahoma"/>
                <a:cs typeface="Tahoma"/>
              </a:rPr>
              <a:t>ЕЊ</a:t>
            </a:r>
            <a:r>
              <a:rPr dirty="0" sz="1400" spc="-10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: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35146" y="3150743"/>
            <a:ext cx="6214745" cy="0"/>
          </a:xfrm>
          <a:custGeom>
            <a:avLst/>
            <a:gdLst/>
            <a:ahLst/>
            <a:cxnLst/>
            <a:rect l="l" t="t" r="r" b="b"/>
            <a:pathLst>
              <a:path w="6214745" h="0">
                <a:moveTo>
                  <a:pt x="0" y="0"/>
                </a:moveTo>
                <a:lnTo>
                  <a:pt x="62142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35146" y="4540885"/>
            <a:ext cx="6214745" cy="0"/>
          </a:xfrm>
          <a:custGeom>
            <a:avLst/>
            <a:gdLst/>
            <a:ahLst/>
            <a:cxnLst/>
            <a:rect l="l" t="t" r="r" b="b"/>
            <a:pathLst>
              <a:path w="6214745" h="0">
                <a:moveTo>
                  <a:pt x="0" y="0"/>
                </a:moveTo>
                <a:lnTo>
                  <a:pt x="621423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975981"/>
            <a:ext cx="668655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6. ПОС</a:t>
            </a:r>
            <a:r>
              <a:rPr dirty="0" sz="1100" spc="-20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ОЈА</a:t>
            </a:r>
            <a:r>
              <a:rPr dirty="0" sz="1100" spc="-15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2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ОБА И</a:t>
            </a:r>
            <a:r>
              <a:rPr dirty="0" sz="1100" spc="-10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2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А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Д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УГ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М </a:t>
            </a:r>
            <a:r>
              <a:rPr dirty="0" sz="1100" spc="-10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15" b="1">
                <a:latin typeface="Tahoma"/>
                <a:cs typeface="Tahoma"/>
              </a:rPr>
              <a:t>Б</a:t>
            </a:r>
            <a:r>
              <a:rPr dirty="0" sz="1100" b="1">
                <a:latin typeface="Tahoma"/>
                <a:cs typeface="Tahoma"/>
              </a:rPr>
              <a:t>ОВИ</a:t>
            </a:r>
            <a:r>
              <a:rPr dirty="0" sz="1100" spc="-5" b="1">
                <a:latin typeface="Tahoma"/>
                <a:cs typeface="Tahoma"/>
              </a:rPr>
              <a:t>М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УЧЕС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Ц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МА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А</a:t>
            </a:r>
            <a:r>
              <a:rPr dirty="0" sz="1100" spc="-2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М</a:t>
            </a:r>
            <a:r>
              <a:rPr dirty="0" sz="1100" spc="-10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ЧЕ</a:t>
            </a:r>
            <a:r>
              <a:rPr dirty="0" sz="1100" spc="-15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У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6827015"/>
            <a:ext cx="76866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апом</a:t>
            </a:r>
            <a:r>
              <a:rPr dirty="0" sz="1000" spc="-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на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: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У</a:t>
            </a:r>
            <a:r>
              <a:rPr dirty="0" sz="1000" spc="-10" b="1">
                <a:latin typeface="Tahoma"/>
                <a:cs typeface="Tahoma"/>
              </a:rPr>
              <a:t>с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о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из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т</a:t>
            </a:r>
            <a:r>
              <a:rPr dirty="0" sz="1000" spc="-10" b="1">
                <a:latin typeface="Tahoma"/>
                <a:cs typeface="Tahoma"/>
              </a:rPr>
              <a:t>ачака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2.6.</a:t>
            </a:r>
            <a:r>
              <a:rPr dirty="0" sz="1000" spc="0" b="1">
                <a:latin typeface="Tahoma"/>
                <a:cs typeface="Tahoma"/>
              </a:rPr>
              <a:t>5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-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2.6.8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уњ</a:t>
            </a:r>
            <a:r>
              <a:rPr dirty="0" sz="1000" spc="-5" b="1">
                <a:latin typeface="Tahoma"/>
                <a:cs typeface="Tahoma"/>
              </a:rPr>
              <a:t>а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ају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са</a:t>
            </a:r>
            <a:r>
              <a:rPr dirty="0" sz="1000" b="1">
                <a:latin typeface="Tahoma"/>
                <a:cs typeface="Tahoma"/>
              </a:rPr>
              <a:t>м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b="1">
                <a:latin typeface="Tahoma"/>
                <a:cs typeface="Tahoma"/>
              </a:rPr>
              <a:t>б</a:t>
            </a:r>
            <a:r>
              <a:rPr dirty="0" sz="1000" spc="-10" b="1">
                <a:latin typeface="Tahoma"/>
                <a:cs typeface="Tahoma"/>
              </a:rPr>
              <a:t>ови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о</a:t>
            </a:r>
            <a:r>
              <a:rPr dirty="0" sz="1000" spc="-5" b="1">
                <a:latin typeface="Tahoma"/>
                <a:cs typeface="Tahoma"/>
              </a:rPr>
              <a:t>ји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р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b="1">
                <a:latin typeface="Tahoma"/>
                <a:cs typeface="Tahoma"/>
              </a:rPr>
              <a:t>г</a:t>
            </a:r>
            <a:r>
              <a:rPr dirty="0" sz="1000" spc="-10" b="1">
                <a:latin typeface="Tahoma"/>
                <a:cs typeface="Tahoma"/>
              </a:rPr>
              <a:t>ис</a:t>
            </a:r>
            <a:r>
              <a:rPr dirty="0" sz="1000" b="1">
                <a:latin typeface="Tahoma"/>
                <a:cs typeface="Tahoma"/>
              </a:rPr>
              <a:t>т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-5" b="1">
                <a:latin typeface="Tahoma"/>
                <a:cs typeface="Tahoma"/>
              </a:rPr>
              <a:t>о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ани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к</a:t>
            </a:r>
            <a:r>
              <a:rPr dirty="0" sz="1000" spc="-10" b="1">
                <a:latin typeface="Tahoma"/>
                <a:cs typeface="Tahoma"/>
              </a:rPr>
              <a:t>ао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пр</a:t>
            </a:r>
            <a:r>
              <a:rPr dirty="0" sz="1000" spc="-5" b="1">
                <a:latin typeface="Tahoma"/>
                <a:cs typeface="Tahoma"/>
              </a:rPr>
              <a:t>ив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-20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дна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0" b="1">
                <a:latin typeface="Tahoma"/>
                <a:cs typeface="Tahoma"/>
              </a:rPr>
              <a:t>д</a:t>
            </a:r>
            <a:r>
              <a:rPr dirty="0" sz="1000" spc="-10" b="1">
                <a:latin typeface="Tahoma"/>
                <a:cs typeface="Tahoma"/>
              </a:rPr>
              <a:t>руш</a:t>
            </a:r>
            <a:r>
              <a:rPr dirty="0" sz="1000" spc="-5" b="1">
                <a:latin typeface="Tahoma"/>
                <a:cs typeface="Tahoma"/>
              </a:rPr>
              <a:t>т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25" b="1">
                <a:latin typeface="Tahoma"/>
                <a:cs typeface="Tahoma"/>
              </a:rPr>
              <a:t>а</a:t>
            </a:r>
            <a:r>
              <a:rPr dirty="0" sz="1000" spc="-5" b="1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6565" y="2211578"/>
          <a:ext cx="9821545" cy="4611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72"/>
                <a:gridCol w="3458591"/>
                <a:gridCol w="2791079"/>
                <a:gridCol w="3060445"/>
              </a:tblGrid>
              <a:tr h="28232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969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(дирек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индирек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било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лу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ао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навести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јег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78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5880">
                        <a:lnSpc>
                          <a:spcPct val="1004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неко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ђењу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и/или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раду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то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ђењу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и/или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раду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из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ctr" marL="165100" marR="160020">
                        <a:lnSpc>
                          <a:spcPts val="1090"/>
                        </a:lnSpc>
                        <a:spcBef>
                          <a:spcPts val="25"/>
                        </a:spcBef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навести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лицу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реч 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8419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ник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33.</a:t>
                      </a:r>
                      <a:r>
                        <a:rPr dirty="0" sz="900" spc="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2.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ављање функ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ctr" marL="165100" marR="1612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навести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лицу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реч 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 није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9690">
                        <a:lnSpc>
                          <a:spcPct val="100600"/>
                        </a:lnSpc>
                      </a:pP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ено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слено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нек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ионици</a:t>
                      </a:r>
                      <a:r>
                        <a:rPr dirty="0" sz="9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вла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ник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ана кладионице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519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905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 вл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сник,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со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деле  или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ривредно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ено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(дир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средно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аних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лица)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вла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удео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ист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сте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646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2.6.6.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8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вла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ник,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сно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ено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(ди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средно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или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реко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аних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лица)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више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5%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удела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 </a:t>
                      </a:r>
                      <a:r>
                        <a:rPr dirty="0" sz="9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ривредн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269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2.6.7.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8419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 ли   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еле   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  у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као 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ривред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тву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(дирек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дно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реко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аних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лица)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неко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активн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дно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ичу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јима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кош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судије,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тски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средници,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и,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нери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),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сно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вла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ник или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у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ионици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73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2.6.8.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9055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 вл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сник,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со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деле  или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као 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 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ривредн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бавља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неку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јавну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фун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функ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литич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анке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04165" y="307848"/>
          <a:ext cx="10089515" cy="1420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448"/>
                <a:gridCol w="1198117"/>
                <a:gridCol w="2745105"/>
                <a:gridCol w="2760217"/>
                <a:gridCol w="3106547"/>
                <a:gridCol w="112775"/>
              </a:tblGrid>
              <a:tr h="148717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85623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7150">
                        <a:lnSpc>
                          <a:spcPct val="101099"/>
                        </a:lnSpc>
                        <a:tabLst>
                          <a:tab pos="1144905" algn="l"/>
                          <a:tab pos="1960880" algn="l"/>
                          <a:tab pos="2613025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	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	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	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ућу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рад?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878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2.5.4.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ска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    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     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778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2.5.5.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8419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еђ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ну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ибу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ију  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азница  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већан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.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>
                        <a:lnSpc>
                          <a:spcPts val="1075"/>
                        </a:lnSpc>
                        <a:spcBef>
                          <a:spcPts val="10"/>
                        </a:spcBef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75.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76.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равилника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такмичењу КСС?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6968"/>
            <a:ext cx="503174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7. И</a:t>
            </a:r>
            <a:r>
              <a:rPr dirty="0" sz="1100" spc="-10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spc="-10" b="1">
                <a:latin typeface="Tahoma"/>
                <a:cs typeface="Tahoma"/>
              </a:rPr>
              <a:t>У</a:t>
            </a:r>
            <a:r>
              <a:rPr dirty="0" sz="1100" b="1">
                <a:latin typeface="Tahoma"/>
                <a:cs typeface="Tahoma"/>
              </a:rPr>
              <a:t>ЊЕ</a:t>
            </a:r>
            <a:r>
              <a:rPr dirty="0" sz="1100" spc="-1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ОСТ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Ф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Ј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Х ОБА</a:t>
            </a:r>
            <a:r>
              <a:rPr dirty="0" sz="1100" spc="-15" b="1">
                <a:latin typeface="Tahoma"/>
                <a:cs typeface="Tahoma"/>
              </a:rPr>
              <a:t>В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 П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ЕМА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, </a:t>
            </a:r>
            <a:r>
              <a:rPr dirty="0" sz="1100" spc="-10" b="1">
                <a:latin typeface="Tahoma"/>
                <a:cs typeface="Tahoma"/>
              </a:rPr>
              <a:t>РК</a:t>
            </a:r>
            <a:r>
              <a:rPr dirty="0" sz="1100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и 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С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2029322"/>
            <a:ext cx="261937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8. И</a:t>
            </a:r>
            <a:r>
              <a:rPr dirty="0" sz="1100" spc="-10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spc="-10" b="1">
                <a:latin typeface="Tahoma"/>
                <a:cs typeface="Tahoma"/>
              </a:rPr>
              <a:t>У</a:t>
            </a:r>
            <a:r>
              <a:rPr dirty="0" sz="1100" b="1">
                <a:latin typeface="Tahoma"/>
                <a:cs typeface="Tahoma"/>
              </a:rPr>
              <a:t>ЊЕ</a:t>
            </a:r>
            <a:r>
              <a:rPr dirty="0" sz="1100" spc="-1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ОСТ </a:t>
            </a:r>
            <a:r>
              <a:rPr dirty="0" sz="1100" spc="-10" b="1">
                <a:latin typeface="Tahoma"/>
                <a:cs typeface="Tahoma"/>
              </a:rPr>
              <a:t>Д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УГ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Х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ОВА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04165" y="789686"/>
          <a:ext cx="10089515" cy="9918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499872"/>
                <a:gridCol w="3039491"/>
                <a:gridCol w="2868421"/>
                <a:gridCol w="3402203"/>
                <a:gridCol w="115823"/>
              </a:tblGrid>
              <a:tr h="281940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2.7.1.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651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ли кл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 има било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ош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 за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ва/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рста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2.7.2.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5880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ли кл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 има било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ема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ош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 за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ва/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рста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2.7.3.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588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било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аква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ања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ији</a:t>
                      </a:r>
                      <a:r>
                        <a:rPr dirty="0" sz="9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ју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ренето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раво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рста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6565" y="2267966"/>
          <a:ext cx="9821545" cy="855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72"/>
                <a:gridCol w="3009011"/>
                <a:gridCol w="2880613"/>
                <a:gridCol w="3420491"/>
              </a:tblGrid>
              <a:tr h="28232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2.8.1.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ман 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амичарск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 20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9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0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63525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ли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и место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аничној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начној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абели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2.8.2.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905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Делатн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 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јима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бави  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ривредно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тво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1594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Делатн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ела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из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3.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1.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2) Зак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о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46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2.8.3.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5880">
                        <a:lnSpc>
                          <a:spcPct val="100000"/>
                        </a:lnSpc>
                        <a:tabLst>
                          <a:tab pos="972185" algn="l"/>
                          <a:tab pos="1714500" algn="l"/>
                          <a:tab pos="2311400" algn="l"/>
                        </a:tabLst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Ис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	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себних	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	у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ђ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 такмичења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73487"/>
            <a:ext cx="7167245" cy="537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ДЕО 4</a:t>
            </a:r>
            <a:endParaRPr sz="1400">
              <a:latin typeface="Tahoma"/>
              <a:cs typeface="Tahoma"/>
            </a:endParaRPr>
          </a:p>
          <a:p>
            <a:pPr marL="2651125">
              <a:lnSpc>
                <a:spcPct val="100000"/>
              </a:lnSpc>
              <a:spcBef>
                <a:spcPts val="950"/>
              </a:spcBef>
            </a:pPr>
            <a:r>
              <a:rPr dirty="0" sz="1400" b="1">
                <a:latin typeface="Tahoma"/>
                <a:cs typeface="Tahoma"/>
              </a:rPr>
              <a:t>ФИНА</a:t>
            </a:r>
            <a:r>
              <a:rPr dirty="0" sz="1400" spc="-10" b="1">
                <a:latin typeface="Tahoma"/>
                <a:cs typeface="Tahoma"/>
              </a:rPr>
              <a:t>Н</a:t>
            </a:r>
            <a:r>
              <a:rPr dirty="0" sz="1400" spc="-15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5" b="1">
                <a:latin typeface="Tahoma"/>
                <a:cs typeface="Tahoma"/>
              </a:rPr>
              <a:t>Ј</a:t>
            </a:r>
            <a:r>
              <a:rPr dirty="0" sz="1400" spc="-15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КИ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ЛАН</a:t>
            </a:r>
            <a:r>
              <a:rPr dirty="0" sz="1400" spc="-10" b="1">
                <a:latin typeface="Tahoma"/>
                <a:cs typeface="Tahoma"/>
              </a:rPr>
              <a:t> 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ТАК</a:t>
            </a:r>
            <a:r>
              <a:rPr dirty="0" sz="1400" spc="-10" b="1">
                <a:latin typeface="Tahoma"/>
                <a:cs typeface="Tahoma"/>
              </a:rPr>
              <a:t>МИ</a:t>
            </a:r>
            <a:r>
              <a:rPr dirty="0" sz="1400" b="1">
                <a:latin typeface="Tahoma"/>
                <a:cs typeface="Tahoma"/>
              </a:rPr>
              <a:t>ЧАРСКУ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СЕ</a:t>
            </a:r>
            <a:r>
              <a:rPr dirty="0" sz="1400" spc="-5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У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735190"/>
            <a:ext cx="575945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0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5" b="1">
                <a:latin typeface="Tahoma"/>
                <a:cs typeface="Tahoma"/>
              </a:rPr>
              <a:t>м</a:t>
            </a:r>
            <a:r>
              <a:rPr dirty="0" sz="1100" spc="-10" b="1">
                <a:latin typeface="Tahoma"/>
                <a:cs typeface="Tahoma"/>
              </a:rPr>
              <a:t>е</a:t>
            </a:r>
            <a:r>
              <a:rPr dirty="0" sz="1100" b="1">
                <a:latin typeface="Tahoma"/>
                <a:cs typeface="Tahoma"/>
              </a:rPr>
              <a:t>на: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20" b="1">
                <a:latin typeface="Tahoma"/>
                <a:cs typeface="Tahoma"/>
              </a:rPr>
              <a:t>к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ел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та</a:t>
            </a:r>
            <a:r>
              <a:rPr dirty="0" sz="1100" spc="-10" b="1">
                <a:latin typeface="Tahoma"/>
                <a:cs typeface="Tahoma"/>
              </a:rPr>
              <a:t>б</a:t>
            </a:r>
            <a:r>
              <a:rPr dirty="0" sz="1100" b="1">
                <a:latin typeface="Tahoma"/>
                <a:cs typeface="Tahoma"/>
              </a:rPr>
              <a:t>ела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оја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е </a:t>
            </a:r>
            <a:r>
              <a:rPr dirty="0" sz="1100" spc="-20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опу</a:t>
            </a:r>
            <a:r>
              <a:rPr dirty="0" sz="1100" spc="-5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в</a:t>
            </a:r>
            <a:r>
              <a:rPr dirty="0" sz="1100" b="1">
                <a:latin typeface="Tahoma"/>
                <a:cs typeface="Tahoma"/>
              </a:rPr>
              <a:t>а (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spc="-15" b="1">
                <a:latin typeface="Tahoma"/>
                <a:cs typeface="Tahoma"/>
              </a:rPr>
              <a:t>а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spc="-1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вани</a:t>
            </a:r>
            <a:r>
              <a:rPr dirty="0" sz="1100" spc="-10" b="1">
                <a:latin typeface="Tahoma"/>
                <a:cs typeface="Tahoma"/>
              </a:rPr>
              <a:t> д</a:t>
            </a:r>
            <a:r>
              <a:rPr dirty="0" sz="1100" b="1">
                <a:latin typeface="Tahoma"/>
                <a:cs typeface="Tahoma"/>
              </a:rPr>
              <a:t>ео </a:t>
            </a:r>
            <a:r>
              <a:rPr dirty="0" sz="1100" spc="-10" b="1">
                <a:latin typeface="Tahoma"/>
                <a:cs typeface="Tahoma"/>
              </a:rPr>
              <a:t>пр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1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ога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ма</a:t>
            </a:r>
            <a:r>
              <a:rPr dirty="0" sz="1100" spc="-15" b="1">
                <a:latin typeface="Tahoma"/>
                <a:cs typeface="Tahoma"/>
              </a:rPr>
              <a:t>т</a:t>
            </a:r>
            <a:r>
              <a:rPr dirty="0" sz="1100" spc="20" b="1">
                <a:latin typeface="Tahoma"/>
                <a:cs typeface="Tahoma"/>
              </a:rPr>
              <a:t>е</a:t>
            </a:r>
            <a:r>
              <a:rPr dirty="0" sz="1100" b="1">
                <a:latin typeface="Tahoma"/>
                <a:cs typeface="Tahoma"/>
              </a:rPr>
              <a:t>риј</a:t>
            </a:r>
            <a:r>
              <a:rPr dirty="0" sz="1100" spc="-5" b="1">
                <a:latin typeface="Tahoma"/>
                <a:cs typeface="Tahoma"/>
              </a:rPr>
              <a:t>а</a:t>
            </a:r>
            <a:r>
              <a:rPr dirty="0" sz="1100" b="1">
                <a:latin typeface="Tahoma"/>
                <a:cs typeface="Tahoma"/>
              </a:rPr>
              <a:t>л</a:t>
            </a:r>
            <a:r>
              <a:rPr dirty="0" sz="1100" spc="-20" b="1">
                <a:latin typeface="Tahoma"/>
                <a:cs typeface="Tahoma"/>
              </a:rPr>
              <a:t>а</a:t>
            </a:r>
            <a:r>
              <a:rPr dirty="0" sz="1100" b="1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456166"/>
            <a:ext cx="109156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то и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8169" y="3456166"/>
            <a:ext cx="12661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УБА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1789" y="3791446"/>
            <a:ext cx="3136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М.П.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73487"/>
            <a:ext cx="9698355" cy="100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ДЕО </a:t>
            </a:r>
            <a:r>
              <a:rPr dirty="0" sz="1400" b="1">
                <a:latin typeface="Tahoma"/>
                <a:cs typeface="Tahoma"/>
              </a:rPr>
              <a:t>5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400">
              <a:latin typeface="Times New Roman"/>
              <a:cs typeface="Times New Roman"/>
            </a:endParaRPr>
          </a:p>
          <a:p>
            <a:pPr marL="3642995" marR="5080" indent="-3526154">
              <a:lnSpc>
                <a:spcPct val="100699"/>
              </a:lnSpc>
            </a:pPr>
            <a:r>
              <a:rPr dirty="0" sz="1400" b="1">
                <a:latin typeface="Tahoma"/>
                <a:cs typeface="Tahoma"/>
              </a:rPr>
              <a:t>ДОКУ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ЕНТ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Ц</a:t>
            </a:r>
            <a:r>
              <a:rPr dirty="0" sz="1400" spc="-10" b="1">
                <a:latin typeface="Tahoma"/>
                <a:cs typeface="Tahoma"/>
              </a:rPr>
              <a:t>ИЈ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П</a:t>
            </a:r>
            <a:r>
              <a:rPr dirty="0" sz="1400" b="1">
                <a:latin typeface="Tahoma"/>
                <a:cs typeface="Tahoma"/>
              </a:rPr>
              <a:t>ОДНЕТА </a:t>
            </a:r>
            <a:r>
              <a:rPr dirty="0" sz="1400" spc="-10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З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АХТЕВ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ИЗ</a:t>
            </a:r>
            <a:r>
              <a:rPr dirty="0" sz="1400" spc="-10" b="1">
                <a:latin typeface="Tahoma"/>
                <a:cs typeface="Tahoma"/>
              </a:rPr>
              <a:t>Д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20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АЊЕ ДОЗ</a:t>
            </a:r>
            <a:r>
              <a:rPr dirty="0" sz="1400" spc="-10" b="1">
                <a:latin typeface="Tahoma"/>
                <a:cs typeface="Tahoma"/>
              </a:rPr>
              <a:t>В</a:t>
            </a:r>
            <a:r>
              <a:rPr dirty="0" sz="1400" spc="-15" b="1">
                <a:latin typeface="Tahoma"/>
                <a:cs typeface="Tahoma"/>
              </a:rPr>
              <a:t>О</a:t>
            </a:r>
            <a:r>
              <a:rPr dirty="0" sz="1400" b="1">
                <a:latin typeface="Tahoma"/>
                <a:cs typeface="Tahoma"/>
              </a:rPr>
              <a:t>ЛЕ </a:t>
            </a:r>
            <a:r>
              <a:rPr dirty="0" sz="1400" spc="-2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СЕ</a:t>
            </a:r>
            <a:r>
              <a:rPr dirty="0" sz="1400" spc="-5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У –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ОДОБРА</a:t>
            </a:r>
            <a:r>
              <a:rPr dirty="0" sz="1400" spc="-10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АЊЕ </a:t>
            </a:r>
            <a:r>
              <a:rPr dirty="0" sz="1400" spc="-10" b="1">
                <a:latin typeface="Tahoma"/>
                <a:cs typeface="Tahoma"/>
              </a:rPr>
              <a:t>ПР</a:t>
            </a:r>
            <a:r>
              <a:rPr dirty="0" sz="1400" b="1">
                <a:latin typeface="Tahoma"/>
                <a:cs typeface="Tahoma"/>
              </a:rPr>
              <a:t>ИЈА</a:t>
            </a:r>
            <a:r>
              <a:rPr dirty="0" sz="1400" spc="-10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ВЕ</a:t>
            </a:r>
            <a:r>
              <a:rPr dirty="0" sz="140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spc="-5" b="1">
                <a:latin typeface="Tahoma"/>
                <a:cs typeface="Tahoma"/>
              </a:rPr>
              <a:t>Ч</a:t>
            </a:r>
            <a:r>
              <a:rPr dirty="0" sz="1400" b="1">
                <a:latin typeface="Tahoma"/>
                <a:cs typeface="Tahoma"/>
              </a:rPr>
              <a:t>Е</a:t>
            </a:r>
            <a:r>
              <a:rPr dirty="0" sz="1400" spc="-5" b="1">
                <a:latin typeface="Tahoma"/>
                <a:cs typeface="Tahoma"/>
              </a:rPr>
              <a:t>Ш</a:t>
            </a:r>
            <a:r>
              <a:rPr dirty="0" sz="1400" b="1">
                <a:latin typeface="Tahoma"/>
                <a:cs typeface="Tahoma"/>
              </a:rPr>
              <a:t>ЋЕ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Т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К</a:t>
            </a:r>
            <a:r>
              <a:rPr dirty="0" sz="1400" spc="-5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ИЧ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ЊУ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ив о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гани</a:t>
            </a:r>
            <a:r>
              <a:rPr dirty="0" sz="1100" spc="-15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0" b="1">
                <a:latin typeface="Tahoma"/>
                <a:cs typeface="Tahoma"/>
              </a:rPr>
              <a:t>ц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ј</a:t>
            </a:r>
            <a:r>
              <a:rPr dirty="0" sz="1100" b="1">
                <a:latin typeface="Tahoma"/>
                <a:cs typeface="Tahoma"/>
              </a:rPr>
              <a:t>е: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04165" y="1638554"/>
          <a:ext cx="10089515" cy="561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342900"/>
                <a:gridCol w="3435730"/>
                <a:gridCol w="6031357"/>
                <a:gridCol w="115823"/>
              </a:tblGrid>
              <a:tr h="466344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228600">
                        <a:lnSpc>
                          <a:spcPct val="100499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презиме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а,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рста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атум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бр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ре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трован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КСС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ац</a:t>
                      </a:r>
                      <a:r>
                        <a:rPr dirty="0" sz="10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773048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34975">
                        <a:lnSpc>
                          <a:spcPct val="1006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ажованих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тренера</a:t>
                      </a:r>
                      <a:r>
                        <a:rPr dirty="0" sz="10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пор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их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тр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прези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е,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врста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атум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за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атум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оно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именова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њу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ама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чених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овора</a:t>
                      </a:r>
                      <a:r>
                        <a:rPr dirty="0" sz="10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-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Обра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ац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2545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трованих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иг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ача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сениорс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порт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ипе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11505">
                        <a:lnSpc>
                          <a:spcPct val="101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трованих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иг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ача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ипа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млађим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ори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ама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5562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Статут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кл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ба,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ач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порт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ог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шт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674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6.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6482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од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ста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ноше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захт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а/при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7.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Финан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ешт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претходну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ину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8.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изорс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ешт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ј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8495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9.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Копи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ажова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жбе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10.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78435">
                        <a:lnSpc>
                          <a:spcPct val="101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План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ор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анизова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(са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7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ч.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7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илн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иче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8495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2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2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арс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ако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издат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2827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Про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омла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ошарке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(са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чл.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8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т.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1.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Пра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илн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1557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Док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мента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оришћ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сп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их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об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ата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тренинг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419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73025">
                        <a:lnSpc>
                          <a:spcPct val="101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Док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мента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оришћ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ло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простора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оме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седи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рет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66293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15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17170">
                        <a:lnSpc>
                          <a:spcPct val="100499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Реше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спорт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пе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исп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за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оба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ља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спорт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спор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их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елат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ако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изда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16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ипли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илн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17.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96545">
                        <a:lnSpc>
                          <a:spcPct val="101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Копи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финан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ег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џета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не/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0753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171571"/>
            <a:ext cx="9765665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9500"/>
              </a:lnSpc>
            </a:pPr>
            <a:r>
              <a:rPr dirty="0" sz="1000" spc="-15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апом</a:t>
            </a:r>
            <a:r>
              <a:rPr dirty="0" sz="1000" spc="-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на: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с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аду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са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52.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ст.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3.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b="1">
                <a:latin typeface="Tahoma"/>
                <a:cs typeface="Tahoma"/>
              </a:rPr>
              <a:t>а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b="1">
                <a:latin typeface="Tahoma"/>
                <a:cs typeface="Tahoma"/>
              </a:rPr>
              <a:t>и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н</a:t>
            </a:r>
            <a:r>
              <a:rPr dirty="0" sz="1000" b="1">
                <a:latin typeface="Tahoma"/>
                <a:cs typeface="Tahoma"/>
              </a:rPr>
              <a:t>и</a:t>
            </a:r>
            <a:r>
              <a:rPr dirty="0" sz="1000" spc="-10" b="1">
                <a:latin typeface="Tahoma"/>
                <a:cs typeface="Tahoma"/>
              </a:rPr>
              <a:t>ка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такм</a:t>
            </a:r>
            <a:r>
              <a:rPr dirty="0" sz="1000" b="1">
                <a:latin typeface="Tahoma"/>
                <a:cs typeface="Tahoma"/>
              </a:rPr>
              <a:t>и</a:t>
            </a: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њу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СС</a:t>
            </a:r>
            <a:r>
              <a:rPr dirty="0" sz="1000" spc="-5" b="1">
                <a:latin typeface="Tahoma"/>
                <a:cs typeface="Tahoma"/>
              </a:rPr>
              <a:t>,</a:t>
            </a:r>
            <a:r>
              <a:rPr dirty="0" sz="1000" spc="25" b="1">
                <a:latin typeface="Tahoma"/>
                <a:cs typeface="Tahoma"/>
              </a:rPr>
              <a:t> </a:t>
            </a:r>
            <a:r>
              <a:rPr dirty="0" sz="1100" spc="5" b="1">
                <a:latin typeface="Calibri"/>
                <a:cs typeface="Calibri"/>
              </a:rPr>
              <a:t>п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дн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b="1">
                <a:latin typeface="Calibri"/>
                <a:cs typeface="Calibri"/>
              </a:rPr>
              <a:t>и</a:t>
            </a:r>
            <a:r>
              <a:rPr dirty="0" sz="1100" spc="-10" b="1">
                <a:latin typeface="Calibri"/>
                <a:cs typeface="Calibri"/>
              </a:rPr>
              <a:t>ла</a:t>
            </a:r>
            <a:r>
              <a:rPr dirty="0" sz="1100" b="1">
                <a:latin typeface="Calibri"/>
                <a:cs typeface="Calibri"/>
              </a:rPr>
              <a:t>ц з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хт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ва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за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и</a:t>
            </a:r>
            <a:r>
              <a:rPr dirty="0" sz="1100" spc="-20" b="1">
                <a:latin typeface="Calibri"/>
                <a:cs typeface="Calibri"/>
              </a:rPr>
              <a:t>з</a:t>
            </a:r>
            <a:r>
              <a:rPr dirty="0" sz="1100" b="1">
                <a:latin typeface="Calibri"/>
                <a:cs typeface="Calibri"/>
              </a:rPr>
              <a:t>д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ње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д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-5" b="1">
                <a:latin typeface="Calibri"/>
                <a:cs typeface="Calibri"/>
              </a:rPr>
              <a:t>з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-5" b="1">
                <a:latin typeface="Calibri"/>
                <a:cs typeface="Calibri"/>
              </a:rPr>
              <a:t>л</a:t>
            </a:r>
            <a:r>
              <a:rPr dirty="0" sz="1100" b="1">
                <a:latin typeface="Calibri"/>
                <a:cs typeface="Calibri"/>
              </a:rPr>
              <a:t>е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за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spc="-5" b="1">
                <a:latin typeface="Calibri"/>
                <a:cs typeface="Calibri"/>
              </a:rPr>
              <a:t>ез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-15" b="1">
                <a:latin typeface="Calibri"/>
                <a:cs typeface="Calibri"/>
              </a:rPr>
              <a:t>н</a:t>
            </a:r>
            <a:r>
              <a:rPr dirty="0" sz="1100" b="1">
                <a:latin typeface="Calibri"/>
                <a:cs typeface="Calibri"/>
              </a:rPr>
              <a:t>у не т</a:t>
            </a:r>
            <a:r>
              <a:rPr dirty="0" sz="1100" spc="-5" b="1">
                <a:latin typeface="Calibri"/>
                <a:cs typeface="Calibri"/>
              </a:rPr>
              <a:t>ре</a:t>
            </a:r>
            <a:r>
              <a:rPr dirty="0" sz="1100" b="1">
                <a:latin typeface="Calibri"/>
                <a:cs typeface="Calibri"/>
              </a:rPr>
              <a:t>ба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да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у</a:t>
            </a:r>
            <a:r>
              <a:rPr dirty="0" sz="1100" b="1">
                <a:latin typeface="Calibri"/>
                <a:cs typeface="Calibri"/>
              </a:rPr>
              <a:t>з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з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хт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до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b="1">
                <a:latin typeface="Calibri"/>
                <a:cs typeface="Calibri"/>
              </a:rPr>
              <a:t>т</a:t>
            </a:r>
            <a:r>
              <a:rPr dirty="0" sz="1100" spc="-5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ви и</a:t>
            </a:r>
            <a:r>
              <a:rPr dirty="0" sz="1100" b="1">
                <a:latin typeface="Calibri"/>
                <a:cs typeface="Calibri"/>
              </a:rPr>
              <a:t> п</a:t>
            </a:r>
            <a:r>
              <a:rPr dirty="0" sz="1100" spc="-10" b="1">
                <a:latin typeface="Calibri"/>
                <a:cs typeface="Calibri"/>
              </a:rPr>
              <a:t>р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тх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дно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д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b="1">
                <a:latin typeface="Calibri"/>
                <a:cs typeface="Calibri"/>
              </a:rPr>
              <a:t>т</a:t>
            </a:r>
            <a:r>
              <a:rPr dirty="0" sz="1100" spc="-2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5" b="1">
                <a:latin typeface="Calibri"/>
                <a:cs typeface="Calibri"/>
              </a:rPr>
              <a:t>ље</a:t>
            </a:r>
            <a:r>
              <a:rPr dirty="0" sz="1100" b="1">
                <a:latin typeface="Calibri"/>
                <a:cs typeface="Calibri"/>
              </a:rPr>
              <a:t>не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-15" b="1">
                <a:latin typeface="Calibri"/>
                <a:cs typeface="Calibri"/>
              </a:rPr>
              <a:t>п</a:t>
            </a:r>
            <a:r>
              <a:rPr dirty="0" sz="1100" spc="-5" b="1">
                <a:latin typeface="Calibri"/>
                <a:cs typeface="Calibri"/>
              </a:rPr>
              <a:t>р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г</a:t>
            </a:r>
            <a:r>
              <a:rPr dirty="0" sz="1100" spc="-5" b="1">
                <a:latin typeface="Calibri"/>
                <a:cs typeface="Calibri"/>
              </a:rPr>
              <a:t>р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м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,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п</a:t>
            </a:r>
            <a:r>
              <a:rPr dirty="0" sz="1100" spc="-10" b="1">
                <a:latin typeface="Calibri"/>
                <a:cs typeface="Calibri"/>
              </a:rPr>
              <a:t>ла</a:t>
            </a:r>
            <a:r>
              <a:rPr dirty="0" sz="1100" b="1">
                <a:latin typeface="Calibri"/>
                <a:cs typeface="Calibri"/>
              </a:rPr>
              <a:t>н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,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п</a:t>
            </a:r>
            <a:r>
              <a:rPr dirty="0" sz="1100" spc="-10" b="1">
                <a:latin typeface="Calibri"/>
                <a:cs typeface="Calibri"/>
              </a:rPr>
              <a:t>ро</a:t>
            </a:r>
            <a:r>
              <a:rPr dirty="0" sz="1100" b="1">
                <a:latin typeface="Calibri"/>
                <a:cs typeface="Calibri"/>
              </a:rPr>
              <a:t>ц</a:t>
            </a:r>
            <a:r>
              <a:rPr dirty="0" sz="1100" spc="-20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ду</a:t>
            </a:r>
            <a:r>
              <a:rPr dirty="0" sz="1100" spc="-5" b="1">
                <a:latin typeface="Calibri"/>
                <a:cs typeface="Calibri"/>
              </a:rPr>
              <a:t>р</a:t>
            </a:r>
            <a:r>
              <a:rPr dirty="0" sz="1100" b="1">
                <a:latin typeface="Calibri"/>
                <a:cs typeface="Calibri"/>
              </a:rPr>
              <a:t>е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и </a:t>
            </a:r>
            <a:r>
              <a:rPr dirty="0" sz="1100" spc="-5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п</a:t>
            </a:r>
            <a:r>
              <a:rPr dirty="0" sz="1100" spc="-5" b="1">
                <a:latin typeface="Calibri"/>
                <a:cs typeface="Calibri"/>
              </a:rPr>
              <a:t>ш</a:t>
            </a:r>
            <a:r>
              <a:rPr dirty="0" sz="1100" b="1">
                <a:latin typeface="Calibri"/>
                <a:cs typeface="Calibri"/>
              </a:rPr>
              <a:t>та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-15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кт</a:t>
            </a:r>
            <a:r>
              <a:rPr dirty="0" sz="1100" spc="-5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,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в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ћ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spc="-2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мо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и</a:t>
            </a:r>
            <a:r>
              <a:rPr dirty="0" sz="1100" spc="-5" b="1">
                <a:latin typeface="Calibri"/>
                <a:cs typeface="Calibri"/>
              </a:rPr>
              <a:t>з</a:t>
            </a:r>
            <a:r>
              <a:rPr dirty="0" sz="1100" spc="5" b="1">
                <a:latin typeface="Calibri"/>
                <a:cs typeface="Calibri"/>
              </a:rPr>
              <a:t>ј</a:t>
            </a:r>
            <a:r>
              <a:rPr dirty="0" sz="1100" spc="-10" b="1">
                <a:latin typeface="Calibri"/>
                <a:cs typeface="Calibri"/>
              </a:rPr>
              <a:t>ав</a:t>
            </a:r>
            <a:r>
              <a:rPr dirty="0" sz="1100" b="1">
                <a:latin typeface="Calibri"/>
                <a:cs typeface="Calibri"/>
              </a:rPr>
              <a:t>у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к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5" b="1">
                <a:latin typeface="Calibri"/>
                <a:cs typeface="Calibri"/>
              </a:rPr>
              <a:t>ј</a:t>
            </a:r>
            <a:r>
              <a:rPr dirty="0" sz="1100" spc="-20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м п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-15" b="1">
                <a:latin typeface="Calibri"/>
                <a:cs typeface="Calibri"/>
              </a:rPr>
              <a:t>т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5" b="1">
                <a:latin typeface="Calibri"/>
                <a:cs typeface="Calibri"/>
              </a:rPr>
              <a:t>р</a:t>
            </a:r>
            <a:r>
              <a:rPr dirty="0" sz="1100" b="1">
                <a:latin typeface="Calibri"/>
                <a:cs typeface="Calibri"/>
              </a:rPr>
              <a:t>ђ</a:t>
            </a:r>
            <a:r>
              <a:rPr dirty="0" sz="1100" spc="-10" b="1">
                <a:latin typeface="Calibri"/>
                <a:cs typeface="Calibri"/>
              </a:rPr>
              <a:t>уј</a:t>
            </a:r>
            <a:r>
              <a:rPr dirty="0" sz="1100" b="1">
                <a:latin typeface="Calibri"/>
                <a:cs typeface="Calibri"/>
              </a:rPr>
              <a:t>е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д</a:t>
            </a:r>
            <a:r>
              <a:rPr dirty="0" sz="1100" b="1">
                <a:latin typeface="Calibri"/>
                <a:cs typeface="Calibri"/>
              </a:rPr>
              <a:t>а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у</a:t>
            </a:r>
            <a:r>
              <a:rPr dirty="0" sz="1100" spc="3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м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spc="-15" b="1">
                <a:latin typeface="Calibri"/>
                <a:cs typeface="Calibri"/>
              </a:rPr>
              <a:t>ђ</a:t>
            </a:r>
            <a:r>
              <a:rPr dirty="0" sz="1100" spc="-10" b="1">
                <a:latin typeface="Calibri"/>
                <a:cs typeface="Calibri"/>
              </a:rPr>
              <a:t>у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5" b="1">
                <a:latin typeface="Calibri"/>
                <a:cs typeface="Calibri"/>
              </a:rPr>
              <a:t>ре</a:t>
            </a:r>
            <a:r>
              <a:rPr dirty="0" sz="1100" b="1">
                <a:latin typeface="Calibri"/>
                <a:cs typeface="Calibri"/>
              </a:rPr>
              <a:t>м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ну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у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н</a:t>
            </a:r>
            <a:r>
              <a:rPr dirty="0" sz="1100" spc="-15" b="1">
                <a:latin typeface="Calibri"/>
                <a:cs typeface="Calibri"/>
              </a:rPr>
              <a:t>и</a:t>
            </a:r>
            <a:r>
              <a:rPr dirty="0" sz="1100" spc="-10" b="1">
                <a:latin typeface="Calibri"/>
                <a:cs typeface="Calibri"/>
              </a:rPr>
              <a:t>ј</a:t>
            </a:r>
            <a:r>
              <a:rPr dirty="0" sz="1100" b="1">
                <a:latin typeface="Calibri"/>
                <a:cs typeface="Calibri"/>
              </a:rPr>
              <a:t>е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би</a:t>
            </a:r>
            <a:r>
              <a:rPr dirty="0" sz="1100" spc="-5" b="1">
                <a:latin typeface="Calibri"/>
                <a:cs typeface="Calibri"/>
              </a:rPr>
              <a:t>л</a:t>
            </a:r>
            <a:r>
              <a:rPr dirty="0" sz="1100" b="1">
                <a:latin typeface="Calibri"/>
                <a:cs typeface="Calibri"/>
              </a:rPr>
              <a:t>о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ник</a:t>
            </a:r>
            <a:r>
              <a:rPr dirty="0" sz="1100" spc="-10" b="1">
                <a:latin typeface="Calibri"/>
                <a:cs typeface="Calibri"/>
              </a:rPr>
              <a:t>ак</a:t>
            </a:r>
            <a:r>
              <a:rPr dirty="0" sz="1100" b="1">
                <a:latin typeface="Calibri"/>
                <a:cs typeface="Calibri"/>
              </a:rPr>
              <a:t>вих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и</a:t>
            </a:r>
            <a:r>
              <a:rPr dirty="0" sz="1100" spc="-5" b="1">
                <a:latin typeface="Calibri"/>
                <a:cs typeface="Calibri"/>
              </a:rPr>
              <a:t>з</a:t>
            </a:r>
            <a:r>
              <a:rPr dirty="0" sz="1100" b="1">
                <a:latin typeface="Calibri"/>
                <a:cs typeface="Calibri"/>
              </a:rPr>
              <a:t>м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на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и д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пуна</a:t>
            </a:r>
            <a:r>
              <a:rPr dirty="0" sz="1100" b="1">
                <a:latin typeface="Calibri"/>
                <a:cs typeface="Calibri"/>
              </a:rPr>
              <a:t> у </a:t>
            </a:r>
            <a:r>
              <a:rPr dirty="0" sz="1100" spc="-5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д</a:t>
            </a:r>
            <a:r>
              <a:rPr dirty="0" sz="1100" spc="-5" b="1">
                <a:latin typeface="Calibri"/>
                <a:cs typeface="Calibri"/>
              </a:rPr>
              <a:t>ре</a:t>
            </a:r>
            <a:r>
              <a:rPr dirty="0" sz="1100" b="1">
                <a:latin typeface="Calibri"/>
                <a:cs typeface="Calibri"/>
              </a:rPr>
              <a:t>ђе</a:t>
            </a:r>
            <a:r>
              <a:rPr dirty="0" sz="1100" spc="-5" b="1">
                <a:latin typeface="Calibri"/>
                <a:cs typeface="Calibri"/>
              </a:rPr>
              <a:t>н</a:t>
            </a:r>
            <a:r>
              <a:rPr dirty="0" sz="1100" spc="-20" b="1">
                <a:latin typeface="Calibri"/>
                <a:cs typeface="Calibri"/>
              </a:rPr>
              <a:t>и</a:t>
            </a:r>
            <a:r>
              <a:rPr dirty="0" sz="1100" b="1">
                <a:latin typeface="Calibri"/>
                <a:cs typeface="Calibri"/>
              </a:rPr>
              <a:t>м а</a:t>
            </a:r>
            <a:r>
              <a:rPr dirty="0" sz="1100" spc="-10" b="1">
                <a:latin typeface="Calibri"/>
                <a:cs typeface="Calibri"/>
              </a:rPr>
              <a:t>к</a:t>
            </a:r>
            <a:r>
              <a:rPr dirty="0" sz="1100" b="1">
                <a:latin typeface="Calibri"/>
                <a:cs typeface="Calibri"/>
              </a:rPr>
              <a:t>тим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,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20" b="1">
                <a:latin typeface="Calibri"/>
                <a:cs typeface="Calibri"/>
              </a:rPr>
              <a:t>о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spc="-20" b="1">
                <a:latin typeface="Calibri"/>
                <a:cs typeface="Calibri"/>
              </a:rPr>
              <a:t>и</a:t>
            </a:r>
            <a:r>
              <a:rPr dirty="0" sz="1100" b="1">
                <a:latin typeface="Calibri"/>
                <a:cs typeface="Calibri"/>
              </a:rPr>
              <a:t>м ако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ј</a:t>
            </a:r>
            <a:r>
              <a:rPr dirty="0" sz="1100" b="1">
                <a:latin typeface="Calibri"/>
                <a:cs typeface="Calibri"/>
              </a:rPr>
              <a:t>е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жн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b="1">
                <a:latin typeface="Calibri"/>
                <a:cs typeface="Calibri"/>
              </a:rPr>
              <a:t>т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аката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15" b="1">
                <a:latin typeface="Calibri"/>
                <a:cs typeface="Calibri"/>
              </a:rPr>
              <a:t>и</a:t>
            </a:r>
            <a:r>
              <a:rPr dirty="0" sz="1100" spc="-10" b="1">
                <a:latin typeface="Calibri"/>
                <a:cs typeface="Calibri"/>
              </a:rPr>
              <a:t>с</a:t>
            </a:r>
            <a:r>
              <a:rPr dirty="0" sz="1100" b="1">
                <a:latin typeface="Calibri"/>
                <a:cs typeface="Calibri"/>
              </a:rPr>
              <a:t>тек</a:t>
            </a:r>
            <a:r>
              <a:rPr dirty="0" sz="1100" spc="-5" b="1">
                <a:latin typeface="Calibri"/>
                <a:cs typeface="Calibri"/>
              </a:rPr>
              <a:t>л</a:t>
            </a:r>
            <a:r>
              <a:rPr dirty="0" sz="1100" b="1">
                <a:latin typeface="Calibri"/>
                <a:cs typeface="Calibri"/>
              </a:rPr>
              <a:t>а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154413"/>
            <a:ext cx="109156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то и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18169" y="4154413"/>
            <a:ext cx="12661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УБА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31789" y="4489693"/>
            <a:ext cx="3136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М.П.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6779494"/>
            <a:ext cx="57531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ДЕО </a:t>
            </a:r>
            <a:r>
              <a:rPr dirty="0" sz="1400" b="1">
                <a:latin typeface="Tahoma"/>
                <a:cs typeface="Tahoma"/>
              </a:rPr>
              <a:t>6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04165" y="307848"/>
          <a:ext cx="10089515" cy="2670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342900"/>
                <a:gridCol w="3435730"/>
                <a:gridCol w="6031357"/>
                <a:gridCol w="115823"/>
              </a:tblGrid>
              <a:tr h="148717">
                <a:tc>
                  <a:txBody>
                    <a:bodyPr/>
                    <a:lstStyle/>
                    <a:p>
                      <a:pPr/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16357">
                <a:tc>
                  <a:txBody>
                    <a:bodyPr/>
                    <a:lstStyle/>
                    <a:p>
                      <a:pPr/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18.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760095">
                        <a:lnSpc>
                          <a:spcPct val="101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Копи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спон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фи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рс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они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19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73850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Спор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репр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поверио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20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0637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нети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ешт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финан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џета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не/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прет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0019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21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ила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пон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ша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сп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рт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ом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об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22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378460">
                        <a:lnSpc>
                          <a:spcPct val="101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шти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ђ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ена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лежно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ажованих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порт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чњ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0019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23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Копи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/о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плат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ом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оришћ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Копи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пла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ном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жа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2230">
                        <a:lnSpc>
                          <a:spcPct val="1006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нажних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дск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рбитражних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рђ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оба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езе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.4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6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обр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(финан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ови),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ама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26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24154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мента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лац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захт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а/при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про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аних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лова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80559" y="473487"/>
            <a:ext cx="73279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ИЗЈА</a:t>
            </a:r>
            <a:r>
              <a:rPr dirty="0" sz="1400" spc="-5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А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133209"/>
            <a:ext cx="9806940" cy="2304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Изј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вљуј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под м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ном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кри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ичн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оворн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шћ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,</a:t>
            </a:r>
            <a:endParaRPr sz="1100">
              <a:latin typeface="Tahoma"/>
              <a:cs typeface="Tahoma"/>
            </a:endParaRPr>
          </a:p>
          <a:p>
            <a:pPr algn="just" marL="469900" marR="6985" indent="-228600">
              <a:lnSpc>
                <a:spcPct val="100899"/>
              </a:lnSpc>
              <a:spcBef>
                <a:spcPts val="900"/>
              </a:spcBef>
              <a:buFont typeface="Tahoma"/>
              <a:buAutoNum type="arabicPeriod"/>
              <a:tabLst>
                <a:tab pos="4699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ће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клуб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као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20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ро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обра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учешћа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носно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њу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као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то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шћа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 такмич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ош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оп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кта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жних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орг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ФИБ</a:t>
            </a:r>
            <a:r>
              <a:rPr dirty="0" sz="1100" spc="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1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иза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 је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нето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во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во</a:t>
            </a:r>
            <a:r>
              <a:rPr dirty="0" sz="1100" spc="-5">
                <a:latin typeface="Tahoma"/>
                <a:cs typeface="Tahoma"/>
              </a:rPr>
              <a:t>ђ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>
                <a:latin typeface="Tahoma"/>
                <a:cs typeface="Tahoma"/>
              </a:rPr>
              <a:t> такмич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>
                <a:latin typeface="Tahoma"/>
                <a:cs typeface="Tahoma"/>
              </a:rPr>
              <a:t>;</a:t>
            </a:r>
            <a:endParaRPr sz="1100">
              <a:latin typeface="Tahoma"/>
              <a:cs typeface="Tahoma"/>
            </a:endParaRPr>
          </a:p>
          <a:p>
            <a:pPr marL="469900" indent="-228600">
              <a:lnSpc>
                <a:spcPct val="100000"/>
              </a:lnSpc>
              <a:buFont typeface="Tahoma"/>
              <a:buAutoNum type="arabicPeriod"/>
              <a:tabLst>
                <a:tab pos="4699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ће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 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ђун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ном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нивоу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тво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њима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призн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тим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тр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0">
                <a:latin typeface="Tahoma"/>
                <a:cs typeface="Tahoma"/>
              </a:rPr>
              <a:t>Ф</a:t>
            </a:r>
            <a:r>
              <a:rPr dirty="0" sz="1100">
                <a:latin typeface="Tahoma"/>
                <a:cs typeface="Tahoma"/>
              </a:rPr>
              <a:t>ИБ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;</a:t>
            </a:r>
            <a:endParaRPr sz="1100">
              <a:latin typeface="Tahoma"/>
              <a:cs typeface="Tahoma"/>
            </a:endParaRPr>
          </a:p>
          <a:p>
            <a:pPr marL="469900" marR="5715" indent="-228600">
              <a:lnSpc>
                <a:spcPts val="1340"/>
              </a:lnSpc>
              <a:spcBef>
                <a:spcPts val="40"/>
              </a:spcBef>
              <a:buFont typeface="Tahoma"/>
              <a:buAutoNum type="arabicPeriod"/>
              <a:tabLst>
                <a:tab pos="4699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ће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ним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ро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овима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тити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10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кој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знач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јној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проме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и,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ог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ђ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ови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ође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кон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подн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х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-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пријаве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ли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након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јања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доз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односно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брења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шћа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иче</a:t>
            </a:r>
            <a:r>
              <a:rPr dirty="0" sz="1100" spc="-15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у;</a:t>
            </a:r>
            <a:endParaRPr sz="1100">
              <a:latin typeface="Tahoma"/>
              <a:cs typeface="Tahoma"/>
            </a:endParaRPr>
          </a:p>
          <a:p>
            <a:pPr marL="469900" indent="-228600">
              <a:lnSpc>
                <a:spcPts val="1270"/>
              </a:lnSpc>
              <a:buFont typeface="Tahoma"/>
              <a:buAutoNum type="arabicPeriod"/>
              <a:tabLst>
                <a:tab pos="4699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су с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 под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 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захте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10">
                <a:latin typeface="Tahoma"/>
                <a:cs typeface="Tahoma"/>
              </a:rPr>
              <a:t>у</a:t>
            </a:r>
            <a:r>
              <a:rPr dirty="0" sz="1100" spc="-5">
                <a:latin typeface="Tahoma"/>
                <a:cs typeface="Tahoma"/>
              </a:rPr>
              <a:t>-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рија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отп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та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ни 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да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су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на док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ента уз 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от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уна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тачна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(и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нита</a:t>
            </a:r>
            <a:r>
              <a:rPr dirty="0" sz="1100" spc="-5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;</a:t>
            </a:r>
            <a:endParaRPr sz="1100">
              <a:latin typeface="Tahoma"/>
              <a:cs typeface="Tahoma"/>
            </a:endParaRPr>
          </a:p>
          <a:p>
            <a:pPr marL="469900" marR="5080" indent="-228600">
              <a:lnSpc>
                <a:spcPct val="100000"/>
              </a:lnSpc>
              <a:spcBef>
                <a:spcPts val="10"/>
              </a:spcBef>
              <a:buFont typeface="Tahoma"/>
              <a:buAutoNum type="arabicPeriod"/>
              <a:tabLst>
                <a:tab pos="469900" algn="l"/>
                <a:tab pos="73914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клуб </a:t>
            </a:r>
            <a:r>
              <a:rPr dirty="0" sz="1100" spc="-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овл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шћује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ове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ла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испитају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ки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нтан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ок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мент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тра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е	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ребне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инф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рм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ције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ило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4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 ре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нтног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 ја</a:t>
            </a:r>
            <a:r>
              <a:rPr dirty="0" sz="1100" spc="-2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них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прив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ог 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орг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изац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;</a:t>
            </a:r>
            <a:endParaRPr sz="1100">
              <a:latin typeface="Tahoma"/>
              <a:cs typeface="Tahoma"/>
            </a:endParaRPr>
          </a:p>
          <a:p>
            <a:pPr marL="469900" indent="-228600">
              <a:lnSpc>
                <a:spcPct val="100000"/>
              </a:lnSpc>
              <a:spcBef>
                <a:spcPts val="10"/>
              </a:spcBef>
              <a:buFont typeface="Tahoma"/>
              <a:buAutoNum type="arabicPeriod"/>
              <a:tabLst>
                <a:tab pos="4699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 кл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 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изв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ши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визију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узим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ње) 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доз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скл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иче</a:t>
            </a:r>
            <a:r>
              <a:rPr dirty="0" sz="1100" spc="-15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у;</a:t>
            </a:r>
            <a:endParaRPr sz="1100">
              <a:latin typeface="Tahoma"/>
              <a:cs typeface="Tahoma"/>
            </a:endParaRPr>
          </a:p>
          <a:p>
            <a:pPr marL="469900" marR="5715" indent="-228600">
              <a:lnSpc>
                <a:spcPct val="100000"/>
              </a:lnSpc>
              <a:spcBef>
                <a:spcPts val="10"/>
              </a:spcBef>
              <a:buFont typeface="Tahoma"/>
              <a:buAutoNum type="arabicPeriod"/>
              <a:tabLst>
                <a:tab pos="4699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клуб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ђа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вих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 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ову 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го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орно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1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у пој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зи са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њем ут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има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 к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уб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изат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р,</a:t>
            </a:r>
            <a:r>
              <a:rPr dirty="0" sz="1100">
                <a:latin typeface="Tahoma"/>
                <a:cs typeface="Tahoma"/>
              </a:rPr>
              <a:t> уз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 К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тп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 ре</a:t>
            </a:r>
            <a:r>
              <a:rPr dirty="0" sz="1100" spc="-10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рес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случ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уде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нту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 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шт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ћ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20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ђ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4110216"/>
            <a:ext cx="109156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то и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8169" y="4110216"/>
            <a:ext cx="12661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УБА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1789" y="4443972"/>
            <a:ext cx="3136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М.П.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73487"/>
            <a:ext cx="6035675" cy="588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ДЕО </a:t>
            </a:r>
            <a:r>
              <a:rPr dirty="0" sz="1400" b="1">
                <a:latin typeface="Tahoma"/>
                <a:cs typeface="Tahoma"/>
              </a:rPr>
              <a:t>7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150">
              <a:latin typeface="Times New Roman"/>
              <a:cs typeface="Times New Roman"/>
            </a:endParaRPr>
          </a:p>
          <a:p>
            <a:pPr marL="378206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УТСТВА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 </a:t>
            </a:r>
            <a:r>
              <a:rPr dirty="0" sz="1400" spc="-10" b="1">
                <a:latin typeface="Tahoma"/>
                <a:cs typeface="Tahoma"/>
              </a:rPr>
              <a:t>Н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ЕНЕ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1232408"/>
            <a:ext cx="9577705" cy="5669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у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ма 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/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endParaRPr sz="900">
              <a:latin typeface="Tahoma"/>
              <a:cs typeface="Tahoma"/>
            </a:endParaRPr>
          </a:p>
          <a:p>
            <a:pPr algn="just" marL="241300" marR="8255" indent="-228600">
              <a:lnSpc>
                <a:spcPct val="101099"/>
              </a:lnSpc>
              <a:spcBef>
                <a:spcPts val="58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ји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могу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–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)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>
                <a:latin typeface="Tahoma"/>
                <a:cs typeface="Tahoma"/>
              </a:rPr>
              <a:t> 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а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marL="241300" marR="32384" indent="-228600">
              <a:lnSpc>
                <a:spcPct val="100600"/>
              </a:lnSpc>
              <a:spcBef>
                <a:spcPts val="60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),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 с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ди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2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могу да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њима у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10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м,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мо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 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 К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- 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а и 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чњака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СС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 са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цион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гов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3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 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>
                <a:latin typeface="Tahoma"/>
                <a:cs typeface="Tahoma"/>
              </a:rPr>
              <a:t> може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мицу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п у 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ог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 од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и 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ог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чи и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чи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1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 у 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>
                <a:latin typeface="Tahoma"/>
                <a:cs typeface="Tahoma"/>
              </a:rPr>
              <a:t> са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цион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одбо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endParaRPr sz="900">
              <a:latin typeface="Tahoma"/>
              <a:cs typeface="Tahoma"/>
            </a:endParaRPr>
          </a:p>
          <a:p>
            <a:pPr algn="just" marL="241300" marR="13970" indent="-228600">
              <a:lnSpc>
                <a:spcPct val="101099"/>
              </a:lnSpc>
              <a:spcBef>
                <a:spcPts val="58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да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х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њима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хтев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да је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>
                <a:latin typeface="Tahoma"/>
                <a:cs typeface="Tahoma"/>
              </a:rPr>
              <a:t> 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 мл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њима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endParaRPr sz="9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На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њима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 могу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ју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 и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),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3x3.</a:t>
            </a:r>
            <a:endParaRPr sz="900">
              <a:latin typeface="Tahoma"/>
              <a:cs typeface="Tahoma"/>
            </a:endParaRPr>
          </a:p>
          <a:p>
            <a:pPr algn="just" marL="241300" marR="10795" indent="-228600">
              <a:lnSpc>
                <a:spcPct val="100000"/>
              </a:lnSpc>
              <a:spcBef>
                <a:spcPts val="610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 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 да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 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дном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ом.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 гр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СС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о.</a:t>
            </a:r>
            <a:endParaRPr sz="900">
              <a:latin typeface="Tahoma"/>
              <a:cs typeface="Tahoma"/>
            </a:endParaRPr>
          </a:p>
          <a:p>
            <a:pPr algn="just" marL="241300" marR="5715" indent="-228600">
              <a:lnSpc>
                <a:spcPct val="100600"/>
              </a:lnSpc>
              <a:spcBef>
                <a:spcPts val="60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</a:t>
            </a:r>
            <a:r>
              <a:rPr dirty="0" sz="900" spc="-10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њима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мице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ди</a:t>
            </a:r>
            <a:r>
              <a:rPr dirty="0" sz="900" spc="-10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чл.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37.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ст.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2.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60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оју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огр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 (о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),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25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сту 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 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 и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Клуб може да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)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х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том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олом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3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т).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лога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70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 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однетог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одиг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мице у 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6985" indent="-228600">
              <a:lnSpc>
                <a:spcPct val="100600"/>
              </a:lnSpc>
              <a:spcBef>
                <a:spcPts val="60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јас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40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С,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де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њу,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3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в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>
                <a:latin typeface="Tahoma"/>
                <a:cs typeface="Tahoma"/>
              </a:rPr>
              <a:t> 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одбор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сто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ги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40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њу,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в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ле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му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досл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у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тход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ог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га</a:t>
            </a:r>
            <a:r>
              <a:rPr dirty="0" sz="900">
                <a:latin typeface="Tahoma"/>
                <a:cs typeface="Tahoma"/>
              </a:rPr>
              <a:t>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ња),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и у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ојој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10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endParaRPr sz="900">
              <a:latin typeface="Tahoma"/>
              <a:cs typeface="Tahoma"/>
            </a:endParaRPr>
          </a:p>
          <a:p>
            <a:pPr algn="just" marL="241300" marR="5080" indent="-228600">
              <a:lnSpc>
                <a:spcPct val="100400"/>
              </a:lnSpc>
              <a:spcBef>
                <a:spcPts val="610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њу,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>
                <a:latin typeface="Tahoma"/>
                <a:cs typeface="Tahoma"/>
              </a:rPr>
              <a:t> 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њу,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10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њу,</a:t>
            </a:r>
            <a:r>
              <a:rPr dirty="0" sz="900">
                <a:latin typeface="Tahoma"/>
                <a:cs typeface="Tahoma"/>
              </a:rPr>
              <a:t> 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в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одуст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35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>
                <a:latin typeface="Tahoma"/>
                <a:cs typeface="Tahoma"/>
              </a:rPr>
              <a:t> 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6985" indent="-228600">
              <a:lnSpc>
                <a:spcPct val="100499"/>
              </a:lnSpc>
              <a:spcBef>
                <a:spcPts val="60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1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2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дуст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1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ћ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тог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осле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1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)</a:t>
            </a:r>
            <a:r>
              <a:rPr dirty="0" sz="900" spc="1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де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1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1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ња)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ња,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4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два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>
                <a:latin typeface="Tahoma"/>
                <a:cs typeface="Tahoma"/>
              </a:rPr>
              <a:t> 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 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13970" indent="-228600">
              <a:lnSpc>
                <a:spcPct val="101099"/>
              </a:lnSpc>
              <a:spcBef>
                <a:spcPts val="58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2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остоје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ст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жи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 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њима у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дној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одбор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5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64058"/>
            <a:ext cx="9577070" cy="658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ју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 у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СС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 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 (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).</a:t>
            </a:r>
            <a:endParaRPr sz="900">
              <a:latin typeface="Tahoma"/>
              <a:cs typeface="Tahoma"/>
            </a:endParaRPr>
          </a:p>
          <a:p>
            <a:pPr algn="just" marL="241300" marR="8255" indent="-228600">
              <a:lnSpc>
                <a:spcPct val="100000"/>
              </a:lnSpc>
              <a:spcBef>
                <a:spcPts val="615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30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10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тог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 и 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5715" indent="-228600">
              <a:lnSpc>
                <a:spcPct val="100000"/>
              </a:lnSpc>
              <a:spcBef>
                <a:spcPts val="61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дбе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 spc="10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)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 со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оц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и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х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огл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6985" indent="-228600">
              <a:lnSpc>
                <a:spcPct val="100000"/>
              </a:lnSpc>
              <a:spcBef>
                <a:spcPts val="61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</a:t>
            </a:r>
            <a:r>
              <a:rPr dirty="0" sz="900" spc="-10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дуж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говр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оје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х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1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>
                <a:latin typeface="Tahoma"/>
                <a:cs typeface="Tahoma"/>
              </a:rPr>
              <a:t> Које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це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ти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одне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оц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10160" indent="-228600">
              <a:lnSpc>
                <a:spcPct val="100000"/>
              </a:lnSpc>
              <a:spcBef>
                <a:spcPts val="61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</a:t>
            </a:r>
            <a:r>
              <a:rPr dirty="0" sz="900" spc="-10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дуж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ло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>
                <a:latin typeface="Tahoma"/>
                <a:cs typeface="Tahoma"/>
              </a:rPr>
              <a:t> 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одб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ги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н от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ло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4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оја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8255" indent="-228600">
              <a:lnSpc>
                <a:spcPct val="100000"/>
              </a:lnSpc>
              <a:spcBef>
                <a:spcPts val="61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</a:t>
            </a:r>
            <a:r>
              <a:rPr dirty="0" sz="900" spc="-10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хови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ци,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5715" indent="-228600">
              <a:lnSpc>
                <a:spcPct val="98900"/>
              </a:lnSpc>
              <a:spcBef>
                <a:spcPts val="625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4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омпл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30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се</a:t>
            </a:r>
            <a:r>
              <a:rPr dirty="0" sz="900">
                <a:latin typeface="Tahoma"/>
                <a:cs typeface="Tahoma"/>
              </a:rPr>
              <a:t> 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ок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10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1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10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 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т.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А</a:t>
            </a:r>
            <a:r>
              <a:rPr dirty="0" sz="900" spc="-10">
                <a:latin typeface="Times New Roman"/>
                <a:cs typeface="Times New Roman"/>
              </a:rPr>
              <a:t>к</a:t>
            </a:r>
            <a:r>
              <a:rPr dirty="0" sz="900">
                <a:latin typeface="Times New Roman"/>
                <a:cs typeface="Times New Roman"/>
              </a:rPr>
              <a:t>о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у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т</a:t>
            </a:r>
            <a:r>
              <a:rPr dirty="0" sz="900" spc="5">
                <a:latin typeface="Times New Roman"/>
                <a:cs typeface="Times New Roman"/>
              </a:rPr>
              <a:t>р</a:t>
            </a:r>
            <a:r>
              <a:rPr dirty="0" sz="900" spc="-5">
                <a:latin typeface="Times New Roman"/>
                <a:cs typeface="Times New Roman"/>
              </a:rPr>
              <a:t>е</a:t>
            </a:r>
            <a:r>
              <a:rPr dirty="0" sz="900" spc="5">
                <a:latin typeface="Times New Roman"/>
                <a:cs typeface="Times New Roman"/>
              </a:rPr>
              <a:t>н</a:t>
            </a:r>
            <a:r>
              <a:rPr dirty="0" sz="900" spc="-20">
                <a:latin typeface="Times New Roman"/>
                <a:cs typeface="Times New Roman"/>
              </a:rPr>
              <a:t>у</a:t>
            </a:r>
            <a:r>
              <a:rPr dirty="0" sz="900">
                <a:latin typeface="Times New Roman"/>
                <a:cs typeface="Times New Roman"/>
              </a:rPr>
              <a:t>т</a:t>
            </a:r>
            <a:r>
              <a:rPr dirty="0" sz="900" spc="5">
                <a:latin typeface="Times New Roman"/>
                <a:cs typeface="Times New Roman"/>
              </a:rPr>
              <a:t>к</a:t>
            </a:r>
            <a:r>
              <a:rPr dirty="0" sz="900">
                <a:latin typeface="Times New Roman"/>
                <a:cs typeface="Times New Roman"/>
              </a:rPr>
              <a:t>у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под</a:t>
            </a:r>
            <a:r>
              <a:rPr dirty="0" sz="900" spc="-5">
                <a:latin typeface="Times New Roman"/>
                <a:cs typeface="Times New Roman"/>
              </a:rPr>
              <a:t>н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ш</a:t>
            </a:r>
            <a:r>
              <a:rPr dirty="0" sz="900" spc="-5">
                <a:latin typeface="Times New Roman"/>
                <a:cs typeface="Times New Roman"/>
              </a:rPr>
              <a:t>е</a:t>
            </a:r>
            <a:r>
              <a:rPr dirty="0" sz="900">
                <a:latin typeface="Times New Roman"/>
                <a:cs typeface="Times New Roman"/>
              </a:rPr>
              <a:t>ња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приј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 spc="-5">
                <a:latin typeface="Times New Roman"/>
                <a:cs typeface="Times New Roman"/>
              </a:rPr>
              <a:t>в</a:t>
            </a:r>
            <a:r>
              <a:rPr dirty="0" sz="900" spc="-5">
                <a:latin typeface="Times New Roman"/>
                <a:cs typeface="Times New Roman"/>
              </a:rPr>
              <a:t>е</a:t>
            </a:r>
            <a:r>
              <a:rPr dirty="0" sz="900">
                <a:latin typeface="Times New Roman"/>
                <a:cs typeface="Times New Roman"/>
              </a:rPr>
              <a:t>/</a:t>
            </a:r>
            <a:r>
              <a:rPr dirty="0" sz="900" spc="5">
                <a:latin typeface="Times New Roman"/>
                <a:cs typeface="Times New Roman"/>
              </a:rPr>
              <a:t>з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 spc="-10">
                <a:latin typeface="Times New Roman"/>
                <a:cs typeface="Times New Roman"/>
              </a:rPr>
              <a:t>х</a:t>
            </a:r>
            <a:r>
              <a:rPr dirty="0" sz="900">
                <a:latin typeface="Times New Roman"/>
                <a:cs typeface="Times New Roman"/>
              </a:rPr>
              <a:t>те</a:t>
            </a:r>
            <a:r>
              <a:rPr dirty="0" sz="900" spc="5">
                <a:latin typeface="Times New Roman"/>
                <a:cs typeface="Times New Roman"/>
              </a:rPr>
              <a:t>в</a:t>
            </a:r>
            <a:r>
              <a:rPr dirty="0" sz="900">
                <a:latin typeface="Times New Roman"/>
                <a:cs typeface="Times New Roman"/>
              </a:rPr>
              <a:t>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по</a:t>
            </a:r>
            <a:r>
              <a:rPr dirty="0" sz="900" spc="-5">
                <a:latin typeface="Times New Roman"/>
                <a:cs typeface="Times New Roman"/>
              </a:rPr>
              <a:t>с</a:t>
            </a:r>
            <a:r>
              <a:rPr dirty="0" sz="900">
                <a:latin typeface="Times New Roman"/>
                <a:cs typeface="Times New Roman"/>
              </a:rPr>
              <a:t>т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је д</a:t>
            </a:r>
            <a:r>
              <a:rPr dirty="0" sz="900" spc="-20">
                <a:latin typeface="Times New Roman"/>
                <a:cs typeface="Times New Roman"/>
              </a:rPr>
              <a:t>у</a:t>
            </a:r>
            <a:r>
              <a:rPr dirty="0" sz="900">
                <a:latin typeface="Times New Roman"/>
                <a:cs typeface="Times New Roman"/>
              </a:rPr>
              <a:t>г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 spc="15">
                <a:latin typeface="Times New Roman"/>
                <a:cs typeface="Times New Roman"/>
              </a:rPr>
              <a:t>в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>
                <a:latin typeface="Times New Roman"/>
                <a:cs typeface="Times New Roman"/>
              </a:rPr>
              <a:t>ња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пр</a:t>
            </a:r>
            <a:r>
              <a:rPr dirty="0" sz="900" spc="-5">
                <a:latin typeface="Times New Roman"/>
                <a:cs typeface="Times New Roman"/>
              </a:rPr>
              <a:t>е</a:t>
            </a:r>
            <a:r>
              <a:rPr dirty="0" sz="900" spc="-10">
                <a:latin typeface="Times New Roman"/>
                <a:cs typeface="Times New Roman"/>
              </a:rPr>
              <a:t>м</a:t>
            </a:r>
            <a:r>
              <a:rPr dirty="0" sz="900">
                <a:latin typeface="Times New Roman"/>
                <a:cs typeface="Times New Roman"/>
              </a:rPr>
              <a:t>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КСС и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10">
                <a:latin typeface="Times New Roman"/>
                <a:cs typeface="Times New Roman"/>
              </a:rPr>
              <a:t>Р</a:t>
            </a:r>
            <a:r>
              <a:rPr dirty="0" sz="900">
                <a:latin typeface="Times New Roman"/>
                <a:cs typeface="Times New Roman"/>
              </a:rPr>
              <a:t>КС </a:t>
            </a:r>
            <a:r>
              <a:rPr dirty="0" sz="900" spc="-10">
                <a:latin typeface="Times New Roman"/>
                <a:cs typeface="Times New Roman"/>
              </a:rPr>
              <a:t>(</a:t>
            </a:r>
            <a:r>
              <a:rPr dirty="0" sz="900">
                <a:latin typeface="Times New Roman"/>
                <a:cs typeface="Times New Roman"/>
              </a:rPr>
              <a:t>ч</a:t>
            </a:r>
            <a:r>
              <a:rPr dirty="0" sz="900" spc="-10">
                <a:latin typeface="Times New Roman"/>
                <a:cs typeface="Times New Roman"/>
              </a:rPr>
              <a:t>л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>
                <a:latin typeface="Times New Roman"/>
                <a:cs typeface="Times New Roman"/>
              </a:rPr>
              <a:t>н</a:t>
            </a:r>
            <a:r>
              <a:rPr dirty="0" sz="900" spc="-10">
                <a:latin typeface="Times New Roman"/>
                <a:cs typeface="Times New Roman"/>
              </a:rPr>
              <a:t>а</a:t>
            </a:r>
            <a:r>
              <a:rPr dirty="0" sz="900" spc="5">
                <a:latin typeface="Times New Roman"/>
                <a:cs typeface="Times New Roman"/>
              </a:rPr>
              <a:t>р</a:t>
            </a:r>
            <a:r>
              <a:rPr dirty="0" sz="900">
                <a:latin typeface="Times New Roman"/>
                <a:cs typeface="Times New Roman"/>
              </a:rPr>
              <a:t>и</a:t>
            </a:r>
            <a:r>
              <a:rPr dirty="0" sz="900" spc="-5">
                <a:latin typeface="Times New Roman"/>
                <a:cs typeface="Times New Roman"/>
              </a:rPr>
              <a:t>н</a:t>
            </a:r>
            <a:r>
              <a:rPr dirty="0" sz="900">
                <a:latin typeface="Times New Roman"/>
                <a:cs typeface="Times New Roman"/>
              </a:rPr>
              <a:t>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и др</a:t>
            </a:r>
            <a:r>
              <a:rPr dirty="0" sz="900" spc="-20">
                <a:latin typeface="Times New Roman"/>
                <a:cs typeface="Times New Roman"/>
              </a:rPr>
              <a:t>у</a:t>
            </a:r>
            <a:r>
              <a:rPr dirty="0" sz="900">
                <a:latin typeface="Times New Roman"/>
                <a:cs typeface="Times New Roman"/>
              </a:rPr>
              <a:t>г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), 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н</a:t>
            </a:r>
            <a:r>
              <a:rPr dirty="0" sz="900" spc="-10">
                <a:latin typeface="Times New Roman"/>
                <a:cs typeface="Times New Roman"/>
              </a:rPr>
              <a:t>е</a:t>
            </a:r>
            <a:r>
              <a:rPr dirty="0" sz="900">
                <a:latin typeface="Times New Roman"/>
                <a:cs typeface="Times New Roman"/>
              </a:rPr>
              <a:t>до</a:t>
            </a:r>
            <a:r>
              <a:rPr dirty="0" sz="900" spc="-5">
                <a:latin typeface="Times New Roman"/>
                <a:cs typeface="Times New Roman"/>
              </a:rPr>
              <a:t>с</a:t>
            </a:r>
            <a:r>
              <a:rPr dirty="0" sz="900">
                <a:latin typeface="Times New Roman"/>
                <a:cs typeface="Times New Roman"/>
              </a:rPr>
              <a:t>таци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не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б</a:t>
            </a:r>
            <a:r>
              <a:rPr dirty="0" sz="900" spc="-10">
                <a:latin typeface="Times New Roman"/>
                <a:cs typeface="Times New Roman"/>
              </a:rPr>
              <a:t>у</a:t>
            </a:r>
            <a:r>
              <a:rPr dirty="0" sz="900" spc="5">
                <a:latin typeface="Times New Roman"/>
                <a:cs typeface="Times New Roman"/>
              </a:rPr>
              <a:t>д</a:t>
            </a:r>
            <a:r>
              <a:rPr dirty="0" sz="900">
                <a:latin typeface="Times New Roman"/>
                <a:cs typeface="Times New Roman"/>
              </a:rPr>
              <a:t>у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т</a:t>
            </a:r>
            <a:r>
              <a:rPr dirty="0" sz="900" spc="-5">
                <a:latin typeface="Times New Roman"/>
                <a:cs typeface="Times New Roman"/>
              </a:rPr>
              <a:t>к</a:t>
            </a:r>
            <a:r>
              <a:rPr dirty="0" sz="900" spc="-10">
                <a:latin typeface="Times New Roman"/>
                <a:cs typeface="Times New Roman"/>
              </a:rPr>
              <a:t>л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њ</a:t>
            </a:r>
            <a:r>
              <a:rPr dirty="0" sz="900" spc="-10">
                <a:latin typeface="Times New Roman"/>
                <a:cs typeface="Times New Roman"/>
              </a:rPr>
              <a:t>е</a:t>
            </a:r>
            <a:r>
              <a:rPr dirty="0" sz="900">
                <a:latin typeface="Times New Roman"/>
                <a:cs typeface="Times New Roman"/>
              </a:rPr>
              <a:t>ни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ни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у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н</a:t>
            </a:r>
            <a:r>
              <a:rPr dirty="0" sz="900" spc="-10">
                <a:latin typeface="Times New Roman"/>
                <a:cs typeface="Times New Roman"/>
              </a:rPr>
              <a:t>а</a:t>
            </a:r>
            <a:r>
              <a:rPr dirty="0" sz="900" spc="5">
                <a:latin typeface="Times New Roman"/>
                <a:cs typeface="Times New Roman"/>
              </a:rPr>
              <a:t>к</a:t>
            </a:r>
            <a:r>
              <a:rPr dirty="0" sz="900">
                <a:latin typeface="Times New Roman"/>
                <a:cs typeface="Times New Roman"/>
              </a:rPr>
              <a:t>н</a:t>
            </a:r>
            <a:r>
              <a:rPr dirty="0" sz="900" spc="-10">
                <a:latin typeface="Times New Roman"/>
                <a:cs typeface="Times New Roman"/>
              </a:rPr>
              <a:t>а</a:t>
            </a:r>
            <a:r>
              <a:rPr dirty="0" sz="900">
                <a:latin typeface="Times New Roman"/>
                <a:cs typeface="Times New Roman"/>
              </a:rPr>
              <a:t>д</a:t>
            </a:r>
            <a:r>
              <a:rPr dirty="0" sz="900" spc="-5">
                <a:latin typeface="Times New Roman"/>
                <a:cs typeface="Times New Roman"/>
              </a:rPr>
              <a:t>н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м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р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 spc="-10">
                <a:latin typeface="Times New Roman"/>
                <a:cs typeface="Times New Roman"/>
              </a:rPr>
              <a:t>к</a:t>
            </a:r>
            <a:r>
              <a:rPr dirty="0" sz="900">
                <a:latin typeface="Times New Roman"/>
                <a:cs typeface="Times New Roman"/>
              </a:rPr>
              <a:t>у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Times New Roman"/>
                <a:cs typeface="Times New Roman"/>
              </a:rPr>
              <a:t>к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ји 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 spc="-5">
                <a:latin typeface="Times New Roman"/>
                <a:cs typeface="Times New Roman"/>
              </a:rPr>
              <a:t>с</a:t>
            </a:r>
            <a:r>
              <a:rPr dirty="0" sz="900">
                <a:latin typeface="Times New Roman"/>
                <a:cs typeface="Times New Roman"/>
              </a:rPr>
              <a:t>та</a:t>
            </a:r>
            <a:r>
              <a:rPr dirty="0" sz="900" spc="-10">
                <a:latin typeface="Times New Roman"/>
                <a:cs typeface="Times New Roman"/>
              </a:rPr>
              <a:t>в</a:t>
            </a:r>
            <a:r>
              <a:rPr dirty="0" sz="900">
                <a:latin typeface="Times New Roman"/>
                <a:cs typeface="Times New Roman"/>
              </a:rPr>
              <a:t>и К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 spc="-10">
                <a:latin typeface="Times New Roman"/>
                <a:cs typeface="Times New Roman"/>
              </a:rPr>
              <a:t>м</a:t>
            </a:r>
            <a:r>
              <a:rPr dirty="0" sz="900">
                <a:latin typeface="Times New Roman"/>
                <a:cs typeface="Times New Roman"/>
              </a:rPr>
              <a:t>и</a:t>
            </a:r>
            <a:r>
              <a:rPr dirty="0" sz="900" spc="-10">
                <a:latin typeface="Times New Roman"/>
                <a:cs typeface="Times New Roman"/>
              </a:rPr>
              <a:t>с</a:t>
            </a:r>
            <a:r>
              <a:rPr dirty="0" sz="900">
                <a:latin typeface="Times New Roman"/>
                <a:cs typeface="Times New Roman"/>
              </a:rPr>
              <a:t>иј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>
                <a:latin typeface="Times New Roman"/>
                <a:cs typeface="Times New Roman"/>
              </a:rPr>
              <a:t>, </a:t>
            </a:r>
            <a:r>
              <a:rPr dirty="0" sz="900" spc="-5">
                <a:latin typeface="Times New Roman"/>
                <a:cs typeface="Times New Roman"/>
              </a:rPr>
              <a:t>с</a:t>
            </a:r>
            <a:r>
              <a:rPr dirty="0" sz="900" spc="-10">
                <a:latin typeface="Times New Roman"/>
                <a:cs typeface="Times New Roman"/>
              </a:rPr>
              <a:t>м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>
                <a:latin typeface="Times New Roman"/>
                <a:cs typeface="Times New Roman"/>
              </a:rPr>
              <a:t>т</a:t>
            </a:r>
            <a:r>
              <a:rPr dirty="0" sz="900" spc="5">
                <a:latin typeface="Times New Roman"/>
                <a:cs typeface="Times New Roman"/>
              </a:rPr>
              <a:t>р</a:t>
            </a:r>
            <a:r>
              <a:rPr dirty="0" sz="900">
                <a:latin typeface="Times New Roman"/>
                <a:cs typeface="Times New Roman"/>
              </a:rPr>
              <a:t>а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с</a:t>
            </a:r>
            <a:r>
              <a:rPr dirty="0" sz="900">
                <a:latin typeface="Times New Roman"/>
                <a:cs typeface="Times New Roman"/>
              </a:rPr>
              <a:t>е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да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је з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 spc="-10">
                <a:latin typeface="Times New Roman"/>
                <a:cs typeface="Times New Roman"/>
              </a:rPr>
              <a:t>х</a:t>
            </a:r>
            <a:r>
              <a:rPr dirty="0" sz="900">
                <a:latin typeface="Times New Roman"/>
                <a:cs typeface="Times New Roman"/>
              </a:rPr>
              <a:t>те</a:t>
            </a:r>
            <a:r>
              <a:rPr dirty="0" sz="900" spc="-10">
                <a:latin typeface="Times New Roman"/>
                <a:cs typeface="Times New Roman"/>
              </a:rPr>
              <a:t>в</a:t>
            </a:r>
            <a:r>
              <a:rPr dirty="0" sz="900">
                <a:latin typeface="Times New Roman"/>
                <a:cs typeface="Times New Roman"/>
              </a:rPr>
              <a:t>/п</a:t>
            </a:r>
            <a:r>
              <a:rPr dirty="0" sz="900" spc="5">
                <a:latin typeface="Times New Roman"/>
                <a:cs typeface="Times New Roman"/>
              </a:rPr>
              <a:t>р</a:t>
            </a:r>
            <a:r>
              <a:rPr dirty="0" sz="900">
                <a:latin typeface="Times New Roman"/>
                <a:cs typeface="Times New Roman"/>
              </a:rPr>
              <a:t>иј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 spc="5">
                <a:latin typeface="Times New Roman"/>
                <a:cs typeface="Times New Roman"/>
              </a:rPr>
              <a:t>в</a:t>
            </a:r>
            <a:r>
              <a:rPr dirty="0" sz="900">
                <a:latin typeface="Times New Roman"/>
                <a:cs typeface="Times New Roman"/>
              </a:rPr>
              <a:t>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по</a:t>
            </a:r>
            <a:r>
              <a:rPr dirty="0" sz="900" spc="5">
                <a:latin typeface="Times New Roman"/>
                <a:cs typeface="Times New Roman"/>
              </a:rPr>
              <a:t>в</a:t>
            </a:r>
            <a:r>
              <a:rPr dirty="0" sz="900" spc="-20">
                <a:latin typeface="Times New Roman"/>
                <a:cs typeface="Times New Roman"/>
              </a:rPr>
              <a:t>у</a:t>
            </a:r>
            <a:r>
              <a:rPr dirty="0" sz="900">
                <a:latin typeface="Times New Roman"/>
                <a:cs typeface="Times New Roman"/>
              </a:rPr>
              <a:t>ч</a:t>
            </a:r>
            <a:r>
              <a:rPr dirty="0" sz="900" spc="-5">
                <a:latin typeface="Times New Roman"/>
                <a:cs typeface="Times New Roman"/>
              </a:rPr>
              <a:t>е</a:t>
            </a:r>
            <a:r>
              <a:rPr dirty="0" sz="900" spc="5">
                <a:latin typeface="Times New Roman"/>
                <a:cs typeface="Times New Roman"/>
              </a:rPr>
              <a:t>н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algn="just" marL="241300" marR="6985" indent="-228600">
              <a:lnSpc>
                <a:spcPct val="100600"/>
              </a:lnSpc>
              <a:spcBef>
                <a:spcPts val="63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 </a:t>
            </a:r>
            <a:r>
              <a:rPr dirty="0" sz="900" spc="-7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2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 (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38.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ст.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1.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ч.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25">
                <a:latin typeface="Tahoma"/>
                <a:cs typeface="Tahoma"/>
              </a:rPr>
              <a:t>1</a:t>
            </a:r>
            <a:r>
              <a:rPr dirty="0" sz="900" spc="-5">
                <a:latin typeface="Tahoma"/>
                <a:cs typeface="Tahoma"/>
              </a:rPr>
              <a:t>-</a:t>
            </a:r>
            <a:r>
              <a:rPr dirty="0" sz="900">
                <a:latin typeface="Tahoma"/>
                <a:cs typeface="Tahoma"/>
              </a:rPr>
              <a:t>5)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С)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њихо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ост)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2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 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тор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дио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 са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5715" indent="-228600">
              <a:lnSpc>
                <a:spcPct val="101200"/>
              </a:lnSpc>
              <a:spcBef>
                <a:spcPts val="585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оц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л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жи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ф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остој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  </a:t>
            </a:r>
            <a:r>
              <a:rPr dirty="0" sz="900" spc="-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дног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>
                <a:latin typeface="Tahoma"/>
                <a:cs typeface="Tahoma"/>
              </a:rPr>
              <a:t> може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 фото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 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ду се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ј.</a:t>
            </a:r>
            <a:endParaRPr sz="9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л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је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5715" indent="-228600">
              <a:lnSpc>
                <a:spcPct val="100600"/>
              </a:lnSpc>
              <a:spcBef>
                <a:spcPts val="605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ла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,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оцима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 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ф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јл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), 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).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ф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јла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ња.</a:t>
            </a:r>
            <a:endParaRPr sz="900">
              <a:latin typeface="Tahoma"/>
              <a:cs typeface="Tahoma"/>
            </a:endParaRPr>
          </a:p>
          <a:p>
            <a:pPr algn="just" marL="241300" marR="6985" indent="-228600">
              <a:lnSpc>
                <a:spcPct val="101099"/>
              </a:lnSpc>
              <a:spcBef>
                <a:spcPts val="585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сти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лом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4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>
                <a:latin typeface="Tahoma"/>
                <a:cs typeface="Tahoma"/>
              </a:rPr>
              <a:t> 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 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фо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тход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7620" indent="-228600">
              <a:lnSpc>
                <a:spcPct val="100800"/>
              </a:lnSpc>
              <a:spcBef>
                <a:spcPts val="59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ле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том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ч,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мог</a:t>
            </a:r>
            <a:r>
              <a:rPr dirty="0" sz="900" spc="-10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>
                <a:latin typeface="Tahoma"/>
                <a:cs typeface="Tahoma"/>
              </a:rPr>
              <a:t> 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том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лож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хтев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сто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ља 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омо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5080" indent="-228600">
              <a:lnSpc>
                <a:spcPct val="100699"/>
              </a:lnSpc>
              <a:spcBef>
                <a:spcPts val="59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у оц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ојом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о,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</a:t>
            </a:r>
            <a:r>
              <a:rPr dirty="0" sz="900" spc="10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оде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ња,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ф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  </a:t>
            </a:r>
            <a:r>
              <a:rPr dirty="0" sz="900" spc="-1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ф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р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оди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мица  </a:t>
            </a:r>
            <a:r>
              <a:rPr dirty="0" sz="900" spc="-1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 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2</a:t>
            </a:r>
            <a:r>
              <a:rPr dirty="0" sz="900" spc="10">
                <a:latin typeface="Tahoma"/>
                <a:cs typeface="Tahoma"/>
              </a:rPr>
              <a:t>0</a:t>
            </a:r>
            <a:r>
              <a:rPr dirty="0" sz="900">
                <a:latin typeface="Tahoma"/>
                <a:cs typeface="Tahoma"/>
              </a:rPr>
              <a:t>00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6000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може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у 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т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 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 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том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40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л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6350">
              <a:lnSpc>
                <a:spcPct val="100600"/>
              </a:lnSpc>
              <a:spcBef>
                <a:spcPts val="5"/>
              </a:spcBef>
            </a:pPr>
            <a:r>
              <a:rPr dirty="0" sz="900" spc="-5">
                <a:latin typeface="Tahoma"/>
                <a:cs typeface="Tahoma"/>
              </a:rPr>
              <a:t>58.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1.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ч.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5)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6)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њу, 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јд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ж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ји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одуз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64058"/>
            <a:ext cx="9577070" cy="37103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41300" marR="6350" indent="-228600">
              <a:lnSpc>
                <a:spcPct val="100699"/>
              </a:lnSpc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же то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оли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Пот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30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15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да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в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фо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омог</a:t>
            </a:r>
            <a:r>
              <a:rPr dirty="0" sz="900" spc="-10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дног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</a:t>
            </a:r>
            <a:r>
              <a:rPr dirty="0" sz="900" spc="6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7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6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дужно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в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Пот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-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6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ди 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30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 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2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њање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оду</a:t>
            </a:r>
            <a:r>
              <a:rPr dirty="0" sz="900" spc="-10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од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2000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6</a:t>
            </a:r>
            <a:r>
              <a:rPr dirty="0" sz="900">
                <a:latin typeface="Tahoma"/>
                <a:cs typeface="Tahoma"/>
              </a:rPr>
              <a:t>000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у 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оди 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ф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ф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р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 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у и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миц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2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 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њу.</a:t>
            </a:r>
            <a:endParaRPr sz="900">
              <a:latin typeface="Tahoma"/>
              <a:cs typeface="Tahoma"/>
            </a:endParaRPr>
          </a:p>
          <a:p>
            <a:pPr algn="just" marL="241300" marR="6350" indent="-228600">
              <a:lnSpc>
                <a:spcPct val="100600"/>
              </a:lnSpc>
              <a:spcBef>
                <a:spcPts val="590"/>
              </a:spcBef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0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>
                <a:latin typeface="Tahoma"/>
                <a:cs typeface="Tahoma"/>
              </a:rPr>
              <a:t>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10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а 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отн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дисци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109.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 spc="2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>
                <a:latin typeface="Tahoma"/>
                <a:cs typeface="Tahoma"/>
              </a:rPr>
              <a:t> 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гово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 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му ду</a:t>
            </a:r>
            <a:r>
              <a:rPr dirty="0" sz="900" spc="-5">
                <a:latin typeface="Tahoma"/>
                <a:cs typeface="Tahoma"/>
              </a:rPr>
              <a:t>г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(ф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).</a:t>
            </a:r>
            <a:endParaRPr sz="900">
              <a:latin typeface="Tahoma"/>
              <a:cs typeface="Tahoma"/>
            </a:endParaRPr>
          </a:p>
          <a:p>
            <a:pPr algn="just" marL="241300" marR="5715" indent="-228600">
              <a:lnSpc>
                <a:spcPct val="100699"/>
              </a:lnSpc>
              <a:spcBef>
                <a:spcPts val="605"/>
              </a:spcBef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жо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ом,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1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60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сле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 и 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томе да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сти 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С,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а у с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дисци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1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 му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че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осу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1000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ју 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одбор 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endParaRPr sz="900">
              <a:latin typeface="Tahoma"/>
              <a:cs typeface="Tahoma"/>
            </a:endParaRPr>
          </a:p>
          <a:p>
            <a:pPr algn="just" marL="241300" marR="6985" indent="-228600">
              <a:lnSpc>
                <a:spcPct val="101099"/>
              </a:lnSpc>
              <a:spcBef>
                <a:spcPts val="585"/>
              </a:spcBef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оцима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2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фо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 с</a:t>
            </a:r>
            <a:r>
              <a:rPr dirty="0" sz="900" spc="1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фо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5080" indent="-228600">
              <a:lnSpc>
                <a:spcPct val="101099"/>
              </a:lnSpc>
              <a:spcBef>
                <a:spcPts val="585"/>
              </a:spcBef>
              <a:buFont typeface="Tahoma"/>
              <a:buAutoNum type="arabicPeriod" startAt="28"/>
              <a:tabLst>
                <a:tab pos="241300" algn="l"/>
                <a:tab pos="63881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С,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1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дуж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10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у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гу /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сту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u="sng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	</a:t>
            </a:r>
            <a:r>
              <a:rPr dirty="0" sz="900" spc="-5">
                <a:latin typeface="Tahoma"/>
                <a:cs typeface="Tahoma"/>
              </a:rPr>
              <a:t>2021.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год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 spc="-5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год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ње 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тход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 год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8255" indent="-228600">
              <a:lnSpc>
                <a:spcPct val="100600"/>
              </a:lnSpc>
              <a:spcBef>
                <a:spcPts val="605"/>
              </a:spcBef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ојој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х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могу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7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 сл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х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лог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4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х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хтев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 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 К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Посло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 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 </a:t>
            </a:r>
            <a:r>
              <a:rPr dirty="0" sz="900" spc="45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538599"/>
            <a:ext cx="9803130" cy="276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900" spc="-5">
                <a:latin typeface="Tahoma"/>
                <a:cs typeface="Tahoma"/>
              </a:rPr>
              <a:t>Из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ход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пу</a:t>
            </a:r>
            <a:r>
              <a:rPr dirty="0" sz="900">
                <a:latin typeface="Tahoma"/>
                <a:cs typeface="Tahoma"/>
              </a:rPr>
              <a:t>тст</a:t>
            </a:r>
            <a:r>
              <a:rPr dirty="0" sz="900" spc="-5">
                <a:latin typeface="Tahoma"/>
                <a:cs typeface="Tahoma"/>
              </a:rPr>
              <a:t>ви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ап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ру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ави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за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упк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ава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ђе</a:t>
            </a:r>
            <a:r>
              <a:rPr dirty="0" sz="900" spc="-5">
                <a:latin typeface="Tahoma"/>
                <a:cs typeface="Tahoma"/>
              </a:rPr>
              <a:t>ни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ник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5303508"/>
            <a:ext cx="109220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то и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8169" y="5303508"/>
            <a:ext cx="12661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УБА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1789" y="5639170"/>
            <a:ext cx="3136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М.П.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572" y="460248"/>
            <a:ext cx="9923145" cy="428625"/>
          </a:xfrm>
          <a:prstGeom prst="rect">
            <a:avLst/>
          </a:prstGeom>
          <a:solidFill>
            <a:srgbClr val="C8C8C8"/>
          </a:solidFill>
          <a:ln w="736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 marR="59690">
              <a:lnSpc>
                <a:spcPct val="109300"/>
              </a:lnSpc>
            </a:pPr>
            <a:r>
              <a:rPr dirty="0" sz="1200" spc="-5" b="1">
                <a:latin typeface="Tahoma"/>
                <a:cs typeface="Tahoma"/>
              </a:rPr>
              <a:t>Н</a:t>
            </a:r>
            <a:r>
              <a:rPr dirty="0" sz="1200" spc="-10" b="1">
                <a:latin typeface="Tahoma"/>
                <a:cs typeface="Tahoma"/>
              </a:rPr>
              <a:t>А</a:t>
            </a:r>
            <a:r>
              <a:rPr dirty="0" sz="1200" spc="-5" b="1">
                <a:latin typeface="Tahoma"/>
                <a:cs typeface="Tahoma"/>
              </a:rPr>
              <a:t>П</a:t>
            </a:r>
            <a:r>
              <a:rPr dirty="0" sz="1200" spc="10" b="1">
                <a:latin typeface="Tahoma"/>
                <a:cs typeface="Tahoma"/>
              </a:rPr>
              <a:t>О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-5" b="1">
                <a:latin typeface="Tahoma"/>
                <a:cs typeface="Tahoma"/>
              </a:rPr>
              <a:t>Н</a:t>
            </a:r>
            <a:r>
              <a:rPr dirty="0" sz="1200" spc="-10" b="1">
                <a:latin typeface="Tahoma"/>
                <a:cs typeface="Tahoma"/>
              </a:rPr>
              <a:t>А</a:t>
            </a:r>
            <a:r>
              <a:rPr dirty="0" sz="1200" b="1">
                <a:latin typeface="Tahoma"/>
                <a:cs typeface="Tahoma"/>
              </a:rPr>
              <a:t>:</a:t>
            </a:r>
            <a:r>
              <a:rPr dirty="0" sz="1200" spc="60" b="1">
                <a:latin typeface="Tahoma"/>
                <a:cs typeface="Tahoma"/>
              </a:rPr>
              <a:t> </a:t>
            </a:r>
            <a:r>
              <a:rPr dirty="0" sz="1200" spc="10" b="1">
                <a:latin typeface="Tahoma"/>
                <a:cs typeface="Tahoma"/>
              </a:rPr>
              <a:t>К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уб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ко</a:t>
            </a:r>
            <a:r>
              <a:rPr dirty="0" sz="1200" spc="-5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и</a:t>
            </a:r>
            <a:r>
              <a:rPr dirty="0" sz="1200" spc="6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подноси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ах</a:t>
            </a:r>
            <a:r>
              <a:rPr dirty="0" sz="1200" spc="-10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в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идава</a:t>
            </a:r>
            <a:r>
              <a:rPr dirty="0" sz="1200" spc="-5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8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до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во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6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се</a:t>
            </a:r>
            <a:r>
              <a:rPr dirty="0" sz="1200" spc="-10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ону</a:t>
            </a:r>
            <a:r>
              <a:rPr dirty="0" sz="1200" spc="8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</a:t>
            </a:r>
            <a:r>
              <a:rPr dirty="0" sz="1200" spc="-5" b="1">
                <a:latin typeface="Tahoma"/>
                <a:cs typeface="Tahoma"/>
              </a:rPr>
              <a:t>Н</a:t>
            </a:r>
            <a:r>
              <a:rPr dirty="0" sz="1200" b="1">
                <a:latin typeface="Tahoma"/>
                <a:cs typeface="Tahoma"/>
              </a:rPr>
              <a:t>аци</a:t>
            </a:r>
            <a:r>
              <a:rPr dirty="0" sz="1200" spc="10" b="1">
                <a:latin typeface="Tahoma"/>
                <a:cs typeface="Tahoma"/>
              </a:rPr>
              <a:t>о</a:t>
            </a:r>
            <a:r>
              <a:rPr dirty="0" sz="1200" b="1">
                <a:latin typeface="Tahoma"/>
                <a:cs typeface="Tahoma"/>
              </a:rPr>
              <a:t>нална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сениорска</a:t>
            </a:r>
            <a:r>
              <a:rPr dirty="0" sz="1200" spc="6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та</a:t>
            </a:r>
            <a:r>
              <a:rPr dirty="0" sz="1200" spc="-5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мич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7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-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spc="-10" b="1">
                <a:latin typeface="Tahoma"/>
                <a:cs typeface="Tahoma"/>
              </a:rPr>
              <a:t>1</a:t>
            </a:r>
            <a:r>
              <a:rPr dirty="0" sz="1200" spc="-10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Ж</a:t>
            </a:r>
            <a:r>
              <a:rPr dirty="0" sz="1200" b="1">
                <a:latin typeface="Tahoma"/>
                <a:cs typeface="Tahoma"/>
              </a:rPr>
              <a:t>ЛС,</a:t>
            </a:r>
            <a:r>
              <a:rPr dirty="0" sz="1200" spc="60" b="1">
                <a:latin typeface="Tahoma"/>
                <a:cs typeface="Tahoma"/>
              </a:rPr>
              <a:t> </a:t>
            </a:r>
            <a:r>
              <a:rPr dirty="0" sz="1200" spc="5" b="1">
                <a:latin typeface="Tahoma"/>
                <a:cs typeface="Tahoma"/>
              </a:rPr>
              <a:t>2</a:t>
            </a:r>
            <a:r>
              <a:rPr dirty="0" sz="1200" spc="-10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ЛС,</a:t>
            </a:r>
            <a:r>
              <a:rPr dirty="0" sz="1200" b="1">
                <a:latin typeface="Tahoma"/>
                <a:cs typeface="Tahoma"/>
              </a:rPr>
              <a:t> </a:t>
            </a:r>
            <a:r>
              <a:rPr dirty="0" sz="1200" spc="-10" b="1">
                <a:latin typeface="Tahoma"/>
                <a:cs typeface="Tahoma"/>
              </a:rPr>
              <a:t>2</a:t>
            </a:r>
            <a:r>
              <a:rPr dirty="0" sz="1200" spc="-10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Ж</a:t>
            </a:r>
            <a:r>
              <a:rPr dirty="0" sz="1200" b="1">
                <a:latin typeface="Tahoma"/>
                <a:cs typeface="Tahoma"/>
              </a:rPr>
              <a:t>Л</a:t>
            </a:r>
            <a:r>
              <a:rPr dirty="0" sz="1200" spc="5" b="1">
                <a:latin typeface="Tahoma"/>
                <a:cs typeface="Tahoma"/>
              </a:rPr>
              <a:t>С</a:t>
            </a:r>
            <a:r>
              <a:rPr dirty="0" sz="1200" spc="-15" b="1">
                <a:latin typeface="Tahoma"/>
                <a:cs typeface="Tahoma"/>
              </a:rPr>
              <a:t>)</a:t>
            </a:r>
            <a:r>
              <a:rPr dirty="0" sz="1200" spc="-5" b="1">
                <a:latin typeface="Tahoma"/>
                <a:cs typeface="Tahoma"/>
              </a:rPr>
              <a:t>,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попу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ава у ц</a:t>
            </a:r>
            <a:r>
              <a:rPr dirty="0" sz="1200" spc="-5" b="1">
                <a:latin typeface="Tahoma"/>
                <a:cs typeface="Tahoma"/>
              </a:rPr>
              <a:t>ел</a:t>
            </a:r>
            <a:r>
              <a:rPr dirty="0" sz="1200" b="1">
                <a:latin typeface="Tahoma"/>
                <a:cs typeface="Tahoma"/>
              </a:rPr>
              <a:t>ини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овај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образа</a:t>
            </a:r>
            <a:r>
              <a:rPr dirty="0" sz="1200" spc="15" b="1">
                <a:latin typeface="Tahoma"/>
                <a:cs typeface="Tahoma"/>
              </a:rPr>
              <a:t>ц</a:t>
            </a:r>
            <a:r>
              <a:rPr dirty="0" sz="1200" spc="-5" b="1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5572" y="1231646"/>
            <a:ext cx="9923145" cy="42862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 marR="61594">
              <a:lnSpc>
                <a:spcPct val="108300"/>
              </a:lnSpc>
            </a:pPr>
            <a:r>
              <a:rPr dirty="0" sz="1200" b="1">
                <a:latin typeface="Tahoma"/>
                <a:cs typeface="Tahoma"/>
              </a:rPr>
              <a:t>К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уб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ко</a:t>
            </a:r>
            <a:r>
              <a:rPr dirty="0" sz="1200" spc="-5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и</a:t>
            </a:r>
            <a:r>
              <a:rPr dirty="0" sz="1200" spc="2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подноси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при</a:t>
            </a:r>
            <a:r>
              <a:rPr dirty="0" sz="1200" spc="-5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аву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3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одобрава</a:t>
            </a:r>
            <a:r>
              <a:rPr dirty="0" sz="1200" spc="-5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уч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шћа</a:t>
            </a:r>
            <a:r>
              <a:rPr dirty="0" sz="1200" spc="3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у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та</a:t>
            </a:r>
            <a:r>
              <a:rPr dirty="0" sz="1200" spc="-5" b="1">
                <a:latin typeface="Tahoma"/>
                <a:cs typeface="Tahoma"/>
              </a:rPr>
              <a:t>к</a:t>
            </a:r>
            <a:r>
              <a:rPr dirty="0" sz="1200" spc="10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иче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у</a:t>
            </a:r>
            <a:r>
              <a:rPr dirty="0" sz="1200" spc="3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</a:t>
            </a:r>
            <a:r>
              <a:rPr dirty="0" sz="1200" b="1">
                <a:latin typeface="Tahoma"/>
                <a:cs typeface="Tahoma"/>
              </a:rPr>
              <a:t>Р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spc="10" b="1">
                <a:latin typeface="Tahoma"/>
                <a:cs typeface="Tahoma"/>
              </a:rPr>
              <a:t>г</a:t>
            </a:r>
            <a:r>
              <a:rPr dirty="0" sz="1200" b="1">
                <a:latin typeface="Tahoma"/>
                <a:cs typeface="Tahoma"/>
              </a:rPr>
              <a:t>иона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на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сениорска</a:t>
            </a:r>
            <a:r>
              <a:rPr dirty="0" sz="1200" spc="2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и</a:t>
            </a:r>
            <a:r>
              <a:rPr dirty="0" sz="1200" spc="4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M</a:t>
            </a:r>
            <a:r>
              <a:rPr dirty="0" sz="1200" b="1">
                <a:latin typeface="Tahoma"/>
                <a:cs typeface="Tahoma"/>
              </a:rPr>
              <a:t>K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spc="5" b="1">
                <a:latin typeface="Tahoma"/>
                <a:cs typeface="Tahoma"/>
              </a:rPr>
              <a:t>т</a:t>
            </a:r>
            <a:r>
              <a:rPr dirty="0" sz="1200" b="1">
                <a:latin typeface="Tahoma"/>
                <a:cs typeface="Tahoma"/>
              </a:rPr>
              <a:t>акмич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–</a:t>
            </a:r>
            <a:r>
              <a:rPr dirty="0" sz="1200" spc="35" b="1">
                <a:latin typeface="Tahoma"/>
                <a:cs typeface="Tahoma"/>
              </a:rPr>
              <a:t> </a:t>
            </a:r>
            <a:r>
              <a:rPr dirty="0" sz="1200" spc="-10" b="1">
                <a:latin typeface="Tahoma"/>
                <a:cs typeface="Tahoma"/>
              </a:rPr>
              <a:t>1</a:t>
            </a:r>
            <a:r>
              <a:rPr dirty="0" sz="1200" spc="-10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РЛ,</a:t>
            </a:r>
            <a:r>
              <a:rPr dirty="0" sz="1200" spc="15" b="1">
                <a:latin typeface="Tahoma"/>
                <a:cs typeface="Tahoma"/>
              </a:rPr>
              <a:t> </a:t>
            </a:r>
            <a:r>
              <a:rPr dirty="0" sz="1200" spc="5" b="1">
                <a:latin typeface="Tahoma"/>
                <a:cs typeface="Tahoma"/>
              </a:rPr>
              <a:t>2</a:t>
            </a:r>
            <a:r>
              <a:rPr dirty="0" sz="1200" spc="-10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РЛ,</a:t>
            </a:r>
            <a:r>
              <a:rPr dirty="0" sz="1200" b="1">
                <a:latin typeface="Tahoma"/>
                <a:cs typeface="Tahoma"/>
              </a:rPr>
              <a:t> </a:t>
            </a:r>
            <a:r>
              <a:rPr dirty="0" sz="1200" spc="-10" b="1">
                <a:latin typeface="Tahoma"/>
                <a:cs typeface="Tahoma"/>
              </a:rPr>
              <a:t>3</a:t>
            </a:r>
            <a:r>
              <a:rPr dirty="0" sz="1200" spc="-10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РЛ</a:t>
            </a:r>
            <a:r>
              <a:rPr dirty="0" sz="1200" spc="-3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и</a:t>
            </a:r>
            <a:r>
              <a:rPr dirty="0" sz="1200" spc="-4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К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к</a:t>
            </a:r>
            <a:r>
              <a:rPr dirty="0" sz="1200" spc="-10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уб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без</a:t>
            </a:r>
            <a:r>
              <a:rPr dirty="0" sz="1200" spc="-5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сениора</a:t>
            </a:r>
            <a:r>
              <a:rPr dirty="0" sz="1200" spc="-15" b="1">
                <a:latin typeface="Tahoma"/>
                <a:cs typeface="Tahoma"/>
              </a:rPr>
              <a:t>)</a:t>
            </a:r>
            <a:r>
              <a:rPr dirty="0" sz="1200" spc="-5" b="1">
                <a:latin typeface="Tahoma"/>
                <a:cs typeface="Tahoma"/>
              </a:rPr>
              <a:t>,</a:t>
            </a:r>
            <a:r>
              <a:rPr dirty="0" sz="1200" spc="-3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Н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-3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по</a:t>
            </a:r>
            <a:r>
              <a:rPr dirty="0" sz="1200" spc="-10" b="1">
                <a:latin typeface="Tahoma"/>
                <a:cs typeface="Tahoma"/>
              </a:rPr>
              <a:t>п</a:t>
            </a:r>
            <a:r>
              <a:rPr dirty="0" sz="1200" b="1">
                <a:latin typeface="Tahoma"/>
                <a:cs typeface="Tahoma"/>
              </a:rPr>
              <a:t>у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ава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spc="10" b="1">
                <a:latin typeface="Tahoma"/>
                <a:cs typeface="Tahoma"/>
              </a:rPr>
              <a:t>Д</a:t>
            </a:r>
            <a:r>
              <a:rPr dirty="0" sz="1200" spc="5" b="1">
                <a:latin typeface="Tahoma"/>
                <a:cs typeface="Tahoma"/>
              </a:rPr>
              <a:t>E</a:t>
            </a:r>
            <a:r>
              <a:rPr dirty="0" sz="1200" b="1">
                <a:latin typeface="Tahoma"/>
                <a:cs typeface="Tahoma"/>
              </a:rPr>
              <a:t>O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3</a:t>
            </a:r>
            <a:r>
              <a:rPr dirty="0" sz="1200" spc="-5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обра</a:t>
            </a:r>
            <a:r>
              <a:rPr dirty="0" sz="1200" spc="-10" b="1">
                <a:latin typeface="Tahoma"/>
                <a:cs typeface="Tahoma"/>
              </a:rPr>
              <a:t>с</a:t>
            </a:r>
            <a:r>
              <a:rPr dirty="0" sz="1200" b="1">
                <a:latin typeface="Tahoma"/>
                <a:cs typeface="Tahoma"/>
              </a:rPr>
              <a:t>ца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</a:t>
            </a:r>
            <a:r>
              <a:rPr dirty="0" sz="1200" b="1">
                <a:latin typeface="Tahoma"/>
                <a:cs typeface="Tahoma"/>
              </a:rPr>
              <a:t>испу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ност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п</a:t>
            </a:r>
            <a:r>
              <a:rPr dirty="0" sz="1200" spc="-10" b="1">
                <a:latin typeface="Tahoma"/>
                <a:cs typeface="Tahoma"/>
              </a:rPr>
              <a:t>о</a:t>
            </a:r>
            <a:r>
              <a:rPr dirty="0" sz="1200" b="1">
                <a:latin typeface="Tahoma"/>
                <a:cs typeface="Tahoma"/>
              </a:rPr>
              <a:t>себн</a:t>
            </a:r>
            <a:r>
              <a:rPr dirty="0" sz="1200" spc="10" b="1">
                <a:latin typeface="Tahoma"/>
                <a:cs typeface="Tahoma"/>
              </a:rPr>
              <a:t>и</a:t>
            </a:r>
            <a:r>
              <a:rPr dirty="0" sz="1200" b="1">
                <a:latin typeface="Tahoma"/>
                <a:cs typeface="Tahoma"/>
              </a:rPr>
              <a:t>х</a:t>
            </a:r>
            <a:r>
              <a:rPr dirty="0" sz="1200" spc="-4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усло</a:t>
            </a:r>
            <a:r>
              <a:rPr dirty="0" sz="1200" spc="5" b="1">
                <a:latin typeface="Tahoma"/>
                <a:cs typeface="Tahoma"/>
              </a:rPr>
              <a:t>в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и</a:t>
            </a:r>
            <a:r>
              <a:rPr dirty="0" sz="1200" spc="-10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дава</a:t>
            </a:r>
            <a:r>
              <a:rPr dirty="0" sz="1200" spc="-5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-4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до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во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-45" b="1">
                <a:latin typeface="Tahoma"/>
                <a:cs typeface="Tahoma"/>
              </a:rPr>
              <a:t> </a:t>
            </a:r>
            <a:r>
              <a:rPr dirty="0" sz="1200" spc="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се</a:t>
            </a:r>
            <a:r>
              <a:rPr dirty="0" sz="1200" spc="-10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ону</a:t>
            </a:r>
            <a:r>
              <a:rPr dirty="0" sz="1200" spc="-5" b="1">
                <a:latin typeface="Tahoma"/>
                <a:cs typeface="Tahoma"/>
              </a:rPr>
              <a:t>)</a:t>
            </a:r>
            <a:r>
              <a:rPr dirty="0" sz="1200" b="1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048033"/>
            <a:ext cx="7818755" cy="634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ДЕО 1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450">
              <a:latin typeface="Times New Roman"/>
              <a:cs typeface="Times New Roman"/>
            </a:endParaRPr>
          </a:p>
          <a:p>
            <a:pPr marL="2000250">
              <a:lnSpc>
                <a:spcPct val="100000"/>
              </a:lnSpc>
            </a:pP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ОДА</a:t>
            </a:r>
            <a:r>
              <a:rPr dirty="0" sz="1400" spc="-10" b="1">
                <a:latin typeface="Tahoma"/>
                <a:cs typeface="Tahoma"/>
              </a:rPr>
              <a:t>Ц</a:t>
            </a:r>
            <a:r>
              <a:rPr dirty="0" sz="1400" b="1">
                <a:latin typeface="Tahoma"/>
                <a:cs typeface="Tahoma"/>
              </a:rPr>
              <a:t>И О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ОРГ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ИЗАЦ</a:t>
            </a:r>
            <a:r>
              <a:rPr dirty="0" sz="1400" spc="-10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ЈИ П</a:t>
            </a:r>
            <a:r>
              <a:rPr dirty="0" sz="1400" spc="-2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Д</a:t>
            </a:r>
            <a:r>
              <a:rPr dirty="0" sz="1400" spc="-5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ОСИОЦУ 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20" b="1">
                <a:latin typeface="Tahoma"/>
                <a:cs typeface="Tahoma"/>
              </a:rPr>
              <a:t>Х</a:t>
            </a:r>
            <a:r>
              <a:rPr dirty="0" sz="1400" b="1">
                <a:latin typeface="Tahoma"/>
                <a:cs typeface="Tahoma"/>
              </a:rPr>
              <a:t>Т</a:t>
            </a:r>
            <a:r>
              <a:rPr dirty="0" sz="1400" spc="-15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ВА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-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РИЈА</a:t>
            </a:r>
            <a:r>
              <a:rPr dirty="0" sz="1400" spc="-5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Е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6565" y="2982468"/>
          <a:ext cx="9731375" cy="3959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8798"/>
                <a:gridCol w="6121273"/>
              </a:tblGrid>
              <a:tr h="35509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 назив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Седиште и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1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ИОНАЛ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K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ЕЗ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(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67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ИБ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Матични бр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иро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елеф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Факс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80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Званични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маил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Званична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нтер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 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еб 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ана)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769">
                <a:tc>
                  <a:txBody>
                    <a:bodyPr/>
                    <a:lstStyle/>
                    <a:p>
                      <a:pPr marL="64769" marR="5969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ник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(име,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реса,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телеф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мобилни тел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функ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у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867">
                <a:tc>
                  <a:txBody>
                    <a:bodyPr/>
                    <a:lstStyle/>
                    <a:p>
                      <a:pPr marL="64769" marR="5715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Ос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(име,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реса,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телеф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мобилни тел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4500" y="2069369"/>
            <a:ext cx="6422390" cy="876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ДЕО 2</a:t>
            </a:r>
            <a:endParaRPr sz="1400">
              <a:latin typeface="Tahoma"/>
              <a:cs typeface="Tahoma"/>
            </a:endParaRPr>
          </a:p>
          <a:p>
            <a:pPr marL="3396615">
              <a:lnSpc>
                <a:spcPct val="100000"/>
              </a:lnSpc>
              <a:spcBef>
                <a:spcPts val="805"/>
              </a:spcBef>
            </a:pPr>
            <a:r>
              <a:rPr dirty="0" sz="1400" b="1">
                <a:latin typeface="Tahoma"/>
                <a:cs typeface="Tahoma"/>
              </a:rPr>
              <a:t>ИСП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ЊЕНО</a:t>
            </a:r>
            <a:r>
              <a:rPr dirty="0" sz="1400" spc="-15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Т </a:t>
            </a:r>
            <a:r>
              <a:rPr dirty="0" sz="1400" spc="-20" b="1">
                <a:latin typeface="Tahoma"/>
                <a:cs typeface="Tahoma"/>
              </a:rPr>
              <a:t>О</a:t>
            </a: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spc="-10" b="1">
                <a:latin typeface="Tahoma"/>
                <a:cs typeface="Tahoma"/>
              </a:rPr>
              <a:t>Ш</a:t>
            </a:r>
            <a:r>
              <a:rPr dirty="0" sz="1400" b="1">
                <a:latin typeface="Tahoma"/>
                <a:cs typeface="Tahoma"/>
              </a:rPr>
              <a:t>ТИХ 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СЛО</a:t>
            </a:r>
            <a:r>
              <a:rPr dirty="0" sz="1400" spc="-15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А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1. 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(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15" b="1">
                <a:latin typeface="Tahoma"/>
                <a:cs typeface="Tahoma"/>
              </a:rPr>
              <a:t>Г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АЧ</a:t>
            </a:r>
            <a:r>
              <a:rPr dirty="0" sz="1100" spc="-10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) </a:t>
            </a:r>
            <a:r>
              <a:rPr dirty="0" sz="1100" spc="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-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Е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Е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6809551"/>
            <a:ext cx="208788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2. 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spc="-10" b="1">
                <a:latin typeface="Tahoma"/>
                <a:cs typeface="Tahoma"/>
              </a:rPr>
              <a:t>У</a:t>
            </a: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5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Ц</a:t>
            </a:r>
            <a:r>
              <a:rPr dirty="0" sz="1100" b="1">
                <a:latin typeface="Tahoma"/>
                <a:cs typeface="Tahoma"/>
              </a:rPr>
              <a:t>И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6565" y="456565"/>
          <a:ext cx="9731375" cy="1597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8798"/>
                <a:gridCol w="6121273"/>
              </a:tblGrid>
              <a:tr h="466598">
                <a:tc>
                  <a:txBody>
                    <a:bodyPr/>
                    <a:lstStyle/>
                    <a:p>
                      <a:pPr marL="64769" marR="60325">
                        <a:lnSpc>
                          <a:spcPct val="101099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4769" marR="6032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свим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4769" marR="6032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ених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у,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ђено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дређ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algn="just" marL="64769" marR="59055">
                        <a:lnSpc>
                          <a:spcPct val="1004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датум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ења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ења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инс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врђ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бављање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активн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елатн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(ако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6565" y="3014472"/>
          <a:ext cx="9778365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72"/>
                <a:gridCol w="2919094"/>
                <a:gridCol w="2970529"/>
                <a:gridCol w="3377819"/>
              </a:tblGrid>
              <a:tr h="195072">
                <a:tc row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2.1.1.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4769" marR="57785">
                        <a:lnSpc>
                          <a:spcPct val="100400"/>
                        </a:lnSpc>
                        <a:tabLst>
                          <a:tab pos="666750" algn="l"/>
                          <a:tab pos="889000" algn="l"/>
                          <a:tab pos="1933575" algn="l"/>
                          <a:tab pos="2151380" algn="l"/>
                          <a:tab pos="2716530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	о	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ј,	у	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	са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ним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сенио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са  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ребним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јем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за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 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мицама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 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игра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осн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ањ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игра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3067">
                <a:tc rowSpan="4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2.1.2.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 marL="64769" marR="58419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млађим  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 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у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акмичењу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уп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 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3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 ос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чл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гово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ом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ази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оме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ву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643">
                <a:tc rowSpan="10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2.1.3.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0">
                  <a:txBody>
                    <a:bodyPr/>
                    <a:lstStyle/>
                    <a:p>
                      <a:pPr algn="just" marL="64769" marR="56515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ване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две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млађим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само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њима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лађих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квиру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МК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иналн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МК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рнира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уп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 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 ос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чл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гово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ом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6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ази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оме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ву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4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24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уп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 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6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6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17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 ос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чл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670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670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гово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ом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4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ази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оме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ву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6">
                <a:tc row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2.1.4.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marL="64769" marR="57150">
                        <a:lnSpc>
                          <a:spcPct val="1004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млађим  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  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мичењима   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млађих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квиру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акмичења РКС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88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игра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осн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ањ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игра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4500" y="3651239"/>
            <a:ext cx="496443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spc="5" b="1">
                <a:latin typeface="Tahoma"/>
                <a:cs typeface="Tahoma"/>
              </a:rPr>
              <a:t>3</a:t>
            </a:r>
            <a:r>
              <a:rPr dirty="0" sz="1100" b="1">
                <a:latin typeface="Tahoma"/>
                <a:cs typeface="Tahoma"/>
              </a:rPr>
              <a:t>. ПОС</a:t>
            </a:r>
            <a:r>
              <a:rPr dirty="0" sz="1100" spc="-20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ОВНИ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П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spc="-1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, 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ОБЈ</a:t>
            </a:r>
            <a:r>
              <a:rPr dirty="0" sz="1100" spc="5" b="1">
                <a:latin typeface="Tahoma"/>
                <a:cs typeface="Tahoma"/>
              </a:rPr>
              <a:t>Е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, 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А О</a:t>
            </a:r>
            <a:r>
              <a:rPr dirty="0" sz="1100" spc="-15" b="1">
                <a:latin typeface="Tahoma"/>
                <a:cs typeface="Tahoma"/>
              </a:rPr>
              <a:t>П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ЕМА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4165" y="307848"/>
          <a:ext cx="10089515" cy="3169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499872"/>
                <a:gridCol w="2919094"/>
                <a:gridCol w="2970529"/>
                <a:gridCol w="3420491"/>
                <a:gridCol w="115823"/>
              </a:tblGrid>
              <a:tr h="148717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61721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2.2.1.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 marR="189865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ваним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енерима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рад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тима (минима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један,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 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један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аких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160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 marR="63500">
                        <a:lnSpc>
                          <a:spcPct val="1008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1.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и 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рад (лиценце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функ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у 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начин 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 (у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5204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2.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3362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2.2.2.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 marR="18986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ваним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енерима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рад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тима млађим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6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дина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 marR="6413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1.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и 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рад (лиценце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 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бласти физи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итања и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себна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ос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рад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64769" marR="16891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дец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функ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у 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начин 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р,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6273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2.2.3.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97155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рдинира и 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ире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рад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ренера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(наве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1 или 2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ме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2.2.4.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8419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тег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акта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врђ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6565" y="3977894"/>
          <a:ext cx="9821545" cy="2858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72"/>
                <a:gridCol w="2919094"/>
                <a:gridCol w="2970529"/>
                <a:gridCol w="3420491"/>
              </a:tblGrid>
              <a:tr h="313943">
                <a:tc rowSpan="7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L="64769" marR="58419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</a:t>
                      </a:r>
                      <a:r>
                        <a:rPr dirty="0" sz="9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енинг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ављених 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1493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наме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извођењу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активн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атећих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Ин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талаци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равни осн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452">
                <a:tc rowSpan="4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 marL="64769" marR="55880">
                        <a:lnSpc>
                          <a:spcPct val="1004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вни 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датни) 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  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 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седишту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1.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87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4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14935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наме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извођењу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активн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4500" y="5476102"/>
            <a:ext cx="457581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4.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Ш</a:t>
            </a:r>
            <a:r>
              <a:rPr dirty="0" sz="1100" b="1">
                <a:latin typeface="Tahoma"/>
                <a:cs typeface="Tahoma"/>
              </a:rPr>
              <a:t>ЊА О</a:t>
            </a:r>
            <a:r>
              <a:rPr dirty="0" sz="1100" spc="-2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ГА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Ц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ЈА И ФИ</a:t>
            </a:r>
            <a:r>
              <a:rPr dirty="0" sz="1100" spc="-20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Ј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А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ЕД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ВА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6565" y="456565"/>
          <a:ext cx="9821545" cy="4841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72"/>
                <a:gridCol w="2919094"/>
                <a:gridCol w="2970529"/>
                <a:gridCol w="3420491"/>
              </a:tblGrid>
              <a:tr h="281940">
                <a:tc rowSpan="9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4574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атећих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(т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алети,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влачи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нице 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618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Ин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талаци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(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рејањ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ве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нтилаци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и 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4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4325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кош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еви,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тицање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најма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заставе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2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седишта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ребн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93675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 је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јекат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налн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еви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равни осн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85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2.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18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(и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као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за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лавни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јекат)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19">
                <a:tc rowSpan="4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64769" marR="5841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ру 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ме 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налази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диште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4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равни осн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0325">
                        <a:lnSpc>
                          <a:spcPct val="100000"/>
                        </a:lnSpc>
                        <a:tabLst>
                          <a:tab pos="652780" algn="l"/>
                          <a:tab pos="861694" algn="l"/>
                          <a:tab pos="1724660" algn="l"/>
                          <a:tab pos="2250440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	о	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вању	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ти,	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дрес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рекви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ита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32918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Тренер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Дрес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екви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ити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03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905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канцелари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392680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Сто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64769" marR="95631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Орман на 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чава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фиксни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м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билни)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2.3.6.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9055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ру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ање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рве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моћи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2.3.7.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наве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5,  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6.  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атес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ирана  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аним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тандар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04165" y="5714746"/>
          <a:ext cx="10089515" cy="1543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580948"/>
                <a:gridCol w="3377514"/>
                <a:gridCol w="2700782"/>
                <a:gridCol w="3150742"/>
                <a:gridCol w="115823"/>
              </a:tblGrid>
              <a:tr h="281939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7785">
                        <a:lnSpc>
                          <a:spcPct val="101099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датум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ења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тар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2.4.2..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62230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јасно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ран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чен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рад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тима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бављања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елатн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075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57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2865" marR="59690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ачин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беђења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есника 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бављању  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  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активн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делатн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ати)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346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58419">
                        <a:lnSpc>
                          <a:spcPct val="101099"/>
                        </a:lnSpc>
                        <a:tabLst>
                          <a:tab pos="653415" algn="l"/>
                          <a:tab pos="1191260" algn="l"/>
                          <a:tab pos="1619885" algn="l"/>
                          <a:tab pos="2207895" algn="l"/>
                          <a:tab pos="2444115" algn="l"/>
                        </a:tabLst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нета	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	акта	(стат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	и	ди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равилни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акта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атум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 на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6565" y="456565"/>
          <a:ext cx="9821545" cy="6558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0948"/>
                <a:gridCol w="3377514"/>
                <a:gridCol w="2700782"/>
                <a:gridCol w="3150742"/>
              </a:tblGrid>
              <a:tr h="423926">
                <a:tc rowSpan="5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анима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8859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тина:  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четак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мандата,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атум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214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7310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рава: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четак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мандата,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 и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 члан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едника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214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6040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рни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р: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четак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мандата,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 члан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едника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86995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ници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нски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тарни):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име 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функ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очет.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мандата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7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75895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тарним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анима: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ва,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948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2.4.6.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2865" marR="57785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ачин 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беђења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дицинск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раћ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      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   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  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физи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еут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79"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2.4.7.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marL="62865" marR="6032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врђ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вст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љене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 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мичењима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5" b="1">
                          <a:latin typeface="Tahoma"/>
                          <a:cs typeface="Tahoma"/>
                        </a:rPr>
                        <a:t>ДА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51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2.4.8.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2865" marR="58419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ис 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налну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еви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бласти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рт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дицину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595"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2.4.9.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2865" marR="61594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уности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ран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вих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ењ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5" b="1">
                          <a:latin typeface="Tahoma"/>
                          <a:cs typeface="Tahoma"/>
                        </a:rPr>
                        <a:t>ДА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8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2.4.10.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2865" marR="57785">
                        <a:lnSpc>
                          <a:spcPct val="101099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2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Зак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110" marR="190500" indent="-17716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Име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ања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оси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авај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ћа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343">
                <a:tc rowSpan="6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2.4.11.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62865" marR="60960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ланирана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фина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сијска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ства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свим такми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ењи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целе такмичарске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05130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ланирана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 и рас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 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3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ланирана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дст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за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7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365760">
                        <a:lnSpc>
                          <a:spcPct val="1014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ланирана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дст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за е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млађих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18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4541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Ор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нсијски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ну и да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ум усвајања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2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4640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Ор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усв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го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дишњи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фина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сијски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дину и датум ус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ајања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1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01345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ревизи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дишњег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фина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сијск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изв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4500" y="1758050"/>
            <a:ext cx="596138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5.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ОС</a:t>
            </a:r>
            <a:r>
              <a:rPr dirty="0" sz="1100" spc="-10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ГУ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spc="-15" b="1">
                <a:latin typeface="Tahoma"/>
                <a:cs typeface="Tahoma"/>
              </a:rPr>
              <a:t>Б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БЕД</a:t>
            </a:r>
            <a:r>
              <a:rPr dirty="0" sz="1100" spc="-20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ОС</a:t>
            </a:r>
            <a:r>
              <a:rPr dirty="0" sz="1100" spc="-10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А 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Д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spc="-10" b="1">
                <a:latin typeface="Tahoma"/>
                <a:cs typeface="Tahoma"/>
              </a:rPr>
              <a:t>У</a:t>
            </a:r>
            <a:r>
              <a:rPr dirty="0" sz="1100" b="1">
                <a:latin typeface="Tahoma"/>
                <a:cs typeface="Tahoma"/>
              </a:rPr>
              <a:t>Г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Х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УЧЕС</a:t>
            </a:r>
            <a:r>
              <a:rPr dirty="0" sz="1100" spc="-20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А У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М</a:t>
            </a:r>
            <a:r>
              <a:rPr dirty="0" sz="1100" spc="-10" b="1">
                <a:latin typeface="Tahoma"/>
                <a:cs typeface="Tahoma"/>
              </a:rPr>
              <a:t>И</a:t>
            </a:r>
            <a:r>
              <a:rPr dirty="0" sz="1100" spc="-15" b="1">
                <a:latin typeface="Tahoma"/>
                <a:cs typeface="Tahoma"/>
              </a:rPr>
              <a:t>Ч</a:t>
            </a:r>
            <a:r>
              <a:rPr dirty="0" sz="1100" b="1">
                <a:latin typeface="Tahoma"/>
                <a:cs typeface="Tahoma"/>
              </a:rPr>
              <a:t>ЕЊУ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6565" y="456565"/>
          <a:ext cx="9821545" cy="986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0948"/>
                <a:gridCol w="3377514"/>
                <a:gridCol w="2700782"/>
                <a:gridCol w="3150742"/>
              </a:tblGrid>
              <a:tr h="558038">
                <a:tc rowSpan="2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01295">
                        <a:lnSpc>
                          <a:spcPct val="1008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дну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дину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ачињен)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или ревизи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дишњег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рама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финансир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 из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уџ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тине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рада у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хо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одини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6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9080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ећ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лицима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(ду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и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 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ицима)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04165" y="1996694"/>
          <a:ext cx="10089515" cy="5261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448"/>
                <a:gridCol w="1198117"/>
                <a:gridCol w="2745105"/>
                <a:gridCol w="2760217"/>
                <a:gridCol w="3106547"/>
                <a:gridCol w="112775"/>
              </a:tblGrid>
              <a:tr h="559688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2.5.1.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8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ме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ћ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рати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акмице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вни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датни)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 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   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8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најма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две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бе,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маћу  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ћу  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у,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као    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ардер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судије,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деле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бена лиц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9494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ништа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ледалишта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фар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ана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светл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м,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то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ишта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терену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 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5880">
                        <a:lnSpc>
                          <a:spcPct val="1004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азна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врата 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рани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ледалишта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а,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равцу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ледалац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2603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врата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имају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еђ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авање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свако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изнут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једн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09372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5841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ићен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удара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2730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рему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тив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арну 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тив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арне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816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8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ишта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стављена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сирана,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јена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сталих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седишта,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ска,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нум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рисана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атест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извођача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дишта (ст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57150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ли 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љно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ја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равн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рно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ређено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8821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5778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свет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64769" marR="62230">
                        <a:lnSpc>
                          <a:spcPts val="121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8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ачи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8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етлос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9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8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9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8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8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рена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хали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3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беђе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рекидно      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аја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     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енер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90169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165" y="307848"/>
          <a:ext cx="10089515" cy="6653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448"/>
                <a:gridCol w="1198117"/>
                <a:gridCol w="2745105"/>
                <a:gridCol w="2760217"/>
                <a:gridCol w="3106547"/>
                <a:gridCol w="112775"/>
              </a:tblGrid>
              <a:tr h="14871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61721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4769" marR="58419">
                        <a:lnSpc>
                          <a:spcPct val="1008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ибине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дељене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сне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целине,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деље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рима,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ђус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бно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физи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јен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96468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6515">
                        <a:lnSpc>
                          <a:spcPct val="1008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ме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ћ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бедити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инг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есника,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судија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ваничних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лица,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ледалаца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778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22860">
                        <a:lnSpc>
                          <a:spcPct val="100699"/>
                        </a:lnSpc>
                        <a:tabLst>
                          <a:tab pos="682625" algn="l"/>
                          <a:tab pos="1387475" algn="l"/>
                          <a:tab pos="2054860" algn="l"/>
                        </a:tabLst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ском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ена,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ви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	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ма,	</a:t>
                      </a:r>
                      <a:r>
                        <a:rPr dirty="0" sz="900" spc="-265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 u="sng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254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265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ила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	</a:t>
                      </a:r>
                      <a:r>
                        <a:rPr dirty="0" sz="900" spc="-10" b="1" u="sng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 u="sng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265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ашањ</a:t>
                      </a:r>
                      <a:r>
                        <a:rPr dirty="0" sz="900" spc="-265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ледалаца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акмици,  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  </a:t>
                      </a:r>
                      <a:r>
                        <a:rPr dirty="0" sz="900" spc="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унутар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9688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4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ућава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свлачи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ница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лаз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до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терена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нед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авни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дија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25779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рима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терена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ичана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тита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мљ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 ус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595700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се 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њему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акмице 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већан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ика,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ли 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а: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 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раде 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71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ваја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тивнич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навија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7785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Tahoma"/>
                        <a:buChar char="-"/>
                        <a:tabLst>
                          <a:tab pos="249554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  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раде  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двајање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тивнич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навија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6515">
                        <a:lnSpc>
                          <a:spcPct val="100600"/>
                        </a:lnSpc>
                        <a:spcBef>
                          <a:spcPts val="5"/>
                        </a:spcBef>
                        <a:buFont typeface="Tahoma"/>
                        <a:buChar char="-"/>
                        <a:tabLst>
                          <a:tab pos="153670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ући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влашћ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мини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тарс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 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  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реда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мира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акмици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јег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терена и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7150">
                        <a:lnSpc>
                          <a:spcPts val="1090"/>
                        </a:lnSpc>
                        <a:spcBef>
                          <a:spcPts val="25"/>
                        </a:spcBef>
                        <a:buFont typeface="Tahoma"/>
                        <a:buChar char="-"/>
                        <a:tabLst>
                          <a:tab pos="167005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рему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аће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нашања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ледалаца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7150">
                        <a:lnSpc>
                          <a:spcPts val="1080"/>
                        </a:lnSpc>
                        <a:spcBef>
                          <a:spcPts val="10"/>
                        </a:spcBef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 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мање  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ледалишта  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кам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м);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8419">
                        <a:lnSpc>
                          <a:spcPts val="1080"/>
                        </a:lnSpc>
                        <a:spcBef>
                          <a:spcPts val="10"/>
                        </a:spcBef>
                        <a:buFont typeface="Tahoma"/>
                        <a:buChar char="-"/>
                        <a:tabLst>
                          <a:tab pos="172085" algn="l"/>
                        </a:tabLst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бедан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тај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става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ћих ек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7785">
                        <a:lnSpc>
                          <a:spcPts val="1080"/>
                        </a:lnSpc>
                        <a:spcBef>
                          <a:spcPts val="10"/>
                        </a:spcBef>
                        <a:buFont typeface="Tahoma"/>
                        <a:buChar char="-"/>
                        <a:tabLst>
                          <a:tab pos="191770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итни 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нел 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 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вући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барем до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рали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7785">
                        <a:lnSpc>
                          <a:spcPts val="108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-  </a:t>
                      </a:r>
                      <a:r>
                        <a:rPr dirty="0" sz="9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ите 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>
                        <a:lnSpc>
                          <a:spcPts val="1055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60960">
                        <a:lnSpc>
                          <a:spcPts val="1090"/>
                        </a:lnSpc>
                        <a:spcBef>
                          <a:spcPts val="25"/>
                        </a:spcBef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ући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ИП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сте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не м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да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што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ено)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4165" y="307848"/>
          <a:ext cx="10089515" cy="6950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448"/>
                <a:gridCol w="1198117"/>
                <a:gridCol w="2745105"/>
                <a:gridCol w="2760217"/>
                <a:gridCol w="3106547"/>
                <a:gridCol w="112775"/>
              </a:tblGrid>
              <a:tr h="148717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61721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8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евак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е,  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сар 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нут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2.5.2.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4769" marR="5905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ланиране 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ете 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ију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уњавају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бедно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4769" marR="7302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чен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вању    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    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редарс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 на ута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мицама?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љена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рења,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абран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  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ства  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акмице?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5841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сара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навија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03855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и: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5880">
                        <a:lnSpc>
                          <a:spcPct val="100600"/>
                        </a:lnSpc>
                        <a:spcBef>
                          <a:spcPts val="5"/>
                        </a:spcBef>
                        <a:tabLst>
                          <a:tab pos="1063625" algn="l"/>
                          <a:tab pos="2157095" algn="l"/>
                        </a:tabLst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цену 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ик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беђења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редара  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њих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  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ред,   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нашања    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влашћ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    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дара,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муника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редарима,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начин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а,	си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сне	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вере,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деф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      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еративн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    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цент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дређ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сред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лине,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стављање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нака,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ме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тварања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   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инф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рмације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дају  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начин 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вајања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лаца,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 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редарском     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м),   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евак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а, 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 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чај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де,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навање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ималн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ацитета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дређ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     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ђ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   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акмице,      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ревенти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или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личног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нашања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ледалаца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96848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5880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лицу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ђењем    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ера    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речавања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 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ичног   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нашања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ледалаца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акмицама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већан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ика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88619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5841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лицу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дији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на ута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мицама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већан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ика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57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588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ију 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дијск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дел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   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  </a:t>
                      </a:r>
                      <a:r>
                        <a:rPr dirty="0" sz="9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  </a:t>
                      </a:r>
                      <a:r>
                        <a:rPr dirty="0" sz="9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 ви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ик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2.5.3.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8419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њаци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уњавају     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   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 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бедно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7785">
                        <a:lnSpc>
                          <a:spcPct val="101099"/>
                        </a:lnSpc>
                        <a:tabLst>
                          <a:tab pos="530225" algn="l"/>
                          <a:tab pos="1186815" algn="l"/>
                          <a:tab pos="1578610" algn="l"/>
                          <a:tab pos="1823720" algn="l"/>
                          <a:tab pos="2349500" algn="l"/>
                        </a:tabLst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есници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ицама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неки	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	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	у	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	имају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35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User</dc:creator>
  <dcterms:created xsi:type="dcterms:W3CDTF">2021-05-27T13:39:32Z</dcterms:created>
  <dcterms:modified xsi:type="dcterms:W3CDTF">2021-05-27T13:39:32Z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2021-05-19T00:00:00Z</vt:filetime>
  </property>
  <property fmtid="{D5CDD505-2E9C-101B-9397-08002B2CF9AE}" pid="3" name="LastSaved">
    <vt:filetime>2021-05-27T00:00:00Z</vt:filetime>
  </property>
</Properties>
</file>