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147439" y="359664"/>
            <a:ext cx="6089650" cy="169545"/>
          </a:xfrm>
          <a:custGeom>
            <a:avLst/>
            <a:gdLst/>
            <a:ahLst/>
            <a:cxnLst/>
            <a:rect l="l" t="t" r="r" b="b"/>
            <a:pathLst>
              <a:path w="6089650" h="169545">
                <a:moveTo>
                  <a:pt x="0" y="169164"/>
                </a:moveTo>
                <a:lnTo>
                  <a:pt x="6089269" y="169164"/>
                </a:lnTo>
                <a:lnTo>
                  <a:pt x="6089269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516245" y="528828"/>
            <a:ext cx="4720590" cy="169545"/>
          </a:xfrm>
          <a:custGeom>
            <a:avLst/>
            <a:gdLst/>
            <a:ahLst/>
            <a:cxnLst/>
            <a:rect l="l" t="t" r="r" b="b"/>
            <a:pathLst>
              <a:path w="4720590" h="169545">
                <a:moveTo>
                  <a:pt x="0" y="169164"/>
                </a:moveTo>
                <a:lnTo>
                  <a:pt x="4720462" y="169164"/>
                </a:lnTo>
                <a:lnTo>
                  <a:pt x="4720462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34739" y="369432"/>
            <a:ext cx="6115685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81125" marR="5080" indent="-1369060">
              <a:lnSpc>
                <a:spcPct val="100899"/>
              </a:lnSpc>
            </a:pPr>
            <a:r>
              <a:rPr dirty="0" sz="1100" b="1">
                <a:latin typeface="Tahoma"/>
                <a:cs typeface="Tahoma"/>
              </a:rPr>
              <a:t>Д</a:t>
            </a:r>
            <a:r>
              <a:rPr dirty="0" sz="1100" spc="-10" b="1">
                <a:latin typeface="Tahoma"/>
                <a:cs typeface="Tahoma"/>
              </a:rPr>
              <a:t>Е</a:t>
            </a:r>
            <a:r>
              <a:rPr dirty="0" sz="1100" b="1">
                <a:latin typeface="Tahoma"/>
                <a:cs typeface="Tahoma"/>
              </a:rPr>
              <a:t>О 5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-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ДО</a:t>
            </a:r>
            <a:r>
              <a:rPr dirty="0" sz="1100" spc="-1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15" b="1">
                <a:latin typeface="Tahoma"/>
                <a:cs typeface="Tahoma"/>
              </a:rPr>
              <a:t>М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5" b="1">
                <a:latin typeface="Tahoma"/>
                <a:cs typeface="Tahoma"/>
              </a:rPr>
              <a:t>НТ</a:t>
            </a:r>
            <a:r>
              <a:rPr dirty="0" sz="1100" spc="-15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ЦИ</a:t>
            </a:r>
            <a:r>
              <a:rPr dirty="0" sz="1100" b="1">
                <a:latin typeface="Tahoma"/>
                <a:cs typeface="Tahoma"/>
              </a:rPr>
              <a:t>ЈА ПОД</a:t>
            </a:r>
            <a:r>
              <a:rPr dirty="0" sz="1100" spc="-20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УЗ</a:t>
            </a:r>
            <a:r>
              <a:rPr dirty="0" sz="1100" spc="-10" b="1">
                <a:latin typeface="Tahoma"/>
                <a:cs typeface="Tahoma"/>
              </a:rPr>
              <a:t> З</a:t>
            </a:r>
            <a:r>
              <a:rPr dirty="0" sz="1100" b="1">
                <a:latin typeface="Tahoma"/>
                <a:cs typeface="Tahoma"/>
              </a:rPr>
              <a:t>АХ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ЕВ 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 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2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ДАВА</a:t>
            </a:r>
            <a:r>
              <a:rPr dirty="0" sz="1100" spc="-20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ДО</a:t>
            </a:r>
            <a:r>
              <a:rPr dirty="0" sz="1100" spc="-5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ВО</a:t>
            </a:r>
            <a:r>
              <a:rPr dirty="0" sz="1100" spc="-20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15" b="1">
                <a:latin typeface="Tahoma"/>
                <a:cs typeface="Tahoma"/>
              </a:rPr>
              <a:t> </a:t>
            </a:r>
            <a:r>
              <a:rPr dirty="0" sz="1100" spc="-20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1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b="1">
                <a:latin typeface="Tahoma"/>
                <a:cs typeface="Tahoma"/>
              </a:rPr>
              <a:t> О</a:t>
            </a:r>
            <a:r>
              <a:rPr dirty="0" sz="1100" spc="5" b="1">
                <a:latin typeface="Tahoma"/>
                <a:cs typeface="Tahoma"/>
              </a:rPr>
              <a:t>Д</a:t>
            </a:r>
            <a:r>
              <a:rPr dirty="0" sz="1100" spc="-10" b="1">
                <a:latin typeface="Tahoma"/>
                <a:cs typeface="Tahoma"/>
              </a:rPr>
              <a:t>О</a:t>
            </a:r>
            <a:r>
              <a:rPr dirty="0" sz="1100" b="1">
                <a:latin typeface="Tahoma"/>
                <a:cs typeface="Tahoma"/>
              </a:rPr>
              <a:t>Б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АВА</a:t>
            </a:r>
            <a:r>
              <a:rPr dirty="0" sz="1100" spc="-20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П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Ј</a:t>
            </a:r>
            <a:r>
              <a:rPr dirty="0" sz="1100" spc="-15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ВЕ 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УЧЕ</a:t>
            </a:r>
            <a:r>
              <a:rPr dirty="0" sz="1100" spc="-15" b="1">
                <a:latin typeface="Tahoma"/>
                <a:cs typeface="Tahoma"/>
              </a:rPr>
              <a:t>Ш</a:t>
            </a:r>
            <a:r>
              <a:rPr dirty="0" sz="1100" spc="-10" b="1">
                <a:latin typeface="Tahoma"/>
                <a:cs typeface="Tahoma"/>
              </a:rPr>
              <a:t>Ћ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А</a:t>
            </a:r>
            <a:r>
              <a:rPr dirty="0" sz="1100" spc="-2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М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ЧЕ</a:t>
            </a:r>
            <a:r>
              <a:rPr dirty="0" sz="1100" spc="-1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(т</a:t>
            </a:r>
            <a:r>
              <a:rPr dirty="0" sz="1100" spc="-15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1 и</a:t>
            </a:r>
            <a:r>
              <a:rPr dirty="0" sz="1100" spc="-2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2)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545465"/>
            <a:ext cx="1562100" cy="1562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30754" y="1182571"/>
            <a:ext cx="5813425" cy="356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45" b="1">
                <a:solidFill>
                  <a:srgbClr val="0573A4"/>
                </a:solidFill>
                <a:latin typeface="Tahoma"/>
                <a:cs typeface="Tahoma"/>
              </a:rPr>
              <a:t>СП</a:t>
            </a:r>
            <a:r>
              <a:rPr dirty="0" sz="2600" spc="40" b="1">
                <a:solidFill>
                  <a:srgbClr val="0573A4"/>
                </a:solidFill>
                <a:latin typeface="Tahoma"/>
                <a:cs typeface="Tahoma"/>
              </a:rPr>
              <a:t>И</a:t>
            </a:r>
            <a:r>
              <a:rPr dirty="0" sz="2600" spc="45" b="1">
                <a:solidFill>
                  <a:srgbClr val="0573A4"/>
                </a:solidFill>
                <a:latin typeface="Tahoma"/>
                <a:cs typeface="Tahoma"/>
              </a:rPr>
              <a:t>СА</a:t>
            </a:r>
            <a:r>
              <a:rPr dirty="0" sz="2600" b="1">
                <a:solidFill>
                  <a:srgbClr val="0573A4"/>
                </a:solidFill>
                <a:latin typeface="Tahoma"/>
                <a:cs typeface="Tahoma"/>
              </a:rPr>
              <a:t>К</a:t>
            </a:r>
            <a:r>
              <a:rPr dirty="0" sz="2600" spc="85" b="1">
                <a:solidFill>
                  <a:srgbClr val="0573A4"/>
                </a:solidFill>
                <a:latin typeface="Tahoma"/>
                <a:cs typeface="Tahoma"/>
              </a:rPr>
              <a:t> </a:t>
            </a:r>
            <a:r>
              <a:rPr dirty="0" sz="2600" spc="40" b="1">
                <a:solidFill>
                  <a:srgbClr val="0573A4"/>
                </a:solidFill>
                <a:latin typeface="Tahoma"/>
                <a:cs typeface="Tahoma"/>
              </a:rPr>
              <a:t>У</a:t>
            </a:r>
            <a:r>
              <a:rPr dirty="0" sz="2600" spc="45" b="1">
                <a:solidFill>
                  <a:srgbClr val="0573A4"/>
                </a:solidFill>
                <a:latin typeface="Tahoma"/>
                <a:cs typeface="Tahoma"/>
              </a:rPr>
              <a:t>Г</a:t>
            </a:r>
            <a:r>
              <a:rPr dirty="0" sz="2600" spc="40" b="1">
                <a:solidFill>
                  <a:srgbClr val="0573A4"/>
                </a:solidFill>
                <a:latin typeface="Tahoma"/>
                <a:cs typeface="Tahoma"/>
              </a:rPr>
              <a:t>О</a:t>
            </a:r>
            <a:r>
              <a:rPr dirty="0" sz="2600" spc="45" b="1">
                <a:solidFill>
                  <a:srgbClr val="0573A4"/>
                </a:solidFill>
                <a:latin typeface="Tahoma"/>
                <a:cs typeface="Tahoma"/>
              </a:rPr>
              <a:t>В</a:t>
            </a:r>
            <a:r>
              <a:rPr dirty="0" sz="2600" spc="40" b="1">
                <a:solidFill>
                  <a:srgbClr val="0573A4"/>
                </a:solidFill>
                <a:latin typeface="Tahoma"/>
                <a:cs typeface="Tahoma"/>
              </a:rPr>
              <a:t>О</a:t>
            </a:r>
            <a:r>
              <a:rPr dirty="0" sz="2600" spc="35" b="1">
                <a:solidFill>
                  <a:srgbClr val="0573A4"/>
                </a:solidFill>
                <a:latin typeface="Tahoma"/>
                <a:cs typeface="Tahoma"/>
              </a:rPr>
              <a:t>Р</a:t>
            </a:r>
            <a:r>
              <a:rPr dirty="0" sz="2600" b="1">
                <a:solidFill>
                  <a:srgbClr val="0573A4"/>
                </a:solidFill>
                <a:latin typeface="Tahoma"/>
                <a:cs typeface="Tahoma"/>
              </a:rPr>
              <a:t>А</a:t>
            </a:r>
            <a:r>
              <a:rPr dirty="0" sz="2600" spc="100" b="1">
                <a:solidFill>
                  <a:srgbClr val="0573A4"/>
                </a:solidFill>
                <a:latin typeface="Tahoma"/>
                <a:cs typeface="Tahoma"/>
              </a:rPr>
              <a:t> </a:t>
            </a:r>
            <a:r>
              <a:rPr dirty="0" sz="2600" spc="35" b="1">
                <a:solidFill>
                  <a:srgbClr val="0573A4"/>
                </a:solidFill>
                <a:latin typeface="Tahoma"/>
                <a:cs typeface="Tahoma"/>
              </a:rPr>
              <a:t>С</a:t>
            </a:r>
            <a:r>
              <a:rPr dirty="0" sz="2600" b="1">
                <a:solidFill>
                  <a:srgbClr val="0573A4"/>
                </a:solidFill>
                <a:latin typeface="Tahoma"/>
                <a:cs typeface="Tahoma"/>
              </a:rPr>
              <a:t>А</a:t>
            </a:r>
            <a:r>
              <a:rPr dirty="0" sz="2600" spc="100" b="1">
                <a:solidFill>
                  <a:srgbClr val="0573A4"/>
                </a:solidFill>
                <a:latin typeface="Tahoma"/>
                <a:cs typeface="Tahoma"/>
              </a:rPr>
              <a:t> </a:t>
            </a:r>
            <a:r>
              <a:rPr dirty="0" sz="2600" spc="40" b="1">
                <a:solidFill>
                  <a:srgbClr val="0573A4"/>
                </a:solidFill>
                <a:latin typeface="Tahoma"/>
                <a:cs typeface="Tahoma"/>
              </a:rPr>
              <a:t>И</a:t>
            </a:r>
            <a:r>
              <a:rPr dirty="0" sz="2600" spc="90" b="1">
                <a:solidFill>
                  <a:srgbClr val="0573A4"/>
                </a:solidFill>
                <a:latin typeface="Tahoma"/>
                <a:cs typeface="Tahoma"/>
              </a:rPr>
              <a:t>Г</a:t>
            </a:r>
            <a:r>
              <a:rPr dirty="0" sz="2600" spc="45" b="1">
                <a:solidFill>
                  <a:srgbClr val="0573A4"/>
                </a:solidFill>
                <a:latin typeface="Tahoma"/>
                <a:cs typeface="Tahoma"/>
              </a:rPr>
              <a:t>РА</a:t>
            </a:r>
            <a:r>
              <a:rPr dirty="0" sz="2600" spc="40" b="1">
                <a:solidFill>
                  <a:srgbClr val="0573A4"/>
                </a:solidFill>
                <a:latin typeface="Tahoma"/>
                <a:cs typeface="Tahoma"/>
              </a:rPr>
              <a:t>ЧИ</a:t>
            </a:r>
            <a:r>
              <a:rPr dirty="0" sz="2600" spc="35" b="1">
                <a:solidFill>
                  <a:srgbClr val="0573A4"/>
                </a:solidFill>
                <a:latin typeface="Tahoma"/>
                <a:cs typeface="Tahoma"/>
              </a:rPr>
              <a:t>М</a:t>
            </a:r>
            <a:r>
              <a:rPr dirty="0" sz="2600" b="1">
                <a:solidFill>
                  <a:srgbClr val="0573A4"/>
                </a:solidFill>
                <a:latin typeface="Tahoma"/>
                <a:cs typeface="Tahoma"/>
              </a:rPr>
              <a:t>А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6712" y="6775200"/>
            <a:ext cx="94494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 b="1">
                <a:latin typeface="Tahoma"/>
                <a:cs typeface="Tahoma"/>
              </a:rPr>
              <a:t>У</a:t>
            </a:r>
            <a:r>
              <a:rPr dirty="0" sz="1000" spc="30" b="1">
                <a:latin typeface="Tahoma"/>
                <a:cs typeface="Tahoma"/>
              </a:rPr>
              <a:t>ГОВО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114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100" b="1">
                <a:latin typeface="Tahoma"/>
                <a:cs typeface="Tahoma"/>
              </a:rPr>
              <a:t> </a:t>
            </a:r>
            <a:r>
              <a:rPr dirty="0" sz="1000" spc="40" b="1">
                <a:latin typeface="Tahoma"/>
                <a:cs typeface="Tahoma"/>
              </a:rPr>
              <a:t>Р</a:t>
            </a:r>
            <a:r>
              <a:rPr dirty="0" sz="1000" spc="30" b="1">
                <a:latin typeface="Tahoma"/>
                <a:cs typeface="Tahoma"/>
              </a:rPr>
              <a:t>А</a:t>
            </a:r>
            <a:r>
              <a:rPr dirty="0" sz="1000" spc="40" b="1">
                <a:latin typeface="Tahoma"/>
                <a:cs typeface="Tahoma"/>
              </a:rPr>
              <a:t>Д</a:t>
            </a:r>
            <a:r>
              <a:rPr dirty="0" sz="1000" spc="45" b="1">
                <a:latin typeface="Tahoma"/>
                <a:cs typeface="Tahoma"/>
              </a:rPr>
              <a:t>У</a:t>
            </a:r>
            <a:r>
              <a:rPr dirty="0" sz="1000" spc="30" b="1">
                <a:latin typeface="Tahoma"/>
                <a:cs typeface="Tahoma"/>
              </a:rPr>
              <a:t>/</a:t>
            </a:r>
            <a:r>
              <a:rPr dirty="0" sz="1000" spc="40" b="1">
                <a:latin typeface="Tahoma"/>
                <a:cs typeface="Tahoma"/>
              </a:rPr>
              <a:t>У</a:t>
            </a:r>
            <a:r>
              <a:rPr dirty="0" sz="1000" spc="50" b="1">
                <a:latin typeface="Tahoma"/>
                <a:cs typeface="Tahoma"/>
              </a:rPr>
              <a:t>Г</a:t>
            </a:r>
            <a:r>
              <a:rPr dirty="0" sz="1000" spc="45" b="1">
                <a:latin typeface="Tahoma"/>
                <a:cs typeface="Tahoma"/>
              </a:rPr>
              <a:t>О</a:t>
            </a:r>
            <a:r>
              <a:rPr dirty="0" sz="1000" spc="30" b="1">
                <a:latin typeface="Tahoma"/>
                <a:cs typeface="Tahoma"/>
              </a:rPr>
              <a:t>ВО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1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100" b="1">
                <a:latin typeface="Tahoma"/>
                <a:cs typeface="Tahoma"/>
              </a:rPr>
              <a:t> </a:t>
            </a:r>
            <a:r>
              <a:rPr dirty="0" sz="1000" spc="25" b="1">
                <a:latin typeface="Tahoma"/>
                <a:cs typeface="Tahoma"/>
              </a:rPr>
              <a:t>П</a:t>
            </a:r>
            <a:r>
              <a:rPr dirty="0" sz="1000" spc="40" b="1">
                <a:latin typeface="Tahoma"/>
                <a:cs typeface="Tahoma"/>
              </a:rPr>
              <a:t>Р</a:t>
            </a:r>
            <a:r>
              <a:rPr dirty="0" sz="1000" spc="45" b="1">
                <a:latin typeface="Tahoma"/>
                <a:cs typeface="Tahoma"/>
              </a:rPr>
              <a:t>О</a:t>
            </a:r>
            <a:r>
              <a:rPr dirty="0" sz="1000" spc="30" b="1">
                <a:latin typeface="Tahoma"/>
                <a:cs typeface="Tahoma"/>
              </a:rPr>
              <a:t>Ф</a:t>
            </a:r>
            <a:r>
              <a:rPr dirty="0" sz="1000" spc="45" b="1">
                <a:latin typeface="Tahoma"/>
                <a:cs typeface="Tahoma"/>
              </a:rPr>
              <a:t>Е</a:t>
            </a:r>
            <a:r>
              <a:rPr dirty="0" sz="1000" spc="40" b="1">
                <a:latin typeface="Tahoma"/>
                <a:cs typeface="Tahoma"/>
              </a:rPr>
              <a:t>С</a:t>
            </a:r>
            <a:r>
              <a:rPr dirty="0" sz="1000" spc="25" b="1">
                <a:latin typeface="Tahoma"/>
                <a:cs typeface="Tahoma"/>
              </a:rPr>
              <a:t>И</a:t>
            </a:r>
            <a:r>
              <a:rPr dirty="0" sz="1000" spc="45" b="1">
                <a:latin typeface="Tahoma"/>
                <a:cs typeface="Tahoma"/>
              </a:rPr>
              <a:t>О</a:t>
            </a:r>
            <a:r>
              <a:rPr dirty="0" sz="1000" spc="25" b="1">
                <a:latin typeface="Tahoma"/>
                <a:cs typeface="Tahoma"/>
              </a:rPr>
              <a:t>Н</a:t>
            </a:r>
            <a:r>
              <a:rPr dirty="0" sz="1000" spc="50" b="1">
                <a:latin typeface="Tahoma"/>
                <a:cs typeface="Tahoma"/>
              </a:rPr>
              <a:t>А</a:t>
            </a:r>
            <a:r>
              <a:rPr dirty="0" sz="1000" spc="40" b="1">
                <a:latin typeface="Tahoma"/>
                <a:cs typeface="Tahoma"/>
              </a:rPr>
              <a:t>Л</a:t>
            </a:r>
            <a:r>
              <a:rPr dirty="0" sz="1000" spc="25" b="1">
                <a:latin typeface="Tahoma"/>
                <a:cs typeface="Tahoma"/>
              </a:rPr>
              <a:t>Н</a:t>
            </a:r>
            <a:r>
              <a:rPr dirty="0" sz="1000" spc="4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М</a:t>
            </a:r>
            <a:r>
              <a:rPr dirty="0" sz="1000" spc="114" b="1">
                <a:latin typeface="Tahoma"/>
                <a:cs typeface="Tahoma"/>
              </a:rPr>
              <a:t> </a:t>
            </a:r>
            <a:r>
              <a:rPr dirty="0" sz="1000" spc="25" b="1">
                <a:latin typeface="Tahoma"/>
                <a:cs typeface="Tahoma"/>
              </a:rPr>
              <a:t>И</a:t>
            </a:r>
            <a:r>
              <a:rPr dirty="0" sz="1000" spc="30" b="1">
                <a:latin typeface="Tahoma"/>
                <a:cs typeface="Tahoma"/>
              </a:rPr>
              <a:t>Г</a:t>
            </a:r>
            <a:r>
              <a:rPr dirty="0" sz="1000" spc="40" b="1">
                <a:latin typeface="Tahoma"/>
                <a:cs typeface="Tahoma"/>
              </a:rPr>
              <a:t>Р</a:t>
            </a:r>
            <a:r>
              <a:rPr dirty="0" sz="1000" spc="50" b="1">
                <a:latin typeface="Tahoma"/>
                <a:cs typeface="Tahoma"/>
              </a:rPr>
              <a:t>А</a:t>
            </a:r>
            <a:r>
              <a:rPr dirty="0" sz="1000" spc="25" b="1">
                <a:latin typeface="Tahoma"/>
                <a:cs typeface="Tahoma"/>
              </a:rPr>
              <a:t>Њ</a:t>
            </a:r>
            <a:r>
              <a:rPr dirty="0" sz="1000" spc="45" b="1">
                <a:latin typeface="Tahoma"/>
                <a:cs typeface="Tahoma"/>
              </a:rPr>
              <a:t>У</a:t>
            </a:r>
            <a:r>
              <a:rPr dirty="0" sz="1000" spc="-5" b="1">
                <a:latin typeface="Tahoma"/>
                <a:cs typeface="Tahoma"/>
              </a:rPr>
              <a:t>,</a:t>
            </a:r>
            <a:r>
              <a:rPr dirty="0" sz="1000" spc="100" b="1">
                <a:latin typeface="Tahoma"/>
                <a:cs typeface="Tahoma"/>
              </a:rPr>
              <a:t> </a:t>
            </a:r>
            <a:r>
              <a:rPr dirty="0" sz="1000" spc="40" b="1">
                <a:latin typeface="Tahoma"/>
                <a:cs typeface="Tahoma"/>
              </a:rPr>
              <a:t>У</a:t>
            </a:r>
            <a:r>
              <a:rPr dirty="0" sz="1000" spc="50" b="1">
                <a:latin typeface="Tahoma"/>
                <a:cs typeface="Tahoma"/>
              </a:rPr>
              <a:t>Г</a:t>
            </a:r>
            <a:r>
              <a:rPr dirty="0" sz="1000" spc="30" b="1">
                <a:latin typeface="Tahoma"/>
                <a:cs typeface="Tahoma"/>
              </a:rPr>
              <a:t>О</a:t>
            </a:r>
            <a:r>
              <a:rPr dirty="0" sz="1000" spc="45" b="1">
                <a:latin typeface="Tahoma"/>
                <a:cs typeface="Tahoma"/>
              </a:rPr>
              <a:t>В</a:t>
            </a:r>
            <a:r>
              <a:rPr dirty="0" sz="1000" spc="30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1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100" b="1">
                <a:latin typeface="Tahoma"/>
                <a:cs typeface="Tahoma"/>
              </a:rPr>
              <a:t> </a:t>
            </a:r>
            <a:r>
              <a:rPr dirty="0" sz="1000" spc="50" b="1">
                <a:latin typeface="Tahoma"/>
                <a:cs typeface="Tahoma"/>
              </a:rPr>
              <a:t>А</a:t>
            </a:r>
            <a:r>
              <a:rPr dirty="0" sz="1000" spc="30" b="1">
                <a:latin typeface="Tahoma"/>
                <a:cs typeface="Tahoma"/>
              </a:rPr>
              <a:t>МАТЕ</a:t>
            </a:r>
            <a:r>
              <a:rPr dirty="0" sz="1000" spc="50" b="1">
                <a:latin typeface="Tahoma"/>
                <a:cs typeface="Tahoma"/>
              </a:rPr>
              <a:t>Р</a:t>
            </a:r>
            <a:r>
              <a:rPr dirty="0" sz="1000" spc="40" b="1">
                <a:latin typeface="Tahoma"/>
                <a:cs typeface="Tahoma"/>
              </a:rPr>
              <a:t>С</a:t>
            </a:r>
            <a:r>
              <a:rPr dirty="0" sz="1000" spc="30" b="1">
                <a:latin typeface="Tahoma"/>
                <a:cs typeface="Tahoma"/>
              </a:rPr>
              <a:t>К</a:t>
            </a:r>
            <a:r>
              <a:rPr dirty="0" sz="1000" spc="4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М</a:t>
            </a:r>
            <a:r>
              <a:rPr dirty="0" sz="1000" spc="105" b="1">
                <a:latin typeface="Tahoma"/>
                <a:cs typeface="Tahoma"/>
              </a:rPr>
              <a:t> </a:t>
            </a:r>
            <a:r>
              <a:rPr dirty="0" sz="1000" spc="45" b="1">
                <a:latin typeface="Tahoma"/>
                <a:cs typeface="Tahoma"/>
              </a:rPr>
              <a:t>Б</a:t>
            </a:r>
            <a:r>
              <a:rPr dirty="0" sz="1000" spc="30" b="1">
                <a:latin typeface="Tahoma"/>
                <a:cs typeface="Tahoma"/>
              </a:rPr>
              <a:t>АВ</a:t>
            </a:r>
            <a:r>
              <a:rPr dirty="0" sz="1000" spc="45" b="1">
                <a:latin typeface="Tahoma"/>
                <a:cs typeface="Tahoma"/>
              </a:rPr>
              <a:t>ЉЕ</a:t>
            </a:r>
            <a:r>
              <a:rPr dirty="0" sz="1000" spc="25" b="1">
                <a:latin typeface="Tahoma"/>
                <a:cs typeface="Tahoma"/>
              </a:rPr>
              <a:t>Њ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114" b="1">
                <a:latin typeface="Tahoma"/>
                <a:cs typeface="Tahoma"/>
              </a:rPr>
              <a:t> </a:t>
            </a:r>
            <a:r>
              <a:rPr dirty="0" sz="1000" spc="40" b="1">
                <a:latin typeface="Tahoma"/>
                <a:cs typeface="Tahoma"/>
              </a:rPr>
              <a:t>С</a:t>
            </a:r>
            <a:r>
              <a:rPr dirty="0" sz="1000" spc="25" b="1">
                <a:latin typeface="Tahoma"/>
                <a:cs typeface="Tahoma"/>
              </a:rPr>
              <a:t>П</a:t>
            </a:r>
            <a:r>
              <a:rPr dirty="0" sz="1000" spc="30" b="1">
                <a:latin typeface="Tahoma"/>
                <a:cs typeface="Tahoma"/>
              </a:rPr>
              <a:t>О</a:t>
            </a:r>
            <a:r>
              <a:rPr dirty="0" sz="1000" spc="40" b="1">
                <a:latin typeface="Tahoma"/>
                <a:cs typeface="Tahoma"/>
              </a:rPr>
              <a:t>Р</a:t>
            </a:r>
            <a:r>
              <a:rPr dirty="0" sz="1000" spc="50" b="1">
                <a:latin typeface="Tahoma"/>
                <a:cs typeface="Tahoma"/>
              </a:rPr>
              <a:t>Т</a:t>
            </a:r>
            <a:r>
              <a:rPr dirty="0" sz="1000" spc="30" b="1">
                <a:latin typeface="Tahoma"/>
                <a:cs typeface="Tahoma"/>
              </a:rPr>
              <a:t>О</a:t>
            </a:r>
            <a:r>
              <a:rPr dirty="0" sz="1000" spc="40" b="1">
                <a:latin typeface="Tahoma"/>
                <a:cs typeface="Tahoma"/>
              </a:rPr>
              <a:t>М</a:t>
            </a:r>
            <a:r>
              <a:rPr dirty="0" sz="1000" spc="-5" b="1">
                <a:latin typeface="Tahoma"/>
                <a:cs typeface="Tahoma"/>
              </a:rPr>
              <a:t>,</a:t>
            </a:r>
            <a:r>
              <a:rPr dirty="0" sz="1000" spc="114" b="1">
                <a:latin typeface="Tahoma"/>
                <a:cs typeface="Tahoma"/>
              </a:rPr>
              <a:t> </a:t>
            </a:r>
            <a:r>
              <a:rPr dirty="0" sz="1000" spc="40" b="1">
                <a:latin typeface="Tahoma"/>
                <a:cs typeface="Tahoma"/>
              </a:rPr>
              <a:t>У</a:t>
            </a:r>
            <a:r>
              <a:rPr dirty="0" sz="1000" spc="30" b="1">
                <a:latin typeface="Tahoma"/>
                <a:cs typeface="Tahoma"/>
              </a:rPr>
              <a:t>ГОВО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1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100" b="1">
                <a:latin typeface="Tahoma"/>
                <a:cs typeface="Tahoma"/>
              </a:rPr>
              <a:t> </a:t>
            </a:r>
            <a:r>
              <a:rPr dirty="0" sz="1000" spc="40" b="1">
                <a:latin typeface="Tahoma"/>
                <a:cs typeface="Tahoma"/>
              </a:rPr>
              <a:t>С</a:t>
            </a:r>
            <a:r>
              <a:rPr dirty="0" sz="1000" spc="30" b="1">
                <a:latin typeface="Tahoma"/>
                <a:cs typeface="Tahoma"/>
              </a:rPr>
              <a:t>Т</a:t>
            </a:r>
            <a:r>
              <a:rPr dirty="0" sz="1000" spc="40" b="1">
                <a:latin typeface="Tahoma"/>
                <a:cs typeface="Tahoma"/>
              </a:rPr>
              <a:t>ИП</a:t>
            </a:r>
            <a:r>
              <a:rPr dirty="0" sz="1000" spc="45" b="1">
                <a:latin typeface="Tahoma"/>
                <a:cs typeface="Tahoma"/>
              </a:rPr>
              <a:t>Е</a:t>
            </a:r>
            <a:r>
              <a:rPr dirty="0" sz="1000" spc="25" b="1">
                <a:latin typeface="Tahoma"/>
                <a:cs typeface="Tahoma"/>
              </a:rPr>
              <a:t>Н</a:t>
            </a:r>
            <a:r>
              <a:rPr dirty="0" sz="1000" spc="40" b="1">
                <a:latin typeface="Tahoma"/>
                <a:cs typeface="Tahoma"/>
              </a:rPr>
              <a:t>ДИР</a:t>
            </a:r>
            <a:r>
              <a:rPr dirty="0" sz="1000" spc="30" b="1">
                <a:latin typeface="Tahoma"/>
                <a:cs typeface="Tahoma"/>
              </a:rPr>
              <a:t>А</a:t>
            </a:r>
            <a:r>
              <a:rPr dirty="0" sz="1000" spc="25" b="1">
                <a:latin typeface="Tahoma"/>
                <a:cs typeface="Tahoma"/>
              </a:rPr>
              <a:t>Њ</a:t>
            </a:r>
            <a:r>
              <a:rPr dirty="0" sz="1000" spc="-10" b="1">
                <a:latin typeface="Tahoma"/>
                <a:cs typeface="Tahoma"/>
              </a:rPr>
              <a:t>У</a:t>
            </a:r>
            <a:endParaRPr sz="10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82473" y="2287778"/>
          <a:ext cx="9731375" cy="4297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276"/>
                <a:gridCol w="3689934"/>
                <a:gridCol w="2251202"/>
                <a:gridCol w="1530477"/>
                <a:gridCol w="1710181"/>
              </a:tblGrid>
              <a:tr h="25184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бр.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  <a:solidFill>
                      <a:srgbClr val="0573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ме и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рез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  <a:solidFill>
                      <a:srgbClr val="0573A4"/>
                    </a:solidFill>
                  </a:tcPr>
                </a:tc>
                <a:tc>
                  <a:txBody>
                    <a:bodyPr/>
                    <a:lstStyle/>
                    <a:p>
                      <a:pPr marL="6483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овра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  <a:solidFill>
                      <a:srgbClr val="0573A4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м за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уч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ења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  <a:solidFill>
                      <a:srgbClr val="0573A4"/>
                    </a:solidFill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Број у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ра у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КС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  <a:solidFill>
                      <a:srgbClr val="0573A4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1.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2.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3.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4.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5.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6.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9559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7.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8.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9.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0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417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9509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34739" y="369432"/>
            <a:ext cx="6115685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81125" marR="5080" indent="-1369060">
              <a:lnSpc>
                <a:spcPct val="100899"/>
              </a:lnSpc>
            </a:pPr>
            <a:r>
              <a:rPr dirty="0" sz="1100" b="1">
                <a:latin typeface="Tahoma"/>
                <a:cs typeface="Tahoma"/>
              </a:rPr>
              <a:t>Д</a:t>
            </a:r>
            <a:r>
              <a:rPr dirty="0" sz="1100" spc="-10" b="1">
                <a:latin typeface="Tahoma"/>
                <a:cs typeface="Tahoma"/>
              </a:rPr>
              <a:t>Е</a:t>
            </a:r>
            <a:r>
              <a:rPr dirty="0" sz="1100" b="1">
                <a:latin typeface="Tahoma"/>
                <a:cs typeface="Tahoma"/>
              </a:rPr>
              <a:t>О 5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-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ДО</a:t>
            </a:r>
            <a:r>
              <a:rPr dirty="0" sz="1100" spc="-1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15" b="1">
                <a:latin typeface="Tahoma"/>
                <a:cs typeface="Tahoma"/>
              </a:rPr>
              <a:t>М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5" b="1">
                <a:latin typeface="Tahoma"/>
                <a:cs typeface="Tahoma"/>
              </a:rPr>
              <a:t>НТ</a:t>
            </a:r>
            <a:r>
              <a:rPr dirty="0" sz="1100" spc="-15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ЦИ</a:t>
            </a:r>
            <a:r>
              <a:rPr dirty="0" sz="1100" b="1">
                <a:latin typeface="Tahoma"/>
                <a:cs typeface="Tahoma"/>
              </a:rPr>
              <a:t>ЈА ПОД</a:t>
            </a:r>
            <a:r>
              <a:rPr dirty="0" sz="1100" spc="-20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УЗ</a:t>
            </a:r>
            <a:r>
              <a:rPr dirty="0" sz="1100" spc="-10" b="1">
                <a:latin typeface="Tahoma"/>
                <a:cs typeface="Tahoma"/>
              </a:rPr>
              <a:t> З</a:t>
            </a:r>
            <a:r>
              <a:rPr dirty="0" sz="1100" b="1">
                <a:latin typeface="Tahoma"/>
                <a:cs typeface="Tahoma"/>
              </a:rPr>
              <a:t>АХ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ЕВ 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 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2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ДАВА</a:t>
            </a:r>
            <a:r>
              <a:rPr dirty="0" sz="1100" spc="-20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ДО</a:t>
            </a:r>
            <a:r>
              <a:rPr dirty="0" sz="1100" spc="-5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ВО</a:t>
            </a:r>
            <a:r>
              <a:rPr dirty="0" sz="1100" spc="-20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15" b="1">
                <a:latin typeface="Tahoma"/>
                <a:cs typeface="Tahoma"/>
              </a:rPr>
              <a:t> </a:t>
            </a:r>
            <a:r>
              <a:rPr dirty="0" sz="1100" spc="-20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1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b="1">
                <a:latin typeface="Tahoma"/>
                <a:cs typeface="Tahoma"/>
              </a:rPr>
              <a:t> О</a:t>
            </a:r>
            <a:r>
              <a:rPr dirty="0" sz="1100" spc="5" b="1">
                <a:latin typeface="Tahoma"/>
                <a:cs typeface="Tahoma"/>
              </a:rPr>
              <a:t>Д</a:t>
            </a:r>
            <a:r>
              <a:rPr dirty="0" sz="1100" spc="-10" b="1">
                <a:latin typeface="Tahoma"/>
                <a:cs typeface="Tahoma"/>
              </a:rPr>
              <a:t>О</a:t>
            </a:r>
            <a:r>
              <a:rPr dirty="0" sz="1100" b="1">
                <a:latin typeface="Tahoma"/>
                <a:cs typeface="Tahoma"/>
              </a:rPr>
              <a:t>Б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АВА</a:t>
            </a:r>
            <a:r>
              <a:rPr dirty="0" sz="1100" spc="-20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П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Ј</a:t>
            </a:r>
            <a:r>
              <a:rPr dirty="0" sz="1100" spc="-15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ВЕ 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УЧЕ</a:t>
            </a:r>
            <a:r>
              <a:rPr dirty="0" sz="1100" spc="-15" b="1">
                <a:latin typeface="Tahoma"/>
                <a:cs typeface="Tahoma"/>
              </a:rPr>
              <a:t>Ш</a:t>
            </a:r>
            <a:r>
              <a:rPr dirty="0" sz="1100" spc="-10" b="1">
                <a:latin typeface="Tahoma"/>
                <a:cs typeface="Tahoma"/>
              </a:rPr>
              <a:t>Ћ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А</a:t>
            </a:r>
            <a:r>
              <a:rPr dirty="0" sz="1100" spc="-2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М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ЧЕ</a:t>
            </a:r>
            <a:r>
              <a:rPr dirty="0" sz="1100" spc="-1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(т</a:t>
            </a:r>
            <a:r>
              <a:rPr dirty="0" sz="1100" spc="-15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1 и</a:t>
            </a:r>
            <a:r>
              <a:rPr dirty="0" sz="1100" spc="-2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2)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1975" y="579501"/>
            <a:ext cx="1562100" cy="1562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30754" y="1177999"/>
            <a:ext cx="5978525" cy="356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45" b="1">
                <a:solidFill>
                  <a:srgbClr val="0573A4"/>
                </a:solidFill>
                <a:latin typeface="Tahoma"/>
                <a:cs typeface="Tahoma"/>
              </a:rPr>
              <a:t>СП</a:t>
            </a:r>
            <a:r>
              <a:rPr dirty="0" sz="2600" spc="40" b="1">
                <a:solidFill>
                  <a:srgbClr val="0573A4"/>
                </a:solidFill>
                <a:latin typeface="Tahoma"/>
                <a:cs typeface="Tahoma"/>
              </a:rPr>
              <a:t>И</a:t>
            </a:r>
            <a:r>
              <a:rPr dirty="0" sz="2600" spc="45" b="1">
                <a:solidFill>
                  <a:srgbClr val="0573A4"/>
                </a:solidFill>
                <a:latin typeface="Tahoma"/>
                <a:cs typeface="Tahoma"/>
              </a:rPr>
              <a:t>СА</a:t>
            </a:r>
            <a:r>
              <a:rPr dirty="0" sz="2600" b="1">
                <a:solidFill>
                  <a:srgbClr val="0573A4"/>
                </a:solidFill>
                <a:latin typeface="Tahoma"/>
                <a:cs typeface="Tahoma"/>
              </a:rPr>
              <a:t>К</a:t>
            </a:r>
            <a:r>
              <a:rPr dirty="0" sz="2600" spc="105" b="1">
                <a:solidFill>
                  <a:srgbClr val="0573A4"/>
                </a:solidFill>
                <a:latin typeface="Tahoma"/>
                <a:cs typeface="Tahoma"/>
              </a:rPr>
              <a:t> </a:t>
            </a:r>
            <a:r>
              <a:rPr dirty="0" sz="2600" spc="50" b="1">
                <a:solidFill>
                  <a:srgbClr val="0573A4"/>
                </a:solidFill>
                <a:latin typeface="Tahoma"/>
                <a:cs typeface="Tahoma"/>
              </a:rPr>
              <a:t>A</a:t>
            </a:r>
            <a:r>
              <a:rPr dirty="0" sz="2600" spc="45" b="1">
                <a:solidFill>
                  <a:srgbClr val="0573A4"/>
                </a:solidFill>
                <a:latin typeface="Tahoma"/>
                <a:cs typeface="Tahoma"/>
              </a:rPr>
              <a:t>Н</a:t>
            </a:r>
            <a:r>
              <a:rPr dirty="0" sz="2600" spc="35" b="1">
                <a:solidFill>
                  <a:srgbClr val="0573A4"/>
                </a:solidFill>
                <a:latin typeface="Tahoma"/>
                <a:cs typeface="Tahoma"/>
              </a:rPr>
              <a:t>Г</a:t>
            </a:r>
            <a:r>
              <a:rPr dirty="0" sz="2600" spc="45" b="1">
                <a:solidFill>
                  <a:srgbClr val="0573A4"/>
                </a:solidFill>
                <a:latin typeface="Tahoma"/>
                <a:cs typeface="Tahoma"/>
              </a:rPr>
              <a:t>А</a:t>
            </a:r>
            <a:r>
              <a:rPr dirty="0" sz="2600" spc="50" b="1">
                <a:solidFill>
                  <a:srgbClr val="0573A4"/>
                </a:solidFill>
                <a:latin typeface="Tahoma"/>
                <a:cs typeface="Tahoma"/>
              </a:rPr>
              <a:t>Ж</a:t>
            </a:r>
            <a:r>
              <a:rPr dirty="0" sz="2600" spc="30" b="1">
                <a:solidFill>
                  <a:srgbClr val="0573A4"/>
                </a:solidFill>
                <a:latin typeface="Tahoma"/>
                <a:cs typeface="Tahoma"/>
              </a:rPr>
              <a:t>О</a:t>
            </a:r>
            <a:r>
              <a:rPr dirty="0" sz="2600" spc="45" b="1">
                <a:solidFill>
                  <a:srgbClr val="0573A4"/>
                </a:solidFill>
                <a:latin typeface="Tahoma"/>
                <a:cs typeface="Tahoma"/>
              </a:rPr>
              <a:t>ВАН</a:t>
            </a:r>
            <a:r>
              <a:rPr dirty="0" sz="2600" spc="40" b="1">
                <a:solidFill>
                  <a:srgbClr val="0573A4"/>
                </a:solidFill>
                <a:latin typeface="Tahoma"/>
                <a:cs typeface="Tahoma"/>
              </a:rPr>
              <a:t>И</a:t>
            </a:r>
            <a:r>
              <a:rPr dirty="0" sz="2600" b="1">
                <a:solidFill>
                  <a:srgbClr val="0573A4"/>
                </a:solidFill>
                <a:latin typeface="Tahoma"/>
                <a:cs typeface="Tahoma"/>
              </a:rPr>
              <a:t>Х</a:t>
            </a:r>
            <a:r>
              <a:rPr dirty="0" sz="2600" spc="85" b="1">
                <a:solidFill>
                  <a:srgbClr val="0573A4"/>
                </a:solidFill>
                <a:latin typeface="Tahoma"/>
                <a:cs typeface="Tahoma"/>
              </a:rPr>
              <a:t> </a:t>
            </a:r>
            <a:r>
              <a:rPr dirty="0" sz="2600" spc="35" b="1">
                <a:solidFill>
                  <a:srgbClr val="0573A4"/>
                </a:solidFill>
                <a:latin typeface="Tahoma"/>
                <a:cs typeface="Tahoma"/>
              </a:rPr>
              <a:t>Т</a:t>
            </a:r>
            <a:r>
              <a:rPr dirty="0" sz="2600" spc="45" b="1">
                <a:solidFill>
                  <a:srgbClr val="0573A4"/>
                </a:solidFill>
                <a:latin typeface="Tahoma"/>
                <a:cs typeface="Tahoma"/>
              </a:rPr>
              <a:t>Р</a:t>
            </a:r>
            <a:r>
              <a:rPr dirty="0" sz="2600" spc="50" b="1">
                <a:solidFill>
                  <a:srgbClr val="0573A4"/>
                </a:solidFill>
                <a:latin typeface="Tahoma"/>
                <a:cs typeface="Tahoma"/>
              </a:rPr>
              <a:t>Е</a:t>
            </a:r>
            <a:r>
              <a:rPr dirty="0" sz="2600" spc="35" b="1">
                <a:solidFill>
                  <a:srgbClr val="0573A4"/>
                </a:solidFill>
                <a:latin typeface="Tahoma"/>
                <a:cs typeface="Tahoma"/>
              </a:rPr>
              <a:t>Н</a:t>
            </a:r>
            <a:r>
              <a:rPr dirty="0" sz="2600" spc="50" b="1">
                <a:solidFill>
                  <a:srgbClr val="0573A4"/>
                </a:solidFill>
                <a:latin typeface="Tahoma"/>
                <a:cs typeface="Tahoma"/>
              </a:rPr>
              <a:t>Е</a:t>
            </a:r>
            <a:r>
              <a:rPr dirty="0" sz="2600" spc="35" b="1">
                <a:solidFill>
                  <a:srgbClr val="0573A4"/>
                </a:solidFill>
                <a:latin typeface="Tahoma"/>
                <a:cs typeface="Tahoma"/>
              </a:rPr>
              <a:t>Р</a:t>
            </a:r>
            <a:r>
              <a:rPr dirty="0" sz="2600" b="1">
                <a:solidFill>
                  <a:srgbClr val="0573A4"/>
                </a:solidFill>
                <a:latin typeface="Tahoma"/>
                <a:cs typeface="Tahoma"/>
              </a:rPr>
              <a:t>А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5222" y="6660900"/>
            <a:ext cx="5358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ahoma"/>
                <a:cs typeface="Tahoma"/>
              </a:rPr>
              <a:t>У</a:t>
            </a:r>
            <a:r>
              <a:rPr dirty="0" sz="1000" spc="-10" b="1">
                <a:latin typeface="Tahoma"/>
                <a:cs typeface="Tahoma"/>
              </a:rPr>
              <a:t>ГОВОР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ДУ</a:t>
            </a:r>
            <a:r>
              <a:rPr dirty="0" sz="1000" spc="-5" b="1">
                <a:latin typeface="Tahoma"/>
                <a:cs typeface="Tahoma"/>
              </a:rPr>
              <a:t>,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У</a:t>
            </a:r>
            <a:r>
              <a:rPr dirty="0" sz="1000" spc="-10" b="1">
                <a:latin typeface="Tahoma"/>
                <a:cs typeface="Tahoma"/>
              </a:rPr>
              <a:t>ГО</a:t>
            </a:r>
            <a:r>
              <a:rPr dirty="0" sz="100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ОР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Т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b="1">
                <a:latin typeface="Tahoma"/>
                <a:cs typeface="Tahoma"/>
              </a:rPr>
              <a:t>У</a:t>
            </a: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ОМ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Г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10" b="1">
                <a:latin typeface="Tahoma"/>
                <a:cs typeface="Tahoma"/>
              </a:rPr>
              <a:t>ЖОВА</a:t>
            </a:r>
            <a:r>
              <a:rPr dirty="0" sz="1000" spc="-20" b="1">
                <a:latin typeface="Tahoma"/>
                <a:cs typeface="Tahoma"/>
              </a:rPr>
              <a:t>Њ</a:t>
            </a:r>
            <a:r>
              <a:rPr dirty="0" sz="1000" spc="-5" b="1">
                <a:latin typeface="Tahoma"/>
                <a:cs typeface="Tahoma"/>
              </a:rPr>
              <a:t>У</a:t>
            </a:r>
            <a:r>
              <a:rPr dirty="0" sz="1000" spc="-5" b="1">
                <a:latin typeface="Tahoma"/>
                <a:cs typeface="Tahoma"/>
              </a:rPr>
              <a:t>,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0" b="1">
                <a:latin typeface="Tahoma"/>
                <a:cs typeface="Tahoma"/>
              </a:rPr>
              <a:t>Д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У</a:t>
            </a:r>
            <a:r>
              <a:rPr dirty="0" sz="1000" spc="-10" b="1">
                <a:latin typeface="Tahoma"/>
                <a:cs typeface="Tahoma"/>
              </a:rPr>
              <a:t>КА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1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ГАЖОВ</a:t>
            </a:r>
            <a:r>
              <a:rPr dirty="0" sz="1000" spc="0" b="1">
                <a:latin typeface="Tahoma"/>
                <a:cs typeface="Tahoma"/>
              </a:rPr>
              <a:t>А</a:t>
            </a:r>
            <a:r>
              <a:rPr dirty="0" sz="1000" spc="-20" b="1">
                <a:latin typeface="Tahoma"/>
                <a:cs typeface="Tahoma"/>
              </a:rPr>
              <a:t>Њ</a:t>
            </a:r>
            <a:r>
              <a:rPr dirty="0" sz="1000" spc="-10" b="1">
                <a:latin typeface="Tahoma"/>
                <a:cs typeface="Tahoma"/>
              </a:rPr>
              <a:t>У</a:t>
            </a:r>
            <a:endParaRPr sz="10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82473" y="2283206"/>
          <a:ext cx="9731375" cy="4297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276"/>
                <a:gridCol w="3689934"/>
                <a:gridCol w="2251202"/>
                <a:gridCol w="1530477"/>
                <a:gridCol w="1710181"/>
              </a:tblGrid>
              <a:tr h="25184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бр.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  <a:solidFill>
                      <a:srgbClr val="0573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ме и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рез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  <a:solidFill>
                      <a:srgbClr val="0573A4"/>
                    </a:solidFill>
                  </a:tcPr>
                </a:tc>
                <a:tc>
                  <a:txBody>
                    <a:bodyPr/>
                    <a:lstStyle/>
                    <a:p>
                      <a:pPr marL="6483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овра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  <a:solidFill>
                      <a:srgbClr val="0573A4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м за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уч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ења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  <a:solidFill>
                      <a:srgbClr val="0573A4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Број ли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це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ТКСС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  <a:solidFill>
                      <a:srgbClr val="0573A4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1.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2.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3.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4.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5.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670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670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670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670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670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6.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670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670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670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670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670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7.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8.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9559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9.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0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417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5">
                      <a:solidFill>
                        <a:srgbClr val="2C2C2C"/>
                      </a:solidFill>
                      <a:prstDash val="solid"/>
                    </a:lnT>
                    <a:lnB w="7366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  <a:tr h="289509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2C2C2C"/>
                      </a:solidFill>
                      <a:prstDash val="solid"/>
                    </a:lnL>
                    <a:lnR w="7365">
                      <a:solidFill>
                        <a:srgbClr val="2C2C2C"/>
                      </a:solidFill>
                      <a:prstDash val="solid"/>
                    </a:lnR>
                    <a:lnT w="7366">
                      <a:solidFill>
                        <a:srgbClr val="2C2C2C"/>
                      </a:solidFill>
                      <a:prstDash val="solid"/>
                    </a:lnT>
                    <a:lnB w="7365">
                      <a:solidFill>
                        <a:srgbClr val="2C2C2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User</dc:creator>
  <dcterms:created xsi:type="dcterms:W3CDTF">2021-05-27T13:39:57Z</dcterms:created>
  <dcterms:modified xsi:type="dcterms:W3CDTF">2021-05-27T13:39:57Z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2021-05-19T00:00:00Z</vt:filetime>
  </property>
  <property fmtid="{D5CDD505-2E9C-101B-9397-08002B2CF9AE}" pid="3" name="LastSaved">
    <vt:filetime>2021-05-27T00:00:00Z</vt:filetime>
  </property>
</Properties>
</file>