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D74B5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D74B5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D74B5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6825" y="1196964"/>
            <a:ext cx="9159748" cy="618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D74B5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9551" y="2286254"/>
            <a:ext cx="9734296" cy="4297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86933" y="457200"/>
            <a:ext cx="4562475" cy="16954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100" b="1">
                <a:latin typeface="Tahoma"/>
                <a:cs typeface="Tahoma"/>
              </a:rPr>
              <a:t>2</a:t>
            </a:r>
            <a:r>
              <a:rPr dirty="0" sz="1100" spc="-10" b="1">
                <a:latin typeface="Tahoma"/>
                <a:cs typeface="Tahoma"/>
              </a:rPr>
              <a:t>.</a:t>
            </a:r>
            <a:r>
              <a:rPr dirty="0" sz="1100" b="1">
                <a:latin typeface="Tahoma"/>
                <a:cs typeface="Tahoma"/>
              </a:rPr>
              <a:t>4.</a:t>
            </a:r>
            <a:r>
              <a:rPr dirty="0" sz="1100" spc="-10" b="1">
                <a:latin typeface="Tahoma"/>
                <a:cs typeface="Tahoma"/>
              </a:rPr>
              <a:t> 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У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15" b="1">
                <a:latin typeface="Tahoma"/>
                <a:cs typeface="Tahoma"/>
              </a:rPr>
              <a:t>Ш</a:t>
            </a:r>
            <a:r>
              <a:rPr dirty="0" sz="1100" b="1">
                <a:latin typeface="Tahoma"/>
                <a:cs typeface="Tahoma"/>
              </a:rPr>
              <a:t>ЊА О</a:t>
            </a:r>
            <a:r>
              <a:rPr dirty="0" sz="1100" spc="-2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ГА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spc="-10" b="1">
                <a:latin typeface="Tahoma"/>
                <a:cs typeface="Tahoma"/>
              </a:rPr>
              <a:t>З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Ц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ЈА И ФИ</a:t>
            </a:r>
            <a:r>
              <a:rPr dirty="0" sz="1100" spc="-20" b="1">
                <a:latin typeface="Tahoma"/>
                <a:cs typeface="Tahoma"/>
              </a:rPr>
              <a:t>Н</a:t>
            </a:r>
            <a:r>
              <a:rPr dirty="0" sz="1100" b="1">
                <a:latin typeface="Tahoma"/>
                <a:cs typeface="Tahoma"/>
              </a:rPr>
              <a:t>А</a:t>
            </a:r>
            <a:r>
              <a:rPr dirty="0" sz="1100" spc="-5" b="1">
                <a:latin typeface="Tahoma"/>
                <a:cs typeface="Tahoma"/>
              </a:rPr>
              <a:t>Н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И</a:t>
            </a:r>
            <a:r>
              <a:rPr dirty="0" sz="1100" b="1">
                <a:latin typeface="Tahoma"/>
                <a:cs typeface="Tahoma"/>
              </a:rPr>
              <a:t>Ј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К</a:t>
            </a:r>
            <a:r>
              <a:rPr dirty="0" sz="1100" b="1">
                <a:latin typeface="Tahoma"/>
                <a:cs typeface="Tahoma"/>
              </a:rPr>
              <a:t>А 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10" b="1">
                <a:latin typeface="Tahoma"/>
                <a:cs typeface="Tahoma"/>
              </a:rPr>
              <a:t>Р</a:t>
            </a:r>
            <a:r>
              <a:rPr dirty="0" sz="1100" b="1">
                <a:latin typeface="Tahoma"/>
                <a:cs typeface="Tahoma"/>
              </a:rPr>
              <a:t>ЕД</a:t>
            </a:r>
            <a:r>
              <a:rPr dirty="0" sz="1100" spc="-5" b="1">
                <a:latin typeface="Tahoma"/>
                <a:cs typeface="Tahoma"/>
              </a:rPr>
              <a:t>С</a:t>
            </a:r>
            <a:r>
              <a:rPr dirty="0" sz="1100" spc="-5" b="1">
                <a:latin typeface="Tahoma"/>
                <a:cs typeface="Tahoma"/>
              </a:rPr>
              <a:t>Т</a:t>
            </a:r>
            <a:r>
              <a:rPr dirty="0" sz="1100" b="1">
                <a:latin typeface="Tahoma"/>
                <a:cs typeface="Tahoma"/>
              </a:rPr>
              <a:t>ВА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641731"/>
            <a:ext cx="1562100" cy="1562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27200" marR="5080" indent="-346075">
              <a:lnSpc>
                <a:spcPct val="111000"/>
              </a:lnSpc>
            </a:pPr>
            <a:r>
              <a:rPr dirty="0"/>
              <a:t>Врху</a:t>
            </a:r>
            <a:r>
              <a:rPr dirty="0" spc="-10"/>
              <a:t>н</a:t>
            </a:r>
            <a:r>
              <a:rPr dirty="0"/>
              <a:t>с</a:t>
            </a:r>
            <a:r>
              <a:rPr dirty="0" spc="-10"/>
              <a:t>к</a:t>
            </a:r>
            <a:r>
              <a:rPr dirty="0"/>
              <a:t>и </a:t>
            </a:r>
            <a:r>
              <a:rPr dirty="0" spc="-10"/>
              <a:t>с</a:t>
            </a:r>
            <a:r>
              <a:rPr dirty="0"/>
              <a:t>портис</a:t>
            </a:r>
            <a:r>
              <a:rPr dirty="0" spc="-10"/>
              <a:t>т</a:t>
            </a:r>
            <a:r>
              <a:rPr dirty="0"/>
              <a:t>и и</a:t>
            </a:r>
            <a:r>
              <a:rPr dirty="0" spc="-10"/>
              <a:t> </a:t>
            </a:r>
            <a:r>
              <a:rPr dirty="0"/>
              <a:t>врху</a:t>
            </a:r>
            <a:r>
              <a:rPr dirty="0" spc="-10"/>
              <a:t>н</a:t>
            </a:r>
            <a:r>
              <a:rPr dirty="0"/>
              <a:t>с</a:t>
            </a:r>
            <a:r>
              <a:rPr dirty="0" spc="-10"/>
              <a:t>к</a:t>
            </a:r>
            <a:r>
              <a:rPr dirty="0"/>
              <a:t>и </a:t>
            </a:r>
            <a:r>
              <a:rPr dirty="0" spc="-10"/>
              <a:t>с</a:t>
            </a:r>
            <a:r>
              <a:rPr dirty="0"/>
              <a:t>портс</a:t>
            </a:r>
            <a:r>
              <a:rPr dirty="0" spc="-10"/>
              <a:t>к</a:t>
            </a:r>
            <a:r>
              <a:rPr dirty="0"/>
              <a:t>и с</a:t>
            </a:r>
            <a:r>
              <a:rPr dirty="0" spc="-10"/>
              <a:t>т</a:t>
            </a:r>
            <a:r>
              <a:rPr dirty="0"/>
              <a:t>ручњ</a:t>
            </a:r>
            <a:r>
              <a:rPr dirty="0" spc="-15"/>
              <a:t>а</a:t>
            </a:r>
            <a:r>
              <a:rPr dirty="0"/>
              <a:t>к, к</a:t>
            </a:r>
            <a:r>
              <a:rPr dirty="0" spc="-10"/>
              <a:t>л</a:t>
            </a:r>
            <a:r>
              <a:rPr dirty="0"/>
              <a:t>уба</a:t>
            </a:r>
            <a:r>
              <a:rPr dirty="0"/>
              <a:t> осигур</a:t>
            </a:r>
            <a:r>
              <a:rPr dirty="0" spc="-10"/>
              <a:t>а</a:t>
            </a:r>
            <a:r>
              <a:rPr dirty="0"/>
              <a:t>ни</a:t>
            </a:r>
            <a:r>
              <a:rPr dirty="0" spc="-15"/>
              <a:t> </a:t>
            </a:r>
            <a:r>
              <a:rPr dirty="0"/>
              <a:t>у складу</a:t>
            </a:r>
            <a:r>
              <a:rPr dirty="0" spc="-15"/>
              <a:t> </a:t>
            </a:r>
            <a:r>
              <a:rPr dirty="0"/>
              <a:t>са</a:t>
            </a:r>
            <a:r>
              <a:rPr dirty="0" spc="-15"/>
              <a:t> </a:t>
            </a:r>
            <a:r>
              <a:rPr dirty="0"/>
              <a:t>чланом</a:t>
            </a:r>
            <a:r>
              <a:rPr dirty="0" spc="-10"/>
              <a:t> </a:t>
            </a:r>
            <a:r>
              <a:rPr dirty="0"/>
              <a:t>21</a:t>
            </a:r>
            <a:r>
              <a:rPr dirty="0" spc="-20"/>
              <a:t> </a:t>
            </a:r>
            <a:r>
              <a:rPr dirty="0"/>
              <a:t>Закона о </a:t>
            </a:r>
            <a:r>
              <a:rPr dirty="0" spc="-20"/>
              <a:t>с</a:t>
            </a:r>
            <a:r>
              <a:rPr dirty="0" spc="-10"/>
              <a:t>п</a:t>
            </a:r>
            <a:r>
              <a:rPr dirty="0"/>
              <a:t>орту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82473" y="2286254"/>
          <a:ext cx="9731375" cy="4297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276"/>
                <a:gridCol w="3420186"/>
                <a:gridCol w="1620265"/>
                <a:gridCol w="2069973"/>
                <a:gridCol w="2071369"/>
              </a:tblGrid>
              <a:tr h="25184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бр.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ме и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рез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грач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ер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гур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ва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ј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ћ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др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ш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тво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  <a:tc>
                  <a:txBody>
                    <a:bodyPr/>
                    <a:lstStyle/>
                    <a:p>
                      <a:pPr marL="58610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Број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ол</a:t>
                      </a:r>
                      <a:r>
                        <a:rPr dirty="0" sz="1100" spc="-1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2D74B5"/>
                    </a:solidFill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1.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2.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3.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4.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5.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6.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7.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8.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dirty="0" sz="1100" spc="5" b="1">
                          <a:latin typeface="Tahoma"/>
                          <a:cs typeface="Tahoma"/>
                        </a:rPr>
                        <a:t>9.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0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416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5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509"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100" spc="-10" b="1">
                          <a:latin typeface="Tahoma"/>
                          <a:cs typeface="Tahoma"/>
                        </a:rPr>
                        <a:t>4</a:t>
                      </a:r>
                      <a:r>
                        <a:rPr dirty="0" sz="1100" b="1">
                          <a:latin typeface="Tahoma"/>
                          <a:cs typeface="Tahoma"/>
                        </a:rPr>
                        <a:t>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User</dc:creator>
  <dcterms:created xsi:type="dcterms:W3CDTF">2021-05-27T13:40:17Z</dcterms:created>
  <dcterms:modified xsi:type="dcterms:W3CDTF">2021-05-27T13:40:17Z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2021-05-19T00:00:00Z</vt:filetime>
  </property>
  <property fmtid="{D5CDD505-2E9C-101B-9397-08002B2CF9AE}" pid="3" name="LastSaved">
    <vt:filetime>2021-05-27T00:00:00Z</vt:filetime>
  </property>
</Properties>
</file>