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P</a:t>
            </a:r>
            <a:r>
              <a:rPr dirty="0" spc="-10"/>
              <a:t>a</a:t>
            </a:r>
            <a:r>
              <a:rPr dirty="0" spc="-20"/>
              <a:t>g</a:t>
            </a:r>
            <a:r>
              <a:rPr dirty="0" spc="-5"/>
              <a:t>e</a:t>
            </a:r>
            <a:r>
              <a:rPr dirty="0" spc="-10"/>
              <a:t> </a:t>
            </a: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P</a:t>
            </a:r>
            <a:r>
              <a:rPr dirty="0" spc="-10"/>
              <a:t>a</a:t>
            </a:r>
            <a:r>
              <a:rPr dirty="0" spc="-20"/>
              <a:t>g</a:t>
            </a:r>
            <a:r>
              <a:rPr dirty="0" spc="-5"/>
              <a:t>e</a:t>
            </a:r>
            <a:r>
              <a:rPr dirty="0" spc="-10"/>
              <a:t> </a:t>
            </a: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P</a:t>
            </a:r>
            <a:r>
              <a:rPr dirty="0" spc="-10"/>
              <a:t>a</a:t>
            </a:r>
            <a:r>
              <a:rPr dirty="0" spc="-20"/>
              <a:t>g</a:t>
            </a:r>
            <a:r>
              <a:rPr dirty="0" spc="-5"/>
              <a:t>e</a:t>
            </a:r>
            <a:r>
              <a:rPr dirty="0" spc="-10"/>
              <a:t> </a:t>
            </a: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P</a:t>
            </a:r>
            <a:r>
              <a:rPr dirty="0" spc="-10"/>
              <a:t>a</a:t>
            </a:r>
            <a:r>
              <a:rPr dirty="0" spc="-20"/>
              <a:t>g</a:t>
            </a:r>
            <a:r>
              <a:rPr dirty="0" spc="-5"/>
              <a:t>e</a:t>
            </a:r>
            <a:r>
              <a:rPr dirty="0" spc="-10"/>
              <a:t> </a:t>
            </a: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P</a:t>
            </a:r>
            <a:r>
              <a:rPr dirty="0" spc="-10"/>
              <a:t>a</a:t>
            </a:r>
            <a:r>
              <a:rPr dirty="0" spc="-20"/>
              <a:t>g</a:t>
            </a:r>
            <a:r>
              <a:rPr dirty="0" spc="-5"/>
              <a:t>e</a:t>
            </a:r>
            <a:r>
              <a:rPr dirty="0" spc="-10"/>
              <a:t> </a:t>
            </a: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2110" y="9158083"/>
            <a:ext cx="410845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P</a:t>
            </a:r>
            <a:r>
              <a:rPr dirty="0" spc="-10"/>
              <a:t>a</a:t>
            </a:r>
            <a:r>
              <a:rPr dirty="0" spc="-20"/>
              <a:t>g</a:t>
            </a:r>
            <a:r>
              <a:rPr dirty="0" spc="-5"/>
              <a:t>e</a:t>
            </a:r>
            <a:r>
              <a:rPr dirty="0" spc="-10"/>
              <a:t> </a:t>
            </a:r>
            <a:fld id="{81D60167-4931-47E6-BA6A-407CBD079E47}" type="slidenum">
              <a:rPr dirty="0" spc="-1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9063" y="736764"/>
            <a:ext cx="4025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Times New Roman"/>
                <a:cs typeface="Times New Roman"/>
              </a:rPr>
              <a:t>Sh</a:t>
            </a:r>
            <a:r>
              <a:rPr dirty="0" sz="1100" spc="-10">
                <a:latin typeface="Times New Roman"/>
                <a:cs typeface="Times New Roman"/>
              </a:rPr>
              <a:t>eet</a:t>
            </a:r>
            <a:r>
              <a:rPr dirty="0" sz="1100" spc="-1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52447" y="397675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815966" y="3978275"/>
            <a:ext cx="0" cy="143510"/>
          </a:xfrm>
          <a:custGeom>
            <a:avLst/>
            <a:gdLst/>
            <a:ahLst/>
            <a:cxnLst/>
            <a:rect l="l" t="t" r="r" b="b"/>
            <a:pathLst>
              <a:path w="0"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47028" y="3978275"/>
            <a:ext cx="0" cy="143510"/>
          </a:xfrm>
          <a:custGeom>
            <a:avLst/>
            <a:gdLst/>
            <a:ahLst/>
            <a:cxnLst/>
            <a:rect l="l" t="t" r="r" b="b"/>
            <a:pathLst>
              <a:path w="0"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53210" y="3977512"/>
            <a:ext cx="4894580" cy="0"/>
          </a:xfrm>
          <a:custGeom>
            <a:avLst/>
            <a:gdLst/>
            <a:ahLst/>
            <a:cxnLst/>
            <a:rect l="l" t="t" r="r" b="b"/>
            <a:pathLst>
              <a:path w="4894580" h="0">
                <a:moveTo>
                  <a:pt x="0" y="0"/>
                </a:moveTo>
                <a:lnTo>
                  <a:pt x="48944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53210" y="4120768"/>
            <a:ext cx="4894580" cy="0"/>
          </a:xfrm>
          <a:custGeom>
            <a:avLst/>
            <a:gdLst/>
            <a:ahLst/>
            <a:cxnLst/>
            <a:rect l="l" t="t" r="r" b="b"/>
            <a:pathLst>
              <a:path w="4894580" h="0">
                <a:moveTo>
                  <a:pt x="0" y="0"/>
                </a:moveTo>
                <a:lnTo>
                  <a:pt x="48944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</a:t>
            </a:r>
            <a:r>
              <a:rPr dirty="0" spc="-10"/>
              <a:t>a</a:t>
            </a:r>
            <a:r>
              <a:rPr dirty="0" spc="-20"/>
              <a:t>g</a:t>
            </a:r>
            <a:r>
              <a:rPr dirty="0" spc="-5"/>
              <a:t>e</a:t>
            </a:r>
            <a:r>
              <a:rPr dirty="0" spc="-10"/>
              <a:t> </a:t>
            </a:r>
            <a:fld id="{81D60167-4931-47E6-BA6A-407CBD079E47}" type="slidenum">
              <a:rPr dirty="0" spc="-10"/>
              <a:t>1</a:t>
            </a:fld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51050" y="1871091"/>
          <a:ext cx="4899025" cy="1964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518"/>
                <a:gridCol w="1631061"/>
              </a:tblGrid>
              <a:tr h="217931"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1350" b="1">
                          <a:latin typeface="Arial"/>
                          <a:cs typeface="Arial"/>
                        </a:rPr>
                        <a:t>ПРИХОДИ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</a:pPr>
                      <a:r>
                        <a:rPr dirty="0" sz="1350" b="1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/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ПОСЛОВНИ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П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Х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ОДИ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/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П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Х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ОДИ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ОД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П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ОД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ЈЕ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УЛ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ЗНИ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Ц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А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П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РХ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ОДИ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ОД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СПОНЗО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А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П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Х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ОДИ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ОД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РА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НСФ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ЕР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ИГ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РАЧ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А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П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Х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ОДИ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ОД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ДОН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Ц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ИЈА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637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П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Х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ОДИ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ОД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ЧЛА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НАР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ИНА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П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Х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Д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8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ОД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Ј</a:t>
                      </a:r>
                      <a:r>
                        <a:rPr dirty="0" sz="800" spc="-30" b="1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ВНОГ</a:t>
                      </a:r>
                      <a:r>
                        <a:rPr dirty="0" sz="8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С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Е</a:t>
                      </a:r>
                      <a:r>
                        <a:rPr dirty="0" sz="800" spc="5" b="1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800" spc="-20" b="1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А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 marL="170942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МИНИС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АРС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ВО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МЛ.И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СП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А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marL="182943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ГРА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Д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Л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КАЛНА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САМ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УПРАВА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560322" y="3991328"/>
            <a:ext cx="1762125" cy="129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0" b="1">
                <a:latin typeface="Arial"/>
                <a:cs typeface="Arial"/>
              </a:rPr>
              <a:t>ОС</a:t>
            </a:r>
            <a:r>
              <a:rPr dirty="0" sz="800" spc="-15" b="1">
                <a:latin typeface="Arial"/>
                <a:cs typeface="Arial"/>
              </a:rPr>
              <a:t>Т</a:t>
            </a:r>
            <a:r>
              <a:rPr dirty="0" sz="800" spc="-20" b="1">
                <a:latin typeface="Arial"/>
                <a:cs typeface="Arial"/>
              </a:rPr>
              <a:t>А</a:t>
            </a:r>
            <a:r>
              <a:rPr dirty="0" sz="800" spc="10" b="1">
                <a:latin typeface="Arial"/>
                <a:cs typeface="Arial"/>
              </a:rPr>
              <a:t>ЛИ</a:t>
            </a:r>
            <a:r>
              <a:rPr dirty="0" sz="800" spc="5" b="1">
                <a:latin typeface="Arial"/>
                <a:cs typeface="Arial"/>
              </a:rPr>
              <a:t> </a:t>
            </a:r>
            <a:r>
              <a:rPr dirty="0" sz="800" spc="10" b="1">
                <a:latin typeface="Arial"/>
                <a:cs typeface="Arial"/>
              </a:rPr>
              <a:t>Н</a:t>
            </a:r>
            <a:r>
              <a:rPr dirty="0" sz="800" b="1">
                <a:latin typeface="Arial"/>
                <a:cs typeface="Arial"/>
              </a:rPr>
              <a:t>Е</a:t>
            </a:r>
            <a:r>
              <a:rPr dirty="0" sz="800" spc="10" b="1">
                <a:latin typeface="Arial"/>
                <a:cs typeface="Arial"/>
              </a:rPr>
              <a:t>ПОМ</a:t>
            </a:r>
            <a:r>
              <a:rPr dirty="0" sz="800" spc="5" b="1">
                <a:latin typeface="Arial"/>
                <a:cs typeface="Arial"/>
              </a:rPr>
              <a:t>Е</a:t>
            </a:r>
            <a:r>
              <a:rPr dirty="0" sz="800" spc="10" b="1">
                <a:latin typeface="Arial"/>
                <a:cs typeface="Arial"/>
              </a:rPr>
              <a:t>Н</a:t>
            </a:r>
            <a:r>
              <a:rPr dirty="0" sz="800" spc="5" b="1">
                <a:latin typeface="Arial"/>
                <a:cs typeface="Arial"/>
              </a:rPr>
              <a:t>У</a:t>
            </a:r>
            <a:r>
              <a:rPr dirty="0" sz="800" spc="-15" b="1">
                <a:latin typeface="Arial"/>
                <a:cs typeface="Arial"/>
              </a:rPr>
              <a:t>Т</a:t>
            </a:r>
            <a:r>
              <a:rPr dirty="0" sz="800" spc="10" b="1">
                <a:latin typeface="Arial"/>
                <a:cs typeface="Arial"/>
              </a:rPr>
              <a:t>И</a:t>
            </a:r>
            <a:r>
              <a:rPr dirty="0" sz="800" spc="5" b="1">
                <a:latin typeface="Arial"/>
                <a:cs typeface="Arial"/>
              </a:rPr>
              <a:t> </a:t>
            </a:r>
            <a:r>
              <a:rPr dirty="0" sz="800" spc="10" b="1">
                <a:latin typeface="Arial"/>
                <a:cs typeface="Arial"/>
              </a:rPr>
              <a:t>П</a:t>
            </a:r>
            <a:r>
              <a:rPr dirty="0" sz="800" spc="5" b="1">
                <a:latin typeface="Arial"/>
                <a:cs typeface="Arial"/>
              </a:rPr>
              <a:t>Р</a:t>
            </a:r>
            <a:r>
              <a:rPr dirty="0" sz="800" spc="10" b="1">
                <a:latin typeface="Arial"/>
                <a:cs typeface="Arial"/>
              </a:rPr>
              <a:t>И</a:t>
            </a:r>
            <a:r>
              <a:rPr dirty="0" sz="800" spc="5" b="1">
                <a:latin typeface="Arial"/>
                <a:cs typeface="Arial"/>
              </a:rPr>
              <a:t>Х</a:t>
            </a:r>
            <a:r>
              <a:rPr dirty="0" sz="800" spc="10" b="1">
                <a:latin typeface="Arial"/>
                <a:cs typeface="Arial"/>
              </a:rPr>
              <a:t>О</a:t>
            </a:r>
            <a:r>
              <a:rPr dirty="0" sz="800" spc="5" b="1">
                <a:latin typeface="Arial"/>
                <a:cs typeface="Arial"/>
              </a:rPr>
              <a:t>Д</a:t>
            </a:r>
            <a:r>
              <a:rPr dirty="0" sz="800" spc="10" b="1">
                <a:latin typeface="Arial"/>
                <a:cs typeface="Arial"/>
              </a:rPr>
              <a:t>И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33115" y="1339740"/>
            <a:ext cx="306197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 b="1">
                <a:latin typeface="Arial"/>
                <a:cs typeface="Arial"/>
              </a:rPr>
              <a:t>ФИ</a:t>
            </a:r>
            <a:r>
              <a:rPr dirty="0" sz="1100" spc="-10" b="1">
                <a:latin typeface="Arial"/>
                <a:cs typeface="Arial"/>
              </a:rPr>
              <a:t>Н</a:t>
            </a:r>
            <a:r>
              <a:rPr dirty="0" sz="1100" spc="-45" b="1">
                <a:latin typeface="Arial"/>
                <a:cs typeface="Arial"/>
              </a:rPr>
              <a:t>А</a:t>
            </a:r>
            <a:r>
              <a:rPr dirty="0" sz="1100" spc="-10" b="1">
                <a:latin typeface="Arial"/>
                <a:cs typeface="Arial"/>
              </a:rPr>
              <a:t>НС</a:t>
            </a:r>
            <a:r>
              <a:rPr dirty="0" sz="1100" spc="-20" b="1">
                <a:latin typeface="Arial"/>
                <a:cs typeface="Arial"/>
              </a:rPr>
              <a:t>И</a:t>
            </a:r>
            <a:r>
              <a:rPr dirty="0" sz="1100" spc="-10" b="1">
                <a:latin typeface="Arial"/>
                <a:cs typeface="Arial"/>
              </a:rPr>
              <a:t>ЈСКИ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П</a:t>
            </a:r>
            <a:r>
              <a:rPr dirty="0" sz="1100" spc="-10" b="1">
                <a:latin typeface="Arial"/>
                <a:cs typeface="Arial"/>
              </a:rPr>
              <a:t>Л</a:t>
            </a:r>
            <a:r>
              <a:rPr dirty="0" sz="1100" spc="-45" b="1">
                <a:latin typeface="Arial"/>
                <a:cs typeface="Arial"/>
              </a:rPr>
              <a:t>А</a:t>
            </a:r>
            <a:r>
              <a:rPr dirty="0" sz="1100" spc="-10" b="1">
                <a:latin typeface="Arial"/>
                <a:cs typeface="Arial"/>
              </a:rPr>
              <a:t>Н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ЗА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СЕЗО</a:t>
            </a:r>
            <a:r>
              <a:rPr dirty="0" sz="1100" spc="-5" b="1">
                <a:latin typeface="Arial"/>
                <a:cs typeface="Arial"/>
              </a:rPr>
              <a:t>Н</a:t>
            </a:r>
            <a:r>
              <a:rPr dirty="0" sz="1100" spc="-10" b="1">
                <a:latin typeface="Arial"/>
                <a:cs typeface="Arial"/>
              </a:rPr>
              <a:t>У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2021</a:t>
            </a:r>
            <a:r>
              <a:rPr dirty="0" sz="1100" spc="-10" b="1">
                <a:latin typeface="Arial"/>
                <a:cs typeface="Arial"/>
              </a:rPr>
              <a:t>/</a:t>
            </a:r>
            <a:r>
              <a:rPr dirty="0" sz="1100" spc="-10" b="1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551050" y="4402835"/>
          <a:ext cx="4899025" cy="541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518"/>
                <a:gridCol w="1631061"/>
              </a:tblGrid>
              <a:tr h="217931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350" b="1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1350" spc="-65" b="1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1350" b="1">
                          <a:latin typeface="Arial"/>
                          <a:cs typeface="Arial"/>
                        </a:rPr>
                        <a:t>С</a:t>
                      </a:r>
                      <a:r>
                        <a:rPr dirty="0" sz="1350" spc="-5" b="1">
                          <a:latin typeface="Arial"/>
                          <a:cs typeface="Arial"/>
                        </a:rPr>
                        <a:t>Х</a:t>
                      </a:r>
                      <a:r>
                        <a:rPr dirty="0" sz="1350" b="1">
                          <a:latin typeface="Arial"/>
                          <a:cs typeface="Arial"/>
                        </a:rPr>
                        <a:t>ОДИ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</a:pPr>
                      <a:r>
                        <a:rPr dirty="0" sz="1350" b="1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/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ПОС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Л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ОВНИ</a:t>
                      </a:r>
                      <a:r>
                        <a:rPr dirty="0" sz="9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900" spc="-20" b="1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СХО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Д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И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  <a:solidFill>
                      <a:srgbClr val="B1B1B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551050" y="5084064"/>
          <a:ext cx="4899025" cy="1359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518"/>
                <a:gridCol w="1631061"/>
              </a:tblGrid>
              <a:tr h="143255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800" spc="1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Ш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КО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В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З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АРА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ДА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(УГО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В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ОР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РА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Д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У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37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z="900" spc="5" b="1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РО</a:t>
                      </a:r>
                      <a:r>
                        <a:rPr dirty="0" sz="900" spc="-20" b="1">
                          <a:latin typeface="Arial"/>
                          <a:cs typeface="Arial"/>
                        </a:rPr>
                        <a:t>Ш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ОВИ</a:t>
                      </a:r>
                      <a:r>
                        <a:rPr dirty="0" sz="9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Н</a:t>
                      </a:r>
                      <a:r>
                        <a:rPr dirty="0" sz="900" spc="-25" b="1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Н</a:t>
                      </a:r>
                      <a:r>
                        <a:rPr dirty="0" sz="900" spc="-25" b="1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ДА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 algn="r" marR="12065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РЕНЕРИ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algn="r" marR="12065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ИГРАЧИ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 marL="1671320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С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АЛО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НЕП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МЕНУ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С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Б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Љ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Е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С</a:t>
                      </a:r>
                      <a:r>
                        <a:rPr dirty="0" sz="900" spc="5" b="1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УК</a:t>
                      </a:r>
                      <a:r>
                        <a:rPr dirty="0" sz="900" spc="5" b="1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У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РА</a:t>
                      </a:r>
                      <a:r>
                        <a:rPr dirty="0" sz="9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ТРО</a:t>
                      </a:r>
                      <a:r>
                        <a:rPr dirty="0" sz="900" spc="-20" b="1">
                          <a:latin typeface="Arial"/>
                          <a:cs typeface="Arial"/>
                        </a:rPr>
                        <a:t>Ш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ОВА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 marL="1360170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Ш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ВИ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МА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ЕРИ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Ј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АЛА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НЕНЕРГИ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Ј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Е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marL="2025014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Ш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ВИ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Д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Ж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АВАЊА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 marL="2087245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Ш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ВИ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З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КУПНИНА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551050" y="6583933"/>
          <a:ext cx="4899025" cy="2117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518"/>
                <a:gridCol w="1631061"/>
              </a:tblGrid>
              <a:tr h="176784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z="900" spc="5" b="1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РО</a:t>
                      </a:r>
                      <a:r>
                        <a:rPr dirty="0" sz="900" spc="-20" b="1">
                          <a:latin typeface="Arial"/>
                          <a:cs typeface="Arial"/>
                        </a:rPr>
                        <a:t>Ш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ОВИ</a:t>
                      </a:r>
                      <a:r>
                        <a:rPr dirty="0" sz="9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900" spc="-25" b="1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КМ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900" spc="-10" b="1">
                          <a:latin typeface="Arial"/>
                          <a:cs typeface="Arial"/>
                        </a:rPr>
                        <a:t>Ч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ЕЊА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  <a:solidFill>
                      <a:srgbClr val="B1B1B1"/>
                    </a:solidFill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algn="r" marR="11430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ЛИЦЕНЦЕ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 algn="r" marR="13335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ПУ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НИ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Ш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ВИ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algn="r" marR="1270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ЧЛАНАРИНА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ЛУБА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636">
                <a:tc>
                  <a:txBody>
                    <a:bodyPr/>
                    <a:lstStyle/>
                    <a:p>
                      <a:pPr algn="r" marR="1206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ИЗАЦИ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Ј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Е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 algn="r" marR="12065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Д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РУГЕ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АКСЕ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marL="2160270">
                        <a:lnSpc>
                          <a:spcPct val="100000"/>
                        </a:lnSpc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ПРЕМА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РЕКВИЗИ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И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 marL="1636395">
                        <a:lnSpc>
                          <a:spcPct val="100000"/>
                        </a:lnSpc>
                      </a:pP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Ш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К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ВИ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АКМИЧЕЊА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АКСЕ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algn="r" marR="12700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РАНС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Ф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ЕРИ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ИГРАЧА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ОС</a:t>
                      </a:r>
                      <a:r>
                        <a:rPr dirty="0" sz="800" spc="-20" b="1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800" spc="-30" b="1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ЛИ</a:t>
                      </a:r>
                      <a:r>
                        <a:rPr dirty="0" sz="8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Н</a:t>
                      </a:r>
                      <a:r>
                        <a:rPr dirty="0" sz="800" spc="-10" b="1">
                          <a:latin typeface="Arial"/>
                          <a:cs typeface="Arial"/>
                        </a:rPr>
                        <a:t>Е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ПОМ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Е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Н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У</a:t>
                      </a:r>
                      <a:r>
                        <a:rPr dirty="0" sz="800" spc="-20" b="1"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8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800" spc="-30" b="1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С</a:t>
                      </a:r>
                      <a:r>
                        <a:rPr dirty="0" sz="800" spc="-10" b="1">
                          <a:latin typeface="Arial"/>
                          <a:cs typeface="Arial"/>
                        </a:rPr>
                        <a:t>Х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Д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И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6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4">
                      <a:solidFill>
                        <a:srgbClr val="000000"/>
                      </a:solidFill>
                      <a:prstDash val="solid"/>
                    </a:lnT>
                    <a:lnB w="279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350" b="1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1350" spc="-65" b="1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1350" spc="-5" b="1">
                          <a:latin typeface="Arial"/>
                          <a:cs typeface="Arial"/>
                        </a:rPr>
                        <a:t>З</a:t>
                      </a:r>
                      <a:r>
                        <a:rPr dirty="0" sz="1350" b="1">
                          <a:latin typeface="Arial"/>
                          <a:cs typeface="Arial"/>
                        </a:rPr>
                        <a:t>ЛИКА</a:t>
                      </a:r>
                      <a:r>
                        <a:rPr dirty="0" sz="13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b="1">
                          <a:latin typeface="Arial"/>
                          <a:cs typeface="Arial"/>
                        </a:rPr>
                        <a:t>ПРИХОДА</a:t>
                      </a:r>
                      <a:r>
                        <a:rPr dirty="0" sz="13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b="1">
                          <a:latin typeface="Arial"/>
                          <a:cs typeface="Arial"/>
                        </a:rPr>
                        <a:t>И</a:t>
                      </a:r>
                      <a:r>
                        <a:rPr dirty="0" sz="13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b="1"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1350" spc="-65" b="1"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1350" b="1">
                          <a:latin typeface="Arial"/>
                          <a:cs typeface="Arial"/>
                        </a:rPr>
                        <a:t>С</a:t>
                      </a:r>
                      <a:r>
                        <a:rPr dirty="0" sz="1350" spc="-5" b="1">
                          <a:latin typeface="Arial"/>
                          <a:cs typeface="Arial"/>
                        </a:rPr>
                        <a:t>Х</a:t>
                      </a:r>
                      <a:r>
                        <a:rPr dirty="0" sz="1350" b="1">
                          <a:latin typeface="Arial"/>
                          <a:cs typeface="Arial"/>
                        </a:rPr>
                        <a:t>ОДА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3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3">
                      <a:solidFill>
                        <a:srgbClr val="000000"/>
                      </a:solidFill>
                      <a:prstDash val="solid"/>
                    </a:lnT>
                    <a:lnB w="27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</a:pPr>
                      <a:r>
                        <a:rPr dirty="0" sz="1350" b="1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794">
                      <a:solidFill>
                        <a:srgbClr val="000000"/>
                      </a:solidFill>
                      <a:prstDash val="solid"/>
                    </a:lnL>
                    <a:lnR w="2794">
                      <a:solidFill>
                        <a:srgbClr val="000000"/>
                      </a:solidFill>
                      <a:prstDash val="solid"/>
                    </a:lnR>
                    <a:lnT w="2793">
                      <a:solidFill>
                        <a:srgbClr val="000000"/>
                      </a:solidFill>
                      <a:prstDash val="solid"/>
                    </a:lnT>
                    <a:lnB w="279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</a:t>
            </a:r>
            <a:r>
              <a:rPr dirty="0" spc="-10"/>
              <a:t>a</a:t>
            </a:r>
            <a:r>
              <a:rPr dirty="0" spc="-20"/>
              <a:t>g</a:t>
            </a:r>
            <a:r>
              <a:rPr dirty="0" spc="-5"/>
              <a:t>e</a:t>
            </a:r>
            <a:r>
              <a:rPr dirty="0" spc="-10"/>
              <a:t> </a:t>
            </a:r>
            <a:fld id="{81D60167-4931-47E6-BA6A-407CBD079E47}" type="slidenum">
              <a:rPr dirty="0" spc="-10"/>
              <a:t>1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3679063" y="736764"/>
            <a:ext cx="4025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Times New Roman"/>
                <a:cs typeface="Times New Roman"/>
              </a:rPr>
              <a:t>Sh</a:t>
            </a:r>
            <a:r>
              <a:rPr dirty="0" sz="1100" spc="-10">
                <a:latin typeface="Times New Roman"/>
                <a:cs typeface="Times New Roman"/>
              </a:rPr>
              <a:t>eet</a:t>
            </a:r>
            <a:r>
              <a:rPr dirty="0" sz="1100" spc="-1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0792" y="4009852"/>
            <a:ext cx="589915" cy="106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20">
                <a:latin typeface="Arial"/>
                <a:cs typeface="Arial"/>
              </a:rPr>
              <a:t>К</a:t>
            </a:r>
            <a:r>
              <a:rPr dirty="0" sz="600" spc="15">
                <a:latin typeface="Arial"/>
                <a:cs typeface="Arial"/>
              </a:rPr>
              <a:t>РА</a:t>
            </a:r>
            <a:r>
              <a:rPr dirty="0" sz="600" spc="25">
                <a:latin typeface="Arial"/>
                <a:cs typeface="Arial"/>
              </a:rPr>
              <a:t>Т</a:t>
            </a:r>
            <a:r>
              <a:rPr dirty="0" sz="600" spc="15">
                <a:latin typeface="Arial"/>
                <a:cs typeface="Arial"/>
              </a:rPr>
              <a:t>А</a:t>
            </a:r>
            <a:r>
              <a:rPr dirty="0" sz="600" spc="20">
                <a:latin typeface="Arial"/>
                <a:cs typeface="Arial"/>
              </a:rPr>
              <a:t>К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 spc="20">
                <a:latin typeface="Arial"/>
                <a:cs typeface="Arial"/>
              </a:rPr>
              <a:t>О</a:t>
            </a:r>
            <a:r>
              <a:rPr dirty="0" sz="600" spc="25">
                <a:latin typeface="Arial"/>
                <a:cs typeface="Arial"/>
              </a:rPr>
              <a:t>П</a:t>
            </a:r>
            <a:r>
              <a:rPr dirty="0" sz="600" spc="20">
                <a:latin typeface="Arial"/>
                <a:cs typeface="Arial"/>
              </a:rPr>
              <a:t>И</a:t>
            </a:r>
            <a:r>
              <a:rPr dirty="0" sz="600" spc="25">
                <a:latin typeface="Arial"/>
                <a:cs typeface="Arial"/>
              </a:rPr>
              <a:t>С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0792" y="8227395"/>
            <a:ext cx="589915" cy="106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latin typeface="Arial"/>
                <a:cs typeface="Arial"/>
              </a:rPr>
              <a:t>К</a:t>
            </a:r>
            <a:r>
              <a:rPr dirty="0" sz="600" spc="15">
                <a:latin typeface="Arial"/>
                <a:cs typeface="Arial"/>
              </a:rPr>
              <a:t>РА</a:t>
            </a:r>
            <a:r>
              <a:rPr dirty="0" sz="600" spc="20">
                <a:latin typeface="Arial"/>
                <a:cs typeface="Arial"/>
              </a:rPr>
              <a:t>Т</a:t>
            </a:r>
            <a:r>
              <a:rPr dirty="0" sz="600" spc="15">
                <a:latin typeface="Arial"/>
                <a:cs typeface="Arial"/>
              </a:rPr>
              <a:t>А</a:t>
            </a:r>
            <a:r>
              <a:rPr dirty="0" sz="600" spc="15">
                <a:latin typeface="Arial"/>
                <a:cs typeface="Arial"/>
              </a:rPr>
              <a:t>К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 spc="15">
                <a:latin typeface="Arial"/>
                <a:cs typeface="Arial"/>
              </a:rPr>
              <a:t>О</a:t>
            </a:r>
            <a:r>
              <a:rPr dirty="0" sz="600" spc="20">
                <a:latin typeface="Arial"/>
                <a:cs typeface="Arial"/>
              </a:rPr>
              <a:t>П</a:t>
            </a:r>
            <a:r>
              <a:rPr dirty="0" sz="600" spc="15">
                <a:latin typeface="Arial"/>
                <a:cs typeface="Arial"/>
              </a:rPr>
              <a:t>И</a:t>
            </a:r>
            <a:r>
              <a:rPr dirty="0" sz="600" spc="20">
                <a:latin typeface="Arial"/>
                <a:cs typeface="Arial"/>
              </a:rPr>
              <a:t>С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PC</dc:creator>
  <dcterms:created xsi:type="dcterms:W3CDTF">2021-05-27T13:41:14Z</dcterms:created>
  <dcterms:modified xsi:type="dcterms:W3CDTF">2021-05-27T13:41:14Z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2021-05-27T00:00:00Z</vt:filetime>
  </property>
  <property fmtid="{D5CDD505-2E9C-101B-9397-08002B2CF9AE}" pid="3" name="LastSaved">
    <vt:filetime>2021-05-27T00:00:00Z</vt:filetime>
  </property>
</Properties>
</file>