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715500" y="364236"/>
            <a:ext cx="40005" cy="7620"/>
          </a:xfrm>
          <a:custGeom>
            <a:avLst/>
            <a:gdLst/>
            <a:ahLst/>
            <a:cxnLst/>
            <a:rect l="l" t="t" r="r" b="b"/>
            <a:pathLst>
              <a:path w="40004" h="7620">
                <a:moveTo>
                  <a:pt x="0" y="3810"/>
                </a:moveTo>
                <a:lnTo>
                  <a:pt x="39624" y="381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3"/>
            <a:ext cx="9624059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5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8800" y="230350"/>
            <a:ext cx="9577070" cy="5861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223520">
              <a:lnSpc>
                <a:spcPts val="1230"/>
              </a:lnSpc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Закон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еча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иља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ол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чног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пон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ша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бама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Кош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еза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Ср</a:t>
            </a:r>
            <a:r>
              <a:rPr dirty="0" sz="1000" spc="-5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50" spc="-20" i="1">
                <a:latin typeface="Tahoma"/>
                <a:cs typeface="Tahoma"/>
              </a:rPr>
              <a:t>,</a:t>
            </a:r>
            <a:endParaRPr sz="1050">
              <a:latin typeface="Tahoma"/>
              <a:cs typeface="Tahoma"/>
            </a:endParaRPr>
          </a:p>
          <a:p>
            <a:pPr marL="2492375" indent="678180">
              <a:lnSpc>
                <a:spcPts val="1225"/>
              </a:lnSpc>
              <a:tabLst>
                <a:tab pos="3585210" algn="l"/>
                <a:tab pos="5203825" algn="l"/>
              </a:tabLst>
            </a:pPr>
            <a:r>
              <a:rPr dirty="0" sz="1050" spc="-20" i="1" u="sng">
                <a:latin typeface="Tahoma"/>
                <a:cs typeface="Tahoma"/>
              </a:rPr>
              <a:t> </a:t>
            </a:r>
            <a:r>
              <a:rPr dirty="0" sz="1050" spc="-20" i="1" u="sng">
                <a:latin typeface="Tahoma"/>
                <a:cs typeface="Tahoma"/>
              </a:rPr>
              <a:t>	</a:t>
            </a:r>
            <a:r>
              <a:rPr dirty="0" sz="1050" spc="-25" i="1" u="sng">
                <a:latin typeface="Tahoma"/>
                <a:cs typeface="Tahoma"/>
              </a:rPr>
              <a:t>(</a:t>
            </a:r>
            <a:r>
              <a:rPr dirty="0" sz="1050" spc="-40" i="1" u="sng">
                <a:latin typeface="Tahoma"/>
                <a:cs typeface="Tahoma"/>
              </a:rPr>
              <a:t>н</a:t>
            </a:r>
            <a:r>
              <a:rPr dirty="0" sz="1050" spc="-330" i="1" u="sng">
                <a:latin typeface="Tahoma"/>
                <a:cs typeface="Tahoma"/>
              </a:rPr>
              <a:t> </a:t>
            </a:r>
            <a:r>
              <a:rPr dirty="0" sz="1050" spc="-35" i="1" u="sng">
                <a:latin typeface="Tahoma"/>
                <a:cs typeface="Tahoma"/>
              </a:rPr>
              <a:t>а</a:t>
            </a:r>
            <a:r>
              <a:rPr dirty="0" sz="1050" spc="-330" i="1" u="sng">
                <a:latin typeface="Tahoma"/>
                <a:cs typeface="Tahoma"/>
              </a:rPr>
              <a:t> </a:t>
            </a:r>
            <a:r>
              <a:rPr dirty="0" sz="1050" spc="-35" i="1" u="sng">
                <a:latin typeface="Tahoma"/>
                <a:cs typeface="Tahoma"/>
              </a:rPr>
              <a:t>зи</a:t>
            </a:r>
            <a:r>
              <a:rPr dirty="0" sz="1050" spc="-330" i="1" u="sng">
                <a:latin typeface="Tahoma"/>
                <a:cs typeface="Tahoma"/>
              </a:rPr>
              <a:t> </a:t>
            </a:r>
            <a:r>
              <a:rPr dirty="0" sz="1050" spc="-35" i="1" u="sng">
                <a:latin typeface="Tahoma"/>
                <a:cs typeface="Tahoma"/>
              </a:rPr>
              <a:t>в</a:t>
            </a:r>
            <a:r>
              <a:rPr dirty="0" sz="1050" spc="-15" i="1" u="sng">
                <a:latin typeface="Tahoma"/>
                <a:cs typeface="Tahoma"/>
              </a:rPr>
              <a:t> </a:t>
            </a:r>
            <a:r>
              <a:rPr dirty="0" sz="1050" spc="-40" i="1" u="sng">
                <a:latin typeface="Tahoma"/>
                <a:cs typeface="Tahoma"/>
              </a:rPr>
              <a:t>к</a:t>
            </a:r>
            <a:r>
              <a:rPr dirty="0" sz="1050" spc="-35" i="1" u="sng">
                <a:latin typeface="Tahoma"/>
                <a:cs typeface="Tahoma"/>
              </a:rPr>
              <a:t>л</a:t>
            </a:r>
            <a:r>
              <a:rPr dirty="0" sz="1050" spc="-325" i="1" u="sng">
                <a:latin typeface="Tahoma"/>
                <a:cs typeface="Tahoma"/>
              </a:rPr>
              <a:t> </a:t>
            </a:r>
            <a:r>
              <a:rPr dirty="0" sz="1050" spc="-40" i="1" u="sng">
                <a:latin typeface="Tahoma"/>
                <a:cs typeface="Tahoma"/>
              </a:rPr>
              <a:t>у</a:t>
            </a:r>
            <a:r>
              <a:rPr dirty="0" sz="1050" spc="-35" i="1" u="sng">
                <a:latin typeface="Tahoma"/>
                <a:cs typeface="Tahoma"/>
              </a:rPr>
              <a:t>б</a:t>
            </a:r>
            <a:r>
              <a:rPr dirty="0" sz="1050" spc="-330" i="1" u="sng">
                <a:latin typeface="Tahoma"/>
                <a:cs typeface="Tahoma"/>
              </a:rPr>
              <a:t> </a:t>
            </a:r>
            <a:r>
              <a:rPr dirty="0" sz="1050" spc="-35" i="1" u="sng">
                <a:latin typeface="Tahoma"/>
                <a:cs typeface="Tahoma"/>
              </a:rPr>
              <a:t>а</a:t>
            </a:r>
            <a:r>
              <a:rPr dirty="0" sz="1050" spc="-330" i="1" u="sng">
                <a:latin typeface="Tahoma"/>
                <a:cs typeface="Tahoma"/>
              </a:rPr>
              <a:t> </a:t>
            </a:r>
            <a:r>
              <a:rPr dirty="0" sz="1050" spc="-25" i="1" u="sng">
                <a:latin typeface="Tahoma"/>
                <a:cs typeface="Tahoma"/>
              </a:rPr>
              <a:t>) </a:t>
            </a:r>
            <a:r>
              <a:rPr dirty="0" sz="1050" i="1">
                <a:latin typeface="Tahoma"/>
                <a:cs typeface="Tahoma"/>
              </a:rPr>
              <a:t>	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оноси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ећ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  <a:p>
            <a:pPr algn="ctr" marR="224154">
              <a:lnSpc>
                <a:spcPts val="1435"/>
              </a:lnSpc>
            </a:pPr>
            <a:r>
              <a:rPr dirty="0" sz="1200" spc="-5" b="1">
                <a:latin typeface="Tahoma"/>
                <a:cs typeface="Tahoma"/>
              </a:rPr>
              <a:t>П</a:t>
            </a:r>
            <a:r>
              <a:rPr dirty="0" sz="1200" b="1">
                <a:latin typeface="Tahoma"/>
                <a:cs typeface="Tahoma"/>
              </a:rPr>
              <a:t>Р</a:t>
            </a:r>
            <a:r>
              <a:rPr dirty="0" sz="1200" spc="-10" b="1">
                <a:latin typeface="Tahoma"/>
                <a:cs typeface="Tahoma"/>
              </a:rPr>
              <a:t>А</a:t>
            </a:r>
            <a:r>
              <a:rPr dirty="0" sz="1200" b="1">
                <a:latin typeface="Tahoma"/>
                <a:cs typeface="Tahoma"/>
              </a:rPr>
              <a:t>ВИЛА</a:t>
            </a:r>
            <a:r>
              <a:rPr dirty="0" sz="1200" spc="-5" b="1">
                <a:latin typeface="Tahoma"/>
                <a:cs typeface="Tahoma"/>
              </a:rPr>
              <a:t> П</a:t>
            </a:r>
            <a:r>
              <a:rPr dirty="0" sz="1200" b="1">
                <a:latin typeface="Tahoma"/>
                <a:cs typeface="Tahoma"/>
              </a:rPr>
              <a:t>О</a:t>
            </a:r>
            <a:r>
              <a:rPr dirty="0" sz="1200" spc="-5" b="1">
                <a:latin typeface="Tahoma"/>
                <a:cs typeface="Tahoma"/>
              </a:rPr>
              <a:t>Н</a:t>
            </a:r>
            <a:r>
              <a:rPr dirty="0" sz="1200" spc="-10" b="1">
                <a:latin typeface="Tahoma"/>
                <a:cs typeface="Tahoma"/>
              </a:rPr>
              <a:t>А</a:t>
            </a:r>
            <a:r>
              <a:rPr dirty="0" sz="1200" spc="10" b="1">
                <a:latin typeface="Tahoma"/>
                <a:cs typeface="Tahoma"/>
              </a:rPr>
              <a:t>Ш</a:t>
            </a:r>
            <a:r>
              <a:rPr dirty="0" sz="1200" b="1">
                <a:latin typeface="Tahoma"/>
                <a:cs typeface="Tahoma"/>
              </a:rPr>
              <a:t>АЊА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У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С</a:t>
            </a:r>
            <a:r>
              <a:rPr dirty="0" sz="1200" spc="-5" b="1">
                <a:latin typeface="Tahoma"/>
                <a:cs typeface="Tahoma"/>
              </a:rPr>
              <a:t>П</a:t>
            </a:r>
            <a:r>
              <a:rPr dirty="0" sz="1200" b="1">
                <a:latin typeface="Tahoma"/>
                <a:cs typeface="Tahoma"/>
              </a:rPr>
              <a:t>ОРТСКОМ</a:t>
            </a:r>
            <a:r>
              <a:rPr dirty="0" sz="1200" spc="2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ОБЈЕКТУ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(</a:t>
            </a:r>
            <a:r>
              <a:rPr dirty="0" sz="1200" spc="-10" b="1">
                <a:latin typeface="Tahoma"/>
                <a:cs typeface="Tahoma"/>
              </a:rPr>
              <a:t>ХА</a:t>
            </a:r>
            <a:r>
              <a:rPr dirty="0" sz="1200" b="1">
                <a:latin typeface="Tahoma"/>
                <a:cs typeface="Tahoma"/>
              </a:rPr>
              <a:t>Л</a:t>
            </a:r>
            <a:r>
              <a:rPr dirty="0" sz="1200" spc="10" b="1">
                <a:latin typeface="Tahoma"/>
                <a:cs typeface="Tahoma"/>
              </a:rPr>
              <a:t>И</a:t>
            </a:r>
            <a:r>
              <a:rPr dirty="0" sz="1200" b="1">
                <a:latin typeface="Tahoma"/>
                <a:cs typeface="Tahoma"/>
              </a:rPr>
              <a:t>)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050">
              <a:latin typeface="Times New Roman"/>
              <a:cs typeface="Times New Roman"/>
            </a:endParaRPr>
          </a:p>
          <a:p>
            <a:pPr marL="241300" marR="7620" indent="-228600">
              <a:lnSpc>
                <a:spcPct val="101000"/>
              </a:lnSpc>
              <a:buFont typeface="Tahoma"/>
              <a:buAutoNum type="arabicPeriod"/>
              <a:tabLst>
                <a:tab pos="241300" algn="l"/>
              </a:tabLst>
            </a:pPr>
            <a:r>
              <a:rPr dirty="0" sz="1000" spc="-10">
                <a:latin typeface="Tahoma"/>
                <a:cs typeface="Tahoma"/>
              </a:rPr>
              <a:t>ЗАБРА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ЕНО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ЈЕ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ПОСЕД</a:t>
            </a:r>
            <a:r>
              <a:rPr dirty="0" sz="1000" spc="-5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ВАЊЕ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КОНЗУМ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РА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АЛКОХ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НИХ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ПИЋ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ОГ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ПОСЕД</a:t>
            </a:r>
            <a:r>
              <a:rPr dirty="0" sz="1000" spc="-5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ВАЊЕ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ПИРОТЕХНИЧК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Х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СРЕДС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АВА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УЖЈ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КАО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УНОШ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ЊЕ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ИМЕНКИ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АКЛЕНЕ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АМБАЛАЖЕ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Г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ЕДА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СПО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ОБЈЕК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УОЧИ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ВР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МЕ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НАКОН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МИЦ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ahoma"/>
              <a:buAutoNum type="arabicPeriod"/>
            </a:pPr>
            <a:endParaRPr sz="1000">
              <a:latin typeface="Times New Roman"/>
              <a:cs typeface="Times New Roman"/>
            </a:endParaRPr>
          </a:p>
          <a:p>
            <a:pPr marL="241300" marR="5715" indent="-228600">
              <a:lnSpc>
                <a:spcPct val="101000"/>
              </a:lnSpc>
              <a:buFont typeface="Tahoma"/>
              <a:buAutoNum type="arabicPeriod"/>
              <a:tabLst>
                <a:tab pos="241300" algn="l"/>
              </a:tabLst>
            </a:pPr>
            <a:r>
              <a:rPr dirty="0" sz="1000" spc="-10">
                <a:latin typeface="Tahoma"/>
                <a:cs typeface="Tahoma"/>
              </a:rPr>
              <a:t>ЗАБРА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ЕНО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ЈЕ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УНОШЕЊЕ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ИС</a:t>
            </a:r>
            <a:r>
              <a:rPr dirty="0" sz="1000" spc="-1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ИЦАЊЕ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РАНСП</a:t>
            </a:r>
            <a:r>
              <a:rPr dirty="0" sz="100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РЕНА</a:t>
            </a:r>
            <a:r>
              <a:rPr dirty="0" sz="1000" spc="-1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АВА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ЕГА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ДРУГОГ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ЕКС</a:t>
            </a:r>
            <a:r>
              <a:rPr dirty="0" sz="1000" spc="-15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СЛИКОМ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НАКОМ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ЕЖЈ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ИСКАЗУ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 И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ПОДС</a:t>
            </a:r>
            <a:r>
              <a:rPr dirty="0" sz="1000" spc="-1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ИЧЕ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НАСИЉЕ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МРЖЊУ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ЕМЕЉУ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РАСН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НАЦИОНА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РСКЕ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ПАДНОС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НЕКОГ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УГОГ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НОГ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СВ</a:t>
            </a:r>
            <a:r>
              <a:rPr dirty="0" sz="1000" spc="-5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ЈС</a:t>
            </a:r>
            <a:r>
              <a:rPr dirty="0" sz="1000" spc="-1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"/>
              </a:spcBef>
              <a:buFont typeface="Tahoma"/>
              <a:buAutoNum type="arabicPeriod"/>
            </a:pPr>
            <a:endParaRPr sz="10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Tahoma"/>
              <a:buAutoNum type="arabicPeriod"/>
              <a:tabLst>
                <a:tab pos="241300" algn="l"/>
              </a:tabLst>
            </a:pPr>
            <a:r>
              <a:rPr dirty="0" sz="1000" spc="-10">
                <a:latin typeface="Tahoma"/>
                <a:cs typeface="Tahoma"/>
              </a:rPr>
              <a:t>ЗАБРА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ЈЕ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БАЦАЊЕ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ДМ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МИЧАРСКИ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Г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ЕД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"/>
              </a:spcBef>
              <a:buFont typeface="Tahoma"/>
              <a:buAutoNum type="arabicPeriod"/>
            </a:pPr>
            <a:endParaRPr sz="105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  <a:buFont typeface="Tahoma"/>
              <a:buAutoNum type="arabicPeriod"/>
              <a:tabLst>
                <a:tab pos="241300" algn="l"/>
              </a:tabLst>
            </a:pPr>
            <a:r>
              <a:rPr dirty="0" sz="1000" spc="-15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АБРА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ЈЕ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ПЕВАЊЕ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ПЕСАМА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БАЦ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5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УКА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СА</a:t>
            </a:r>
            <a:r>
              <a:rPr dirty="0" sz="1000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РЖАЈ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ИСКАЗУЈЕ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ДС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ИЧЕ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МРЖЊУ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АСИЉЕ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ЕМЕЉУ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РА</a:t>
            </a:r>
            <a:r>
              <a:rPr dirty="0" sz="1000" spc="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-1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НАЦИОНА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РСКЕ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ИПАДНОС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УГОГ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ИЧНОГ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СВ</a:t>
            </a:r>
            <a:r>
              <a:rPr dirty="0" sz="1000" spc="-5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6"/>
              </a:spcBef>
              <a:buFont typeface="Tahoma"/>
              <a:buAutoNum type="arabicPeriod"/>
            </a:pPr>
            <a:endParaRPr sz="1050">
              <a:latin typeface="Times New Roman"/>
              <a:cs typeface="Times New Roman"/>
            </a:endParaRPr>
          </a:p>
          <a:p>
            <a:pPr marL="241300" marR="5715" indent="-228600">
              <a:lnSpc>
                <a:spcPct val="100000"/>
              </a:lnSpc>
              <a:buFont typeface="Tahoma"/>
              <a:buAutoNum type="arabicPeriod"/>
              <a:tabLst>
                <a:tab pos="241300" algn="l"/>
              </a:tabLst>
            </a:pPr>
            <a:r>
              <a:rPr dirty="0" sz="1000" spc="-10">
                <a:latin typeface="Tahoma"/>
                <a:cs typeface="Tahoma"/>
              </a:rPr>
              <a:t>ЗАБРА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ЕНО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ЈЕ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ПАЉ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ЊЕ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БАЦАЊЕ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ПИРОТЕХНИ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КИХ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СРЕДС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АВА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КАО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T</a:t>
            </a:r>
            <a:r>
              <a:rPr dirty="0" sz="1000" spc="-10">
                <a:latin typeface="Tahoma"/>
                <a:cs typeface="Tahoma"/>
              </a:rPr>
              <a:t>РEБА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ВА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КАКВОГ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ДРУГОГ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УЖЈА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СПО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ОГ</a:t>
            </a:r>
            <a:r>
              <a:rPr dirty="0" sz="1000" spc="-10">
                <a:latin typeface="Tahoma"/>
                <a:cs typeface="Tahoma"/>
              </a:rPr>
              <a:t> ОБЈЕК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"/>
              </a:spcBef>
              <a:buFont typeface="Tahoma"/>
              <a:buAutoNum type="arabicPeriod"/>
            </a:pPr>
            <a:endParaRPr sz="10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Tahoma"/>
              <a:buAutoNum type="arabicPeriod"/>
              <a:tabLst>
                <a:tab pos="241300" algn="l"/>
              </a:tabLst>
            </a:pPr>
            <a:r>
              <a:rPr dirty="0" sz="1000" spc="-10">
                <a:latin typeface="Tahoma"/>
                <a:cs typeface="Tahoma"/>
              </a:rPr>
              <a:t>ЗАБРА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ЈЕ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ПАЉ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ЊЕ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НАВИЈАЧКИХ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РЕКВИЗИ</a:t>
            </a:r>
            <a:r>
              <a:rPr dirty="0" sz="1000" spc="-1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УГИХ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ДМ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ПОСЕБНО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УНИ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АВА</a:t>
            </a:r>
            <a:r>
              <a:rPr dirty="0" sz="1000" spc="0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ИНВ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СПО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СКОГ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ОБЈЕК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6"/>
              </a:spcBef>
              <a:buFont typeface="Tahoma"/>
              <a:buAutoNum type="arabicPeriod"/>
            </a:pPr>
            <a:endParaRPr sz="1050">
              <a:latin typeface="Times New Roman"/>
              <a:cs typeface="Times New Roman"/>
            </a:endParaRPr>
          </a:p>
          <a:p>
            <a:pPr marL="241300" marR="6350" indent="-228600">
              <a:lnSpc>
                <a:spcPct val="100000"/>
              </a:lnSpc>
              <a:buFont typeface="Tahoma"/>
              <a:buAutoNum type="arabicPeriod"/>
              <a:tabLst>
                <a:tab pos="241300" algn="l"/>
              </a:tabLst>
            </a:pP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РОЖЕ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ЈЕ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ЗАБРА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ПОЗИВАЊЕ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0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ИЦАЊЕ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КАО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ОВА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УЧИ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АДУ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УГЕ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ЕД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ОЦ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РЕДАР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СЛУЖБ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ИЦА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ГАН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ЗА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АКАМ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СПОР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УГЕ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КЕ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КАМ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"/>
              </a:spcBef>
              <a:buFont typeface="Tahoma"/>
              <a:buAutoNum type="arabicPeriod"/>
            </a:pPr>
            <a:endParaRPr sz="10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Tahoma"/>
              <a:buAutoNum type="arabicPeriod"/>
              <a:tabLst>
                <a:tab pos="241300" algn="l"/>
              </a:tabLst>
            </a:pP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РОЖЕ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ЈЕ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ЗАБРА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АЗАК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АКМ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ЧАРС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СПО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СКОГ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ЕК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Font typeface="Tahoma"/>
              <a:buAutoNum type="arabicPeriod"/>
            </a:pPr>
            <a:endParaRPr sz="1050">
              <a:latin typeface="Times New Roman"/>
              <a:cs typeface="Times New Roman"/>
            </a:endParaRPr>
          </a:p>
          <a:p>
            <a:pPr algn="just" marL="241300" marR="5715" indent="-228600">
              <a:lnSpc>
                <a:spcPct val="100499"/>
              </a:lnSpc>
              <a:buFont typeface="Tahoma"/>
              <a:buAutoNum type="arabicPeriod"/>
              <a:tabLst>
                <a:tab pos="241300" algn="l"/>
              </a:tabLst>
            </a:pPr>
            <a:r>
              <a:rPr dirty="0" sz="1000" spc="-10">
                <a:latin typeface="Tahoma"/>
                <a:cs typeface="Tahoma"/>
              </a:rPr>
              <a:t>УСЛЕД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О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ИВПРАВН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ПОНА</a:t>
            </a:r>
            <a:r>
              <a:rPr dirty="0" sz="1000" spc="-1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ЕД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НЦА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ГР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ПЕ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ЕДА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АЦ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ГАН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ЗА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ЋЕ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ЉЕМ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</a:t>
            </a:r>
            <a:r>
              <a:rPr dirty="0" sz="1000" spc="-15">
                <a:latin typeface="Tahoma"/>
                <a:cs typeface="Tahoma"/>
              </a:rPr>
              <a:t>Ш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БЕЗБЕДНО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СПОР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С</a:t>
            </a:r>
            <a:r>
              <a:rPr dirty="0" sz="1000" spc="-15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ОБЈЕ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ПР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ВРЕМЕНО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РА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КИНУ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МИЦ</a:t>
            </a:r>
            <a:r>
              <a:rPr dirty="0" sz="1000" spc="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УЧАЈУ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ВАНР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ДН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Х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УАЦИЈ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Г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ЕДАОЦИ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ОБАВ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ПОС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ПА</a:t>
            </a:r>
            <a:r>
              <a:rPr dirty="0" sz="1000" spc="-1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АДУ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УПУ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25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 О</a:t>
            </a:r>
            <a:r>
              <a:rPr dirty="0" sz="1000" spc="-5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ГАН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ЗА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РЕДАР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СЛУЖБ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"/>
              </a:spcBef>
              <a:buFont typeface="Tahoma"/>
              <a:buAutoNum type="arabicPeriod"/>
            </a:pPr>
            <a:endParaRPr sz="1050">
              <a:latin typeface="Times New Roman"/>
              <a:cs typeface="Times New Roman"/>
            </a:endParaRPr>
          </a:p>
          <a:p>
            <a:pPr marL="241300" marR="5715" indent="-228600">
              <a:lnSpc>
                <a:spcPct val="100000"/>
              </a:lnSpc>
              <a:buFont typeface="Tahoma"/>
              <a:buAutoNum type="arabicPeriod"/>
              <a:tabLst>
                <a:tab pos="241300" algn="l"/>
              </a:tabLst>
            </a:pP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УПНИКА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ГР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УПНИКА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ГАН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ЗА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ЋЕ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РЕНУ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РЕЧ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ЊЕЊУ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УПА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УЗ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ПОМОЋ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РЕДА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СКЕ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СЛУЖБЕ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ПАД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25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 МУП</a:t>
            </a:r>
            <a:r>
              <a:rPr dirty="0" sz="1000" spc="-10">
                <a:latin typeface="Tahoma"/>
                <a:cs typeface="Tahoma"/>
              </a:rPr>
              <a:t>-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</a:t>
            </a:r>
            <a:r>
              <a:rPr dirty="0" sz="100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КОНУ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ЈАВНОМ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ПЉАЊУ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</a:t>
            </a:r>
            <a:r>
              <a:rPr dirty="0" sz="100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КОНУ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СПРЕЧАВАЊУ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ЉА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НЕД</a:t>
            </a:r>
            <a:r>
              <a:rPr dirty="0" sz="1000" spc="-5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ИЧНОГ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ОНА</a:t>
            </a:r>
            <a:r>
              <a:rPr dirty="0" sz="1000" spc="-1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СПО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5">
                <a:latin typeface="Tahoma"/>
                <a:cs typeface="Tahoma"/>
              </a:rPr>
              <a:t>К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РЕДБАМ</a:t>
            </a:r>
            <a:r>
              <a:rPr dirty="0" sz="100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6"/>
              </a:spcBef>
              <a:buFont typeface="Tahoma"/>
              <a:buAutoNum type="arabicPeriod"/>
            </a:pPr>
            <a:endParaRPr sz="1050">
              <a:latin typeface="Times New Roman"/>
              <a:cs typeface="Times New Roman"/>
            </a:endParaRPr>
          </a:p>
          <a:p>
            <a:pPr marL="241300" marR="6350" indent="-228600">
              <a:lnSpc>
                <a:spcPct val="100000"/>
              </a:lnSpc>
              <a:buFont typeface="Tahoma"/>
              <a:buAutoNum type="arabicPeriod"/>
              <a:tabLst>
                <a:tab pos="241300" algn="l"/>
              </a:tabLst>
            </a:pP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О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ИВ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5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ПНИКА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Ћ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СЕ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ПОДНЕ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КРША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КР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ЧНЕ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ЈАВ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ОН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ЋЕ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СЕ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АК</a:t>
            </a:r>
            <a:r>
              <a:rPr dirty="0" sz="1000" spc="-2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НУ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КАЗНИ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ВЧАНОМ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КАЗНОМ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</a:t>
            </a:r>
            <a:r>
              <a:rPr dirty="0" sz="1000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 spc="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НОСНО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ВРЕМЕНСКОМ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ЗАБРАНОМ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СУ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ВА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АКМ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ЦАМА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1050">
              <a:latin typeface="Times New Roman"/>
              <a:cs typeface="Times New Roman"/>
            </a:endParaRPr>
          </a:p>
          <a:p>
            <a:pPr algn="ctr" marR="226060">
              <a:lnSpc>
                <a:spcPct val="100000"/>
              </a:lnSpc>
            </a:pP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ЕДАОЦИ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</a:t>
            </a:r>
            <a:r>
              <a:rPr dirty="0" sz="1000" spc="-5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МЕ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ПОСЕД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ЈУ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АЗНИЦУ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1050">
              <a:latin typeface="Times New Roman"/>
              <a:cs typeface="Times New Roman"/>
            </a:endParaRPr>
          </a:p>
          <a:p>
            <a:pPr algn="ctr" marR="224154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АЗАК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СПО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СКИ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</a:t>
            </a:r>
            <a:r>
              <a:rPr dirty="0" sz="1000" spc="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ЕКАТ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ДС</a:t>
            </a:r>
            <a:r>
              <a:rPr dirty="0" sz="1000" spc="-2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ЉА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ЗУ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ОВНО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ХВА</a:t>
            </a:r>
            <a:r>
              <a:rPr dirty="0" sz="1000" spc="-5">
                <a:latin typeface="Tahoma"/>
                <a:cs typeface="Tahoma"/>
              </a:rPr>
              <a:t>Ћ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НИХ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ПРАВ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А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47670" y="6236335"/>
            <a:ext cx="4566920" cy="8032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Ivančica</dc:creator>
  <dc:title>Sukladno Zakonu o javnom okupljanju (NN RH broj 128 od 31</dc:title>
  <dcterms:created xsi:type="dcterms:W3CDTF">2021-05-27T13:41:34Z</dcterms:created>
  <dcterms:modified xsi:type="dcterms:W3CDTF">2021-05-27T13:41:34Z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2020-03-03T00:00:00Z</vt:filetime>
  </property>
  <property fmtid="{D5CDD505-2E9C-101B-9397-08002B2CF9AE}" pid="3" name="LastSaved">
    <vt:filetime>2021-05-27T00:00:00Z</vt:filetime>
  </property>
</Properties>
</file>