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7848" y="923066"/>
            <a:ext cx="541591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 marR="5080" indent="-1905">
              <a:lnSpc>
                <a:spcPct val="110000"/>
              </a:lnSpc>
              <a:tabLst>
                <a:tab pos="3909695" algn="l"/>
              </a:tabLst>
            </a:pPr>
            <a:r>
              <a:rPr dirty="0" sz="1400" b="1">
                <a:latin typeface="Times New Roman"/>
                <a:cs typeface="Times New Roman"/>
              </a:rPr>
              <a:t>ПЛ</a:t>
            </a:r>
            <a:r>
              <a:rPr dirty="0" sz="1400" spc="-10" b="1">
                <a:latin typeface="Times New Roman"/>
                <a:cs typeface="Times New Roman"/>
              </a:rPr>
              <a:t>А</a:t>
            </a:r>
            <a:r>
              <a:rPr dirty="0" sz="1400" b="1">
                <a:latin typeface="Times New Roman"/>
                <a:cs typeface="Times New Roman"/>
              </a:rPr>
              <a:t>Н И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</a:t>
            </a:r>
            <a:r>
              <a:rPr dirty="0" sz="1400" spc="-10" b="1">
                <a:latin typeface="Times New Roman"/>
                <a:cs typeface="Times New Roman"/>
              </a:rPr>
              <a:t>Р</a:t>
            </a:r>
            <a:r>
              <a:rPr dirty="0" sz="1400" b="1">
                <a:latin typeface="Times New Roman"/>
                <a:cs typeface="Times New Roman"/>
              </a:rPr>
              <a:t>О</a:t>
            </a:r>
            <a:r>
              <a:rPr dirty="0" sz="1400" spc="-10" b="1">
                <a:latin typeface="Times New Roman"/>
                <a:cs typeface="Times New Roman"/>
              </a:rPr>
              <a:t>ГРА</a:t>
            </a:r>
            <a:r>
              <a:rPr dirty="0" sz="1400" b="1">
                <a:latin typeface="Times New Roman"/>
                <a:cs typeface="Times New Roman"/>
              </a:rPr>
              <a:t>М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Р</a:t>
            </a:r>
            <a:r>
              <a:rPr dirty="0" sz="1400" spc="-5" b="1">
                <a:latin typeface="Times New Roman"/>
                <a:cs typeface="Times New Roman"/>
              </a:rPr>
              <a:t>А</a:t>
            </a:r>
            <a:r>
              <a:rPr dirty="0" sz="1400" spc="-10" b="1">
                <a:latin typeface="Times New Roman"/>
                <a:cs typeface="Times New Roman"/>
              </a:rPr>
              <a:t>Д</a:t>
            </a:r>
            <a:r>
              <a:rPr dirty="0" sz="1400" b="1">
                <a:latin typeface="Times New Roman"/>
                <a:cs typeface="Times New Roman"/>
              </a:rPr>
              <a:t>А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М</a:t>
            </a:r>
            <a:r>
              <a:rPr dirty="0" sz="1400" b="1">
                <a:latin typeface="Times New Roman"/>
                <a:cs typeface="Times New Roman"/>
              </a:rPr>
              <a:t>Л</a:t>
            </a:r>
            <a:r>
              <a:rPr dirty="0" sz="1400" spc="-10" b="1">
                <a:latin typeface="Times New Roman"/>
                <a:cs typeface="Times New Roman"/>
              </a:rPr>
              <a:t>А</a:t>
            </a:r>
            <a:r>
              <a:rPr dirty="0" sz="1400" b="1">
                <a:latin typeface="Times New Roman"/>
                <a:cs typeface="Times New Roman"/>
              </a:rPr>
              <a:t>ЂИХ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К</a:t>
            </a:r>
            <a:r>
              <a:rPr dirty="0" sz="1400" spc="-10" b="1">
                <a:latin typeface="Times New Roman"/>
                <a:cs typeface="Times New Roman"/>
              </a:rPr>
              <a:t>А</a:t>
            </a:r>
            <a:r>
              <a:rPr dirty="0" sz="1400" b="1">
                <a:latin typeface="Times New Roman"/>
                <a:cs typeface="Times New Roman"/>
              </a:rPr>
              <a:t>ТЕ</a:t>
            </a:r>
            <a:r>
              <a:rPr dirty="0" sz="1400" spc="-10" b="1">
                <a:latin typeface="Times New Roman"/>
                <a:cs typeface="Times New Roman"/>
              </a:rPr>
              <a:t>Г</a:t>
            </a:r>
            <a:r>
              <a:rPr dirty="0" sz="1400" b="1">
                <a:latin typeface="Times New Roman"/>
                <a:cs typeface="Times New Roman"/>
              </a:rPr>
              <a:t>О</a:t>
            </a:r>
            <a:r>
              <a:rPr dirty="0" sz="1400" spc="-10" b="1">
                <a:latin typeface="Times New Roman"/>
                <a:cs typeface="Times New Roman"/>
              </a:rPr>
              <a:t>Р</a:t>
            </a:r>
            <a:r>
              <a:rPr dirty="0" sz="1400" b="1">
                <a:latin typeface="Times New Roman"/>
                <a:cs typeface="Times New Roman"/>
              </a:rPr>
              <a:t>ИЈА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С</a:t>
            </a:r>
            <a:r>
              <a:rPr dirty="0" sz="1400" b="1">
                <a:latin typeface="Times New Roman"/>
                <a:cs typeface="Times New Roman"/>
              </a:rPr>
              <a:t>ПО</a:t>
            </a:r>
            <a:r>
              <a:rPr dirty="0" sz="1400" spc="-10" b="1">
                <a:latin typeface="Times New Roman"/>
                <a:cs typeface="Times New Roman"/>
              </a:rPr>
              <a:t>Р</a:t>
            </a:r>
            <a:r>
              <a:rPr dirty="0" sz="1400" b="1">
                <a:latin typeface="Times New Roman"/>
                <a:cs typeface="Times New Roman"/>
              </a:rPr>
              <a:t>Т</a:t>
            </a:r>
            <a:r>
              <a:rPr dirty="0" sz="1400" spc="-10" b="1">
                <a:latin typeface="Times New Roman"/>
                <a:cs typeface="Times New Roman"/>
              </a:rPr>
              <a:t>С</a:t>
            </a:r>
            <a:r>
              <a:rPr dirty="0" sz="1400" b="1">
                <a:latin typeface="Times New Roman"/>
                <a:cs typeface="Times New Roman"/>
              </a:rPr>
              <a:t>КЕ</a:t>
            </a:r>
            <a:r>
              <a:rPr dirty="0" sz="1400" b="1">
                <a:latin typeface="Times New Roman"/>
                <a:cs typeface="Times New Roman"/>
              </a:rPr>
              <a:t> КОШ</a:t>
            </a:r>
            <a:r>
              <a:rPr dirty="0" sz="1400" spc="-10" b="1">
                <a:latin typeface="Times New Roman"/>
                <a:cs typeface="Times New Roman"/>
              </a:rPr>
              <a:t>АР</a:t>
            </a:r>
            <a:r>
              <a:rPr dirty="0" sz="1400" b="1">
                <a:latin typeface="Times New Roman"/>
                <a:cs typeface="Times New Roman"/>
              </a:rPr>
              <a:t>КА</a:t>
            </a:r>
            <a:r>
              <a:rPr dirty="0" sz="1400" spc="-10" b="1">
                <a:latin typeface="Times New Roman"/>
                <a:cs typeface="Times New Roman"/>
              </a:rPr>
              <a:t>Ш</a:t>
            </a:r>
            <a:r>
              <a:rPr dirty="0" sz="1400" b="1">
                <a:latin typeface="Times New Roman"/>
                <a:cs typeface="Times New Roman"/>
              </a:rPr>
              <a:t>КЕ О</a:t>
            </a:r>
            <a:r>
              <a:rPr dirty="0" sz="1400" spc="-10" b="1">
                <a:latin typeface="Times New Roman"/>
                <a:cs typeface="Times New Roman"/>
              </a:rPr>
              <a:t>РГА</a:t>
            </a:r>
            <a:r>
              <a:rPr dirty="0" sz="1400" b="1">
                <a:latin typeface="Times New Roman"/>
                <a:cs typeface="Times New Roman"/>
              </a:rPr>
              <a:t>НИЗАЦ</a:t>
            </a:r>
            <a:r>
              <a:rPr dirty="0" sz="1400" spc="-5" b="1">
                <a:latin typeface="Times New Roman"/>
                <a:cs typeface="Times New Roman"/>
              </a:rPr>
              <a:t>И</a:t>
            </a:r>
            <a:r>
              <a:rPr dirty="0" sz="1400" b="1">
                <a:latin typeface="Times New Roman"/>
                <a:cs typeface="Times New Roman"/>
              </a:rPr>
              <a:t>ЈЕ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 u="sng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	ЗА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2</a:t>
            </a:r>
            <a:r>
              <a:rPr dirty="0" sz="1400" spc="5" b="1">
                <a:latin typeface="Times New Roman"/>
                <a:cs typeface="Times New Roman"/>
              </a:rPr>
              <a:t>0</a:t>
            </a:r>
            <a:r>
              <a:rPr dirty="0" sz="1400" spc="-10" b="1">
                <a:latin typeface="Times New Roman"/>
                <a:cs typeface="Times New Roman"/>
              </a:rPr>
              <a:t>21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Г</a:t>
            </a:r>
            <a:r>
              <a:rPr dirty="0" sz="1400" b="1">
                <a:latin typeface="Times New Roman"/>
                <a:cs typeface="Times New Roman"/>
              </a:rPr>
              <a:t>О</a:t>
            </a:r>
            <a:r>
              <a:rPr dirty="0" sz="1400" spc="-10" b="1">
                <a:latin typeface="Times New Roman"/>
                <a:cs typeface="Times New Roman"/>
              </a:rPr>
              <a:t>Д</a:t>
            </a:r>
            <a:r>
              <a:rPr dirty="0" sz="1400" b="1">
                <a:latin typeface="Times New Roman"/>
                <a:cs typeface="Times New Roman"/>
              </a:rPr>
              <a:t>ИНУ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169876"/>
            <a:ext cx="5970905" cy="287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 indent="456565">
              <a:lnSpc>
                <a:spcPct val="110200"/>
              </a:lnSpc>
              <a:tabLst>
                <a:tab pos="1520825" algn="l"/>
                <a:tab pos="3964940" algn="l"/>
              </a:tabLst>
            </a:pP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је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кл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б 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и жели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</a:t>
            </a:r>
            <a:r>
              <a:rPr dirty="0" sz="1100" spc="-1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де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</a:t>
            </a:r>
            <a:r>
              <a:rPr dirty="0" sz="1100" spc="-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2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натљ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што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ће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 св</a:t>
            </a:r>
            <a:r>
              <a:rPr dirty="0" sz="1100" spc="-2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ор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ки</a:t>
            </a:r>
            <a:r>
              <a:rPr dirty="0" sz="1100">
                <a:latin typeface="Times New Roman"/>
                <a:cs typeface="Times New Roman"/>
              </a:rPr>
              <a:t> 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м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сам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ати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гра</a:t>
            </a:r>
            <a:r>
              <a:rPr dirty="0" sz="1100" spc="-1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шир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ке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оре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околи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и.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ен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ор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ког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10">
                <a:latin typeface="Times New Roman"/>
                <a:cs typeface="Times New Roman"/>
              </a:rPr>
              <a:t>ив</a:t>
            </a:r>
            <a:r>
              <a:rPr dirty="0" sz="1100">
                <a:latin typeface="Times New Roman"/>
                <a:cs typeface="Times New Roman"/>
              </a:rPr>
              <a:t>оа</a:t>
            </a:r>
            <a:r>
              <a:rPr dirty="0" sz="1100">
                <a:latin typeface="Times New Roman"/>
                <a:cs typeface="Times New Roman"/>
              </a:rPr>
              <a:t> стигне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</a:t>
            </a:r>
            <a:r>
              <a:rPr dirty="0" sz="1100" spc="-10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енат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</a:t>
            </a:r>
            <a:r>
              <a:rPr dirty="0" sz="1100" spc="-15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е,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тако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је,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ред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авед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ног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ља,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глав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ат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форм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ње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ком</a:t>
            </a:r>
            <a:r>
              <a:rPr dirty="0" sz="1100" spc="-1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етне</a:t>
            </a:r>
            <a:r>
              <a:rPr dirty="0" sz="1100">
                <a:latin typeface="Times New Roman"/>
                <a:cs typeface="Times New Roman"/>
              </a:rPr>
              <a:t> ли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ности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деце,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ј.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мл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коша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ша.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роз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г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 з</a:t>
            </a:r>
            <a:r>
              <a:rPr dirty="0" sz="1100">
                <a:latin typeface="Times New Roman"/>
                <a:cs typeface="Times New Roman"/>
              </a:rPr>
              <a:t>нања,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</a:t>
            </a:r>
            <a:r>
              <a:rPr dirty="0" sz="1100">
                <a:latin typeface="Times New Roman"/>
                <a:cs typeface="Times New Roman"/>
              </a:rPr>
              <a:t>ш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ике,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 фи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пс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хи</a:t>
            </a:r>
            <a:r>
              <a:rPr dirty="0" sz="1100" spc="-2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1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обност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ре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те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есо</a:t>
            </a:r>
            <a:r>
              <a:rPr dirty="0" sz="1100" spc="-2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и,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што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ва</a:t>
            </a:r>
            <a:r>
              <a:rPr dirty="0" sz="1100">
                <a:latin typeface="Times New Roman"/>
                <a:cs typeface="Times New Roman"/>
              </a:rPr>
              <a:t>жн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тегрално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.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С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 ове </a:t>
            </a:r>
            <a:r>
              <a:rPr dirty="0" sz="1100" spc="-5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иље</a:t>
            </a:r>
            <a:r>
              <a:rPr dirty="0" sz="1100" spc="-5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онкрет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емо 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роз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10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еде</a:t>
            </a:r>
            <a:r>
              <a:rPr dirty="0" sz="1100" spc="-10">
                <a:latin typeface="Times New Roman"/>
                <a:cs typeface="Times New Roman"/>
              </a:rPr>
              <a:t>ћ</a:t>
            </a:r>
            <a:r>
              <a:rPr dirty="0" sz="1100">
                <a:latin typeface="Times New Roman"/>
                <a:cs typeface="Times New Roman"/>
              </a:rPr>
              <a:t>е за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атке: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000">
              <a:latin typeface="Times New Roman"/>
              <a:cs typeface="Times New Roman"/>
            </a:endParaRPr>
          </a:p>
          <a:p>
            <a:pPr marL="697865" marR="8255" indent="-228600">
              <a:lnSpc>
                <a:spcPct val="110000"/>
              </a:lnSpc>
              <a:buFont typeface="Times New Roman"/>
              <a:buAutoNum type="arabicPeriod"/>
              <a:tabLst>
                <a:tab pos="698500" algn="l"/>
              </a:tabLst>
            </a:pPr>
            <a:r>
              <a:rPr dirty="0" sz="1100" spc="-10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одст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ца</a:t>
            </a:r>
            <a:r>
              <a:rPr dirty="0" sz="1100" spc="-10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аста 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</a:t>
            </a:r>
            <a:r>
              <a:rPr dirty="0" sz="1100" spc="-15">
                <a:latin typeface="Times New Roman"/>
                <a:cs typeface="Times New Roman"/>
              </a:rPr>
              <a:t>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оја 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ган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ма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деце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рав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лно 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</a:t>
            </a:r>
            <a:r>
              <a:rPr dirty="0" sz="1100" spc="-10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ж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ње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тел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. 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 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ак</a:t>
            </a:r>
            <a:r>
              <a:rPr dirty="0" sz="1100">
                <a:latin typeface="Times New Roman"/>
                <a:cs typeface="Times New Roman"/>
              </a:rPr>
              <a:t> орган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ма </a:t>
            </a:r>
            <a:r>
              <a:rPr dirty="0" sz="1100" spc="-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ед пр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д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их </a:t>
            </a:r>
            <a:r>
              <a:rPr dirty="0" sz="1100" spc="-10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роцеса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ста и </a:t>
            </a:r>
            <a:r>
              <a:rPr dirty="0" sz="1100" spc="-15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азр</a:t>
            </a:r>
            <a:r>
              <a:rPr dirty="0" sz="1100" spc="-15">
                <a:latin typeface="Times New Roman"/>
                <a:cs typeface="Times New Roman"/>
              </a:rPr>
              <a:t>е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)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рен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нг.</a:t>
            </a:r>
            <a:endParaRPr sz="1100">
              <a:latin typeface="Times New Roman"/>
              <a:cs typeface="Times New Roman"/>
            </a:endParaRPr>
          </a:p>
          <a:p>
            <a:pPr marL="697865" marR="7620" indent="-228600">
              <a:lnSpc>
                <a:spcPts val="1460"/>
              </a:lnSpc>
              <a:spcBef>
                <a:spcPts val="60"/>
              </a:spcBef>
              <a:buFont typeface="Times New Roman"/>
              <a:buAutoNum type="arabicPeriod"/>
              <a:tabLst>
                <a:tab pos="698500" algn="l"/>
              </a:tabLst>
            </a:pPr>
            <a:r>
              <a:rPr dirty="0" sz="1100">
                <a:latin typeface="Times New Roman"/>
                <a:cs typeface="Times New Roman"/>
              </a:rPr>
              <a:t>Ра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 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ори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ких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1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бности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.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е,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ге,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е,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др</a:t>
            </a:r>
            <a:r>
              <a:rPr dirty="0" sz="1100" spc="5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љи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ости,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ордина</a:t>
            </a:r>
            <a:r>
              <a:rPr dirty="0" sz="1100" spc="-5">
                <a:latin typeface="Times New Roman"/>
                <a:cs typeface="Times New Roman"/>
              </a:rPr>
              <a:t>ц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је,</a:t>
            </a:r>
            <a:r>
              <a:rPr dirty="0" sz="1100">
                <a:latin typeface="Times New Roman"/>
                <a:cs typeface="Times New Roman"/>
              </a:rPr>
              <a:t> рав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оте</a:t>
            </a:r>
            <a:r>
              <a:rPr dirty="0" sz="1100" spc="-10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е, </a:t>
            </a:r>
            <a:r>
              <a:rPr dirty="0" sz="1100" spc="-10">
                <a:latin typeface="Times New Roman"/>
                <a:cs typeface="Times New Roman"/>
              </a:rPr>
              <a:t>ф</a:t>
            </a:r>
            <a:r>
              <a:rPr dirty="0" sz="1100">
                <a:latin typeface="Times New Roman"/>
                <a:cs typeface="Times New Roman"/>
              </a:rPr>
              <a:t>ле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сибилн</a:t>
            </a:r>
            <a:r>
              <a:rPr dirty="0" sz="1100" spc="-2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697865" indent="-228600">
              <a:lnSpc>
                <a:spcPct val="100000"/>
              </a:lnSpc>
              <a:spcBef>
                <a:spcPts val="60"/>
              </a:spcBef>
              <a:buFont typeface="Times New Roman"/>
              <a:buAutoNum type="arabicPeriod"/>
              <a:tabLst>
                <a:tab pos="698500" algn="l"/>
              </a:tabLst>
            </a:pPr>
            <a:r>
              <a:rPr dirty="0" sz="1100" spc="-10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жа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е з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ња </a:t>
            </a:r>
            <a:r>
              <a:rPr dirty="0" sz="1100" spc="-10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ади ра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ме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а з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5">
                <a:latin typeface="Times New Roman"/>
                <a:cs typeface="Times New Roman"/>
              </a:rPr>
              <a:t>ч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г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5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б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ња,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 с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 то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ди ф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рм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мр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  <a:p>
            <a:pPr marL="697865">
              <a:lnSpc>
                <a:spcPct val="100000"/>
              </a:lnSpc>
              <a:spcBef>
                <a:spcPts val="130"/>
              </a:spcBef>
            </a:pP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дра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 к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лт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ре </a:t>
            </a:r>
            <a:r>
              <a:rPr dirty="0" sz="1100" spc="5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љ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ња.</a:t>
            </a:r>
            <a:endParaRPr sz="1100">
              <a:latin typeface="Times New Roman"/>
              <a:cs typeface="Times New Roman"/>
            </a:endParaRPr>
          </a:p>
          <a:p>
            <a:pPr marL="697865" marR="5080" indent="-228600">
              <a:lnSpc>
                <a:spcPct val="110000"/>
              </a:lnSpc>
              <a:buFont typeface="Times New Roman"/>
              <a:buAutoNum type="arabicPeriod" startAt="4"/>
              <a:tabLst>
                <a:tab pos="698500" algn="l"/>
              </a:tabLst>
            </a:pPr>
            <a:r>
              <a:rPr dirty="0" sz="1100">
                <a:latin typeface="Times New Roman"/>
                <a:cs typeface="Times New Roman"/>
              </a:rPr>
              <a:t>Форм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оралн</a:t>
            </a:r>
            <a:r>
              <a:rPr dirty="0" sz="1100" spc="5">
                <a:latin typeface="Times New Roman"/>
                <a:cs typeface="Times New Roman"/>
              </a:rPr>
              <a:t>о</a:t>
            </a:r>
            <a:r>
              <a:rPr dirty="0" sz="1100" spc="-20">
                <a:latin typeface="Times New Roman"/>
                <a:cs typeface="Times New Roman"/>
              </a:rPr>
              <a:t>-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х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ктер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стика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ност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рли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ма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ћ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их</a:t>
            </a:r>
            <a:r>
              <a:rPr dirty="0" sz="1100">
                <a:latin typeface="Times New Roman"/>
                <a:cs typeface="Times New Roman"/>
              </a:rPr>
              <a:t> краси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ком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ота.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508071"/>
            <a:ext cx="5971540" cy="36182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456565">
              <a:lnSpc>
                <a:spcPct val="110100"/>
              </a:lnSpc>
            </a:pP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аведени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даци 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-15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љени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ди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ла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ше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систе</a:t>
            </a:r>
            <a:r>
              <a:rPr dirty="0" sz="1100" spc="-1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ати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ац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е,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али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оно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1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у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ми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посеб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оди</a:t>
            </a:r>
            <a:r>
              <a:rPr dirty="0" sz="1100" spc="-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рач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асп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ње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мл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дог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ве</a:t>
            </a:r>
            <a:r>
              <a:rPr dirty="0" sz="1100">
                <a:latin typeface="Times New Roman"/>
                <a:cs typeface="Times New Roman"/>
              </a:rPr>
              <a:t>ка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цели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и.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икада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јед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ом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5">
                <a:latin typeface="Times New Roman"/>
                <a:cs typeface="Times New Roman"/>
              </a:rPr>
              <a:t>ж</a:t>
            </a:r>
            <a:r>
              <a:rPr dirty="0" sz="1100" spc="-10">
                <a:latin typeface="Times New Roman"/>
                <a:cs typeface="Times New Roman"/>
              </a:rPr>
              <a:t>б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м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решава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амо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дан</a:t>
            </a:r>
            <a:r>
              <a:rPr dirty="0" sz="1100">
                <a:latin typeface="Times New Roman"/>
                <a:cs typeface="Times New Roman"/>
              </a:rPr>
              <a:t> ц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љ.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апрот</a:t>
            </a:r>
            <a:r>
              <a:rPr dirty="0" sz="1100" spc="-10">
                <a:latin typeface="Times New Roman"/>
                <a:cs typeface="Times New Roman"/>
              </a:rPr>
              <a:t>ив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ешћа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сит</a:t>
            </a:r>
            <a:r>
              <a:rPr dirty="0" sz="1100" spc="-2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ац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ада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дном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5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бом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ише,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поста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љене</a:t>
            </a:r>
            <a:r>
              <a:rPr dirty="0" sz="1100">
                <a:latin typeface="Times New Roman"/>
                <a:cs typeface="Times New Roman"/>
              </a:rPr>
              <a:t> ц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љеве.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ашим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тренер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 spc="-1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дино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бит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ете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брзо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или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жно,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ћ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</a:t>
            </a:r>
            <a:r>
              <a:rPr dirty="0" sz="1100" spc="-1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бро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бара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ати</a:t>
            </a:r>
            <a:r>
              <a:rPr dirty="0" sz="1100">
                <a:latin typeface="Times New Roman"/>
                <a:cs typeface="Times New Roman"/>
              </a:rPr>
              <a:t> лоп</a:t>
            </a:r>
            <a:r>
              <a:rPr dirty="0" sz="1100" spc="-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ом,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</a:t>
            </a:r>
            <a:r>
              <a:rPr dirty="0" sz="1100" spc="-1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рати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кош...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дносно,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сме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</a:t>
            </a:r>
            <a:r>
              <a:rPr dirty="0" sz="1100" spc="-2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најбит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амо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ешт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на,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ећ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мора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об</a:t>
            </a:r>
            <a:r>
              <a:rPr dirty="0" sz="1100" spc="-10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ати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 па</a:t>
            </a:r>
            <a:r>
              <a:rPr dirty="0" sz="1100" spc="-10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ња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 </a:t>
            </a:r>
            <a:r>
              <a:rPr dirty="0" sz="1100" spc="-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 </a:t>
            </a:r>
            <a:r>
              <a:rPr dirty="0" sz="1100" spc="-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као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ог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ека 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</a:t>
            </a:r>
            <a:r>
              <a:rPr dirty="0" sz="1100" spc="-2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јим 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ебама </a:t>
            </a:r>
            <a:r>
              <a:rPr dirty="0" sz="1100" spc="-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је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 </a:t>
            </a:r>
            <a:r>
              <a:rPr dirty="0" sz="1100" spc="-1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ољи</a:t>
            </a:r>
            <a:r>
              <a:rPr dirty="0" sz="1100" spc="-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и. 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лав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 проблем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ади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ако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беди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км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2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ећ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шта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ади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ав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лно</a:t>
            </a:r>
            <a:r>
              <a:rPr dirty="0" sz="1100">
                <a:latin typeface="Times New Roman"/>
                <a:cs typeface="Times New Roman"/>
              </a:rPr>
              <a:t> 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ијала.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12700" marR="6350" indent="456565">
              <a:lnSpc>
                <a:spcPct val="110300"/>
              </a:lnSpc>
            </a:pP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аш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прог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ам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ста</a:t>
            </a:r>
            <a:r>
              <a:rPr dirty="0" sz="1100" spc="5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ља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рав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лан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младих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оша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ш</a:t>
            </a:r>
            <a:r>
              <a:rPr dirty="0" sz="1100" spc="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.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Зб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г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тога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елимо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 ок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мо децу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 просто</a:t>
            </a:r>
            <a:r>
              <a:rPr dirty="0" sz="1100" spc="-20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 целог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да н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дећи 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м </a:t>
            </a:r>
            <a:r>
              <a:rPr dirty="0" sz="1100" spc="-15">
                <a:latin typeface="Times New Roman"/>
                <a:cs typeface="Times New Roman"/>
              </a:rPr>
              <a:t>к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алитетан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жни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рам к</a:t>
            </a:r>
            <a:r>
              <a:rPr dirty="0" sz="1100" spc="-1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ји 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себи с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</a:t>
            </a:r>
            <a:r>
              <a:rPr dirty="0" sz="1100" spc="-10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жи</a:t>
            </a:r>
            <a:r>
              <a:rPr dirty="0" sz="1100">
                <a:latin typeface="Times New Roman"/>
                <a:cs typeface="Times New Roman"/>
              </a:rPr>
              <a:t> п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т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етн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ка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о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стора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1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орта.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Же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-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сваком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детету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жи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макси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м,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-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 детету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омог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ћи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 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 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</a:t>
            </a:r>
            <a:r>
              <a:rPr dirty="0" sz="1100" spc="-10">
                <a:latin typeface="Times New Roman"/>
                <a:cs typeface="Times New Roman"/>
              </a:rPr>
              <a:t>ос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гне 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</a:t>
            </a:r>
            <a:r>
              <a:rPr dirty="0" sz="1100" spc="-2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 </a:t>
            </a:r>
            <a:r>
              <a:rPr dirty="0" sz="1100" spc="-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кси</a:t>
            </a:r>
            <a:r>
              <a:rPr dirty="0" sz="1100" spc="-5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м,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 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кроз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2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алитет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их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</a:t>
            </a:r>
            <a:r>
              <a:rPr dirty="0" sz="1100" spc="-10">
                <a:latin typeface="Times New Roman"/>
                <a:cs typeface="Times New Roman"/>
              </a:rPr>
              <a:t>ђ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собн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х</a:t>
            </a:r>
            <a:r>
              <a:rPr dirty="0" sz="1100">
                <a:latin typeface="Times New Roman"/>
                <a:cs typeface="Times New Roman"/>
              </a:rPr>
              <a:t> односа, 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јатељст</a:t>
            </a:r>
            <a:r>
              <a:rPr dirty="0" sz="1100" spc="-10">
                <a:latin typeface="Times New Roman"/>
                <a:cs typeface="Times New Roman"/>
              </a:rPr>
              <a:t>ва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ара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ње, 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аља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-2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аг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ња, 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ес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би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ност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... 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 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жном 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</a:t>
            </a:r>
            <a:r>
              <a:rPr dirty="0" sz="1100" spc="-20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есу</a:t>
            </a:r>
            <a:endParaRPr sz="11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0000"/>
              </a:lnSpc>
              <a:tabLst>
                <a:tab pos="1000125" algn="l"/>
              </a:tabLst>
            </a:pP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по</a:t>
            </a:r>
            <a:r>
              <a:rPr dirty="0" sz="1100" spc="-15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ебну 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</a:t>
            </a:r>
            <a:r>
              <a:rPr dirty="0" sz="1100" spc="-10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њу 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покла</a:t>
            </a:r>
            <a:r>
              <a:rPr dirty="0" sz="1100" spc="-10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амо 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аго</a:t>
            </a:r>
            <a:r>
              <a:rPr dirty="0" sz="1100" spc="-10">
                <a:latin typeface="Times New Roman"/>
                <a:cs typeface="Times New Roman"/>
              </a:rPr>
              <a:t>ђ</a:t>
            </a:r>
            <a:r>
              <a:rPr dirty="0" sz="1100">
                <a:latin typeface="Times New Roman"/>
                <a:cs typeface="Times New Roman"/>
              </a:rPr>
              <a:t>ености 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га 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расту 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детета, 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 хомогене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гр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пе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аро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ти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пс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хофи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л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сти,</a:t>
            </a:r>
            <a:r>
              <a:rPr dirty="0" sz="1100" spc="-15">
                <a:latin typeface="Times New Roman"/>
                <a:cs typeface="Times New Roman"/>
              </a:rPr>
              <a:t> у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децу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ж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</a:t>
            </a:r>
            <a:r>
              <a:rPr dirty="0" sz="1100" spc="-2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кси</a:t>
            </a:r>
            <a:r>
              <a:rPr dirty="0" sz="1100" spc="-5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м,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-10">
                <a:latin typeface="Times New Roman"/>
                <a:cs typeface="Times New Roman"/>
              </a:rPr>
              <a:t> с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 тр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из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з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нга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нг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ред</a:t>
            </a:r>
            <a:r>
              <a:rPr dirty="0" sz="1100" spc="-25">
                <a:latin typeface="Times New Roman"/>
                <a:cs typeface="Times New Roman"/>
              </a:rPr>
              <a:t>у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.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роз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ша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ку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</a:t>
            </a:r>
            <a:r>
              <a:rPr dirty="0" sz="1100" spc="-15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</a:t>
            </a:r>
            <a:r>
              <a:rPr dirty="0" sz="1100" spc="-15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обност</a:t>
            </a:r>
            <a:r>
              <a:rPr dirty="0" sz="1100">
                <a:latin typeface="Times New Roman"/>
                <a:cs typeface="Times New Roman"/>
              </a:rPr>
              <a:t> у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надигра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брз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експло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ну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снаг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окретнос</a:t>
            </a:r>
            <a:r>
              <a:rPr dirty="0" sz="1100" spc="-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ско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ност,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доб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лоп</a:t>
            </a:r>
            <a:r>
              <a:rPr dirty="0" sz="1100" spc="-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ом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</a:t>
            </a:r>
            <a:r>
              <a:rPr dirty="0" sz="1100">
                <a:latin typeface="Times New Roman"/>
                <a:cs typeface="Times New Roman"/>
              </a:rPr>
              <a:t>ез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њ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,</a:t>
            </a:r>
            <a:endParaRPr sz="1100">
              <a:latin typeface="Times New Roman"/>
              <a:cs typeface="Times New Roman"/>
            </a:endParaRPr>
          </a:p>
          <a:p>
            <a:pPr algn="just" marL="12700" marR="8890">
              <a:lnSpc>
                <a:spcPct val="110000"/>
              </a:lnSpc>
              <a:spcBef>
                <a:spcPts val="10"/>
              </a:spcBef>
            </a:pPr>
            <a:r>
              <a:rPr dirty="0" sz="1100">
                <a:latin typeface="Times New Roman"/>
                <a:cs typeface="Times New Roman"/>
              </a:rPr>
              <a:t>пре</a:t>
            </a:r>
            <a:r>
              <a:rPr dirty="0" sz="1100" spc="-5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ност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</a:t>
            </a:r>
            <a:r>
              <a:rPr dirty="0" sz="1100" spc="-1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ра</a:t>
            </a:r>
            <a:r>
              <a:rPr dirty="0" sz="1100" spc="-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кош,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зв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ђе</a:t>
            </a:r>
            <a:r>
              <a:rPr dirty="0" sz="1100">
                <a:latin typeface="Times New Roman"/>
                <a:cs typeface="Times New Roman"/>
              </a:rPr>
              <a:t>ње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тех</a:t>
            </a:r>
            <a:r>
              <a:rPr dirty="0" sz="1100" spc="-2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ких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дат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б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ишљ</a:t>
            </a:r>
            <a:r>
              <a:rPr dirty="0" sz="1100" spc="-10">
                <a:latin typeface="Times New Roman"/>
                <a:cs typeface="Times New Roman"/>
              </a:rPr>
              <a:t>ањ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 и со</a:t>
            </a:r>
            <a:r>
              <a:rPr dirty="0" sz="1100" spc="-5">
                <a:latin typeface="Times New Roman"/>
                <a:cs typeface="Times New Roman"/>
              </a:rPr>
              <a:t>ц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алну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тели</a:t>
            </a:r>
            <a:r>
              <a:rPr dirty="0" sz="1100" spc="-15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ен</a:t>
            </a:r>
            <a:r>
              <a:rPr dirty="0" sz="1100" spc="-5">
                <a:latin typeface="Times New Roman"/>
                <a:cs typeface="Times New Roman"/>
              </a:rPr>
              <a:t>ц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5624"/>
            <a:ext cx="5972175" cy="5108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456565">
              <a:lnSpc>
                <a:spcPct val="110300"/>
              </a:lnSpc>
            </a:pP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бисмо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стигли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амо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-5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ен</a:t>
            </a:r>
            <a:r>
              <a:rPr dirty="0" sz="1100" spc="-5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ира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тре</a:t>
            </a:r>
            <a:r>
              <a:rPr dirty="0" sz="1100" spc="-20">
                <a:latin typeface="Times New Roman"/>
                <a:cs typeface="Times New Roman"/>
              </a:rPr>
              <a:t>н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ре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го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ћим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б</a:t>
            </a:r>
            <a:r>
              <a:rPr dirty="0" sz="1100">
                <a:latin typeface="Times New Roman"/>
                <a:cs typeface="Times New Roman"/>
              </a:rPr>
              <a:t>ра</a:t>
            </a:r>
            <a:r>
              <a:rPr dirty="0" sz="1100" spc="-1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ем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 са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ецо</a:t>
            </a:r>
            <a:r>
              <a:rPr dirty="0" sz="1100" spc="-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.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енери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сме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ав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</a:t>
            </a:r>
            <a:r>
              <a:rPr dirty="0" sz="1100" spc="-2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рад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ње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ако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еци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жили </a:t>
            </a:r>
            <a:r>
              <a:rPr dirty="0" sz="1100" spc="-1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сок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10">
                <a:latin typeface="Times New Roman"/>
                <a:cs typeface="Times New Roman"/>
              </a:rPr>
              <a:t>ив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шар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ш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нања,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 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кроз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ав</a:t>
            </a:r>
            <a:r>
              <a:rPr dirty="0" sz="1100">
                <a:latin typeface="Times New Roman"/>
                <a:cs typeface="Times New Roman"/>
              </a:rPr>
              <a:t>илан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 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млад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х 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шар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аша.</a:t>
            </a:r>
            <a:r>
              <a:rPr dirty="0" sz="1100" spc="-15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ећи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деце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м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 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2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км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ском</a:t>
            </a:r>
            <a:r>
              <a:rPr dirty="0" sz="1100">
                <a:latin typeface="Times New Roman"/>
                <a:cs typeface="Times New Roman"/>
              </a:rPr>
              <a:t> про</a:t>
            </a:r>
            <a:r>
              <a:rPr dirty="0" sz="1100" spc="-10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ес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12700" marR="5715" indent="456565">
              <a:lnSpc>
                <a:spcPct val="110200"/>
              </a:lnSpc>
            </a:pPr>
            <a:r>
              <a:rPr dirty="0" sz="1100">
                <a:latin typeface="Times New Roman"/>
                <a:cs typeface="Times New Roman"/>
              </a:rPr>
              <a:t>Деца 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оле 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км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ње, 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енст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ено 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ато 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што 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оз 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такми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могу 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 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адо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</a:t>
            </a:r>
            <a:r>
              <a:rPr dirty="0" sz="1100" spc="-2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5">
                <a:latin typeface="Times New Roman"/>
                <a:cs typeface="Times New Roman"/>
              </a:rPr>
              <a:t>н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траш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е. </a:t>
            </a:r>
            <a:r>
              <a:rPr dirty="0" sz="1100" spc="-10">
                <a:latin typeface="Times New Roman"/>
                <a:cs typeface="Times New Roman"/>
              </a:rPr>
              <a:t> Нек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њих 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су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</a:t>
            </a:r>
            <a:r>
              <a:rPr dirty="0" sz="1100" spc="-1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ж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њ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абављ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ње,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км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ар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ки 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</a:t>
            </a:r>
            <a:r>
              <a:rPr dirty="0" sz="1100" spc="-1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х. 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Такми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ње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ну 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дра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ст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ено</a:t>
            </a:r>
            <a:r>
              <a:rPr dirty="0" sz="1100" spc="-20">
                <a:latin typeface="Times New Roman"/>
                <a:cs typeface="Times New Roman"/>
              </a:rPr>
              <a:t>-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асп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у 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редност, 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де 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 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алитети 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деце 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жав</a:t>
            </a:r>
            <a:r>
              <a:rPr dirty="0" sz="1100" spc="5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 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поре</a:t>
            </a:r>
            <a:r>
              <a:rPr dirty="0" sz="1100" spc="-10">
                <a:latin typeface="Times New Roman"/>
                <a:cs typeface="Times New Roman"/>
              </a:rPr>
              <a:t>ђ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али 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 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иј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ре</a:t>
            </a:r>
            <a:r>
              <a:rPr dirty="0" sz="1100" spc="5">
                <a:latin typeface="Times New Roman"/>
                <a:cs typeface="Times New Roman"/>
              </a:rPr>
              <a:t>ђ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.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односу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остале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акт</a:t>
            </a:r>
            <a:r>
              <a:rPr dirty="0" sz="1100" spc="-10">
                <a:latin typeface="Times New Roman"/>
                <a:cs typeface="Times New Roman"/>
              </a:rPr>
              <a:t>ив</a:t>
            </a:r>
            <a:r>
              <a:rPr dirty="0" sz="1100">
                <a:latin typeface="Times New Roman"/>
                <a:cs typeface="Times New Roman"/>
              </a:rPr>
              <a:t>ност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10" i="1">
                <a:latin typeface="Times New Roman"/>
                <a:cs typeface="Times New Roman"/>
              </a:rPr>
              <a:t>т</a:t>
            </a:r>
            <a:r>
              <a:rPr dirty="0" sz="1100" i="1">
                <a:latin typeface="Times New Roman"/>
                <a:cs typeface="Times New Roman"/>
              </a:rPr>
              <a:t>акмич</a:t>
            </a:r>
            <a:r>
              <a:rPr dirty="0" sz="1100" spc="-10" i="1">
                <a:latin typeface="Times New Roman"/>
                <a:cs typeface="Times New Roman"/>
              </a:rPr>
              <a:t>е</a:t>
            </a:r>
            <a:r>
              <a:rPr dirty="0" sz="1100" i="1">
                <a:latin typeface="Times New Roman"/>
                <a:cs typeface="Times New Roman"/>
              </a:rPr>
              <a:t>ње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 spc="-15" i="1">
                <a:latin typeface="Times New Roman"/>
                <a:cs typeface="Times New Roman"/>
              </a:rPr>
              <a:t>а</a:t>
            </a:r>
            <a:r>
              <a:rPr dirty="0" sz="1100" i="1">
                <a:latin typeface="Times New Roman"/>
                <a:cs typeface="Times New Roman"/>
              </a:rPr>
              <a:t>нг</a:t>
            </a:r>
            <a:r>
              <a:rPr dirty="0" sz="1100" spc="-15" i="1">
                <a:latin typeface="Times New Roman"/>
                <a:cs typeface="Times New Roman"/>
              </a:rPr>
              <a:t>а</a:t>
            </a:r>
            <a:r>
              <a:rPr dirty="0" sz="1100" i="1">
                <a:latin typeface="Times New Roman"/>
                <a:cs typeface="Times New Roman"/>
              </a:rPr>
              <a:t>ж</a:t>
            </a:r>
            <a:r>
              <a:rPr dirty="0" sz="1100" spc="-10" i="1">
                <a:latin typeface="Times New Roman"/>
                <a:cs typeface="Times New Roman"/>
              </a:rPr>
              <a:t>уј</a:t>
            </a:r>
            <a:r>
              <a:rPr dirty="0" sz="1100" i="1">
                <a:latin typeface="Times New Roman"/>
                <a:cs typeface="Times New Roman"/>
              </a:rPr>
              <a:t>е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човеко</a:t>
            </a:r>
            <a:r>
              <a:rPr dirty="0" sz="1100" spc="-15" i="1">
                <a:latin typeface="Times New Roman"/>
                <a:cs typeface="Times New Roman"/>
              </a:rPr>
              <a:t>в</a:t>
            </a:r>
            <a:r>
              <a:rPr dirty="0" sz="1100" i="1">
                <a:latin typeface="Times New Roman"/>
                <a:cs typeface="Times New Roman"/>
              </a:rPr>
              <a:t>у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и</a:t>
            </a:r>
            <a:r>
              <a:rPr dirty="0" sz="1100" spc="20" i="1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ф</a:t>
            </a:r>
            <a:r>
              <a:rPr dirty="0" sz="1100" i="1">
                <a:latin typeface="Times New Roman"/>
                <a:cs typeface="Times New Roman"/>
              </a:rPr>
              <a:t>изичку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и</a:t>
            </a:r>
            <a:r>
              <a:rPr dirty="0" sz="1100" i="1">
                <a:latin typeface="Times New Roman"/>
                <a:cs typeface="Times New Roman"/>
              </a:rPr>
              <a:t> психич</a:t>
            </a:r>
            <a:r>
              <a:rPr dirty="0" sz="1100" spc="-15" i="1">
                <a:latin typeface="Times New Roman"/>
                <a:cs typeface="Times New Roman"/>
              </a:rPr>
              <a:t>к</a:t>
            </a:r>
            <a:r>
              <a:rPr dirty="0" sz="1100" i="1">
                <a:latin typeface="Times New Roman"/>
                <a:cs typeface="Times New Roman"/>
              </a:rPr>
              <a:t>у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с</a:t>
            </a:r>
            <a:r>
              <a:rPr dirty="0" sz="1100" spc="-10" i="1">
                <a:latin typeface="Times New Roman"/>
                <a:cs typeface="Times New Roman"/>
              </a:rPr>
              <a:t>н</a:t>
            </a:r>
            <a:r>
              <a:rPr dirty="0" sz="1100" i="1">
                <a:latin typeface="Times New Roman"/>
                <a:cs typeface="Times New Roman"/>
              </a:rPr>
              <a:t>агу,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 spc="-10" i="1">
                <a:latin typeface="Times New Roman"/>
                <a:cs typeface="Times New Roman"/>
              </a:rPr>
              <a:t>т</a:t>
            </a:r>
            <a:r>
              <a:rPr dirty="0" sz="1100" i="1">
                <a:latin typeface="Times New Roman"/>
                <a:cs typeface="Times New Roman"/>
              </a:rPr>
              <a:t>а</a:t>
            </a:r>
            <a:r>
              <a:rPr dirty="0" sz="1100" spc="-15" i="1">
                <a:latin typeface="Times New Roman"/>
                <a:cs typeface="Times New Roman"/>
              </a:rPr>
              <a:t>к</a:t>
            </a:r>
            <a:r>
              <a:rPr dirty="0" sz="1100" i="1">
                <a:latin typeface="Times New Roman"/>
                <a:cs typeface="Times New Roman"/>
              </a:rPr>
              <a:t>мич</a:t>
            </a:r>
            <a:r>
              <a:rPr dirty="0" sz="1100" spc="-10" i="1">
                <a:latin typeface="Times New Roman"/>
                <a:cs typeface="Times New Roman"/>
              </a:rPr>
              <a:t>е</a:t>
            </a:r>
            <a:r>
              <a:rPr dirty="0" sz="1100" i="1">
                <a:latin typeface="Times New Roman"/>
                <a:cs typeface="Times New Roman"/>
              </a:rPr>
              <a:t>ње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 spc="-10" i="1">
                <a:latin typeface="Times New Roman"/>
                <a:cs typeface="Times New Roman"/>
              </a:rPr>
              <a:t>д</a:t>
            </a:r>
            <a:r>
              <a:rPr dirty="0" sz="1100" i="1">
                <a:latin typeface="Times New Roman"/>
                <a:cs typeface="Times New Roman"/>
              </a:rPr>
              <a:t>аје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 spc="-15" i="1">
                <a:latin typeface="Times New Roman"/>
                <a:cs typeface="Times New Roman"/>
              </a:rPr>
              <a:t>о</a:t>
            </a:r>
            <a:r>
              <a:rPr dirty="0" sz="1100" i="1">
                <a:latin typeface="Times New Roman"/>
                <a:cs typeface="Times New Roman"/>
              </a:rPr>
              <a:t>др</a:t>
            </a:r>
            <a:r>
              <a:rPr dirty="0" sz="1100" spc="-10" i="1">
                <a:latin typeface="Times New Roman"/>
                <a:cs typeface="Times New Roman"/>
              </a:rPr>
              <a:t>е</a:t>
            </a:r>
            <a:r>
              <a:rPr dirty="0" sz="1100" i="1">
                <a:latin typeface="Times New Roman"/>
                <a:cs typeface="Times New Roman"/>
              </a:rPr>
              <a:t>ђе</a:t>
            </a:r>
            <a:r>
              <a:rPr dirty="0" sz="1100" spc="-10" i="1">
                <a:latin typeface="Times New Roman"/>
                <a:cs typeface="Times New Roman"/>
              </a:rPr>
              <a:t>н</a:t>
            </a:r>
            <a:r>
              <a:rPr dirty="0" sz="1100" i="1">
                <a:latin typeface="Times New Roman"/>
                <a:cs typeface="Times New Roman"/>
              </a:rPr>
              <a:t>и</a:t>
            </a:r>
            <a:r>
              <a:rPr dirty="0" sz="1100" spc="35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лтат,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деца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прос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ављ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поб</a:t>
            </a:r>
            <a:r>
              <a:rPr dirty="0" sz="1100" spc="-15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де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дно,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пора</a:t>
            </a:r>
            <a:r>
              <a:rPr dirty="0" sz="1100" spc="-2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 мор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ш в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ше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 и раде.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ct val="110200"/>
              </a:lnSpc>
            </a:pP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аш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љ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кроз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ен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нг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акм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10">
                <a:latin typeface="Times New Roman"/>
                <a:cs typeface="Times New Roman"/>
              </a:rPr>
              <a:t>ч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ње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подст</a:t>
            </a:r>
            <a:r>
              <a:rPr dirty="0" sz="1100" spc="-5">
                <a:latin typeface="Times New Roman"/>
                <a:cs typeface="Times New Roman"/>
              </a:rPr>
              <a:t>ич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мо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био</a:t>
            </a:r>
            <a:r>
              <a:rPr dirty="0" sz="1100" spc="-20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пс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х</a:t>
            </a:r>
            <a:r>
              <a:rPr dirty="0" sz="1100" spc="-5">
                <a:latin typeface="Times New Roman"/>
                <a:cs typeface="Times New Roman"/>
              </a:rPr>
              <a:t>о</a:t>
            </a:r>
            <a:r>
              <a:rPr dirty="0" sz="1100" spc="-20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соц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ални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детета,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 трен</a:t>
            </a:r>
            <a:r>
              <a:rPr dirty="0" sz="1100" spc="-2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лтат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 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км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ци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др</a:t>
            </a:r>
            <a:r>
              <a:rPr dirty="0" sz="1100" spc="-1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гом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плану.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оду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</a:t>
            </a:r>
            <a:r>
              <a:rPr dirty="0" sz="1100" spc="-15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та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младог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>
                <a:latin typeface="Times New Roman"/>
                <a:cs typeface="Times New Roman"/>
              </a:rPr>
              <a:t> нео</a:t>
            </a:r>
            <a:r>
              <a:rPr dirty="0" sz="1100" spc="-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ходно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стемат</a:t>
            </a:r>
            <a:r>
              <a:rPr dirty="0" sz="1100" spc="-15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ко,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планско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ве</a:t>
            </a:r>
            <a:r>
              <a:rPr dirty="0" sz="1100">
                <a:latin typeface="Times New Roman"/>
                <a:cs typeface="Times New Roman"/>
              </a:rPr>
              <a:t>ж</a:t>
            </a:r>
            <a:r>
              <a:rPr dirty="0" sz="1100" spc="-10">
                <a:latin typeface="Times New Roman"/>
                <a:cs typeface="Times New Roman"/>
              </a:rPr>
              <a:t>б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као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дрш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би</a:t>
            </a:r>
            <a:r>
              <a:rPr dirty="0" sz="1100" spc="15">
                <a:latin typeface="Times New Roman"/>
                <a:cs typeface="Times New Roman"/>
              </a:rPr>
              <a:t>о</a:t>
            </a:r>
            <a:r>
              <a:rPr dirty="0" sz="1100" spc="-20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пс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х</a:t>
            </a:r>
            <a:r>
              <a:rPr dirty="0" sz="1100" spc="10">
                <a:latin typeface="Times New Roman"/>
                <a:cs typeface="Times New Roman"/>
              </a:rPr>
              <a:t>о</a:t>
            </a:r>
            <a:r>
              <a:rPr dirty="0" sz="1100" spc="-20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соц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ја</a:t>
            </a:r>
            <a:r>
              <a:rPr dirty="0" sz="1100" spc="-10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ном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 spc="20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.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Мотори</a:t>
            </a:r>
            <a:r>
              <a:rPr dirty="0" sz="1100" spc="-15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 деце се 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ише 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 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мла</a:t>
            </a:r>
            <a:r>
              <a:rPr dirty="0" sz="1100" spc="-10">
                <a:latin typeface="Times New Roman"/>
                <a:cs typeface="Times New Roman"/>
              </a:rPr>
              <a:t>ђ</a:t>
            </a:r>
            <a:r>
              <a:rPr dirty="0" sz="1100">
                <a:latin typeface="Times New Roman"/>
                <a:cs typeface="Times New Roman"/>
              </a:rPr>
              <a:t>ем 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раст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ада </a:t>
            </a:r>
            <a:r>
              <a:rPr dirty="0" sz="1100" spc="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еопходно с</a:t>
            </a:r>
            <a:r>
              <a:rPr dirty="0" sz="1100" spc="-5">
                <a:latin typeface="Times New Roman"/>
                <a:cs typeface="Times New Roman"/>
              </a:rPr>
              <a:t>в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код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ев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о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5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б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ње. У мо</a:t>
            </a:r>
            <a:r>
              <a:rPr dirty="0" sz="1100" spc="-2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ори</a:t>
            </a:r>
            <a:r>
              <a:rPr dirty="0" sz="1100" spc="-10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и су</a:t>
            </a:r>
            <a:r>
              <a:rPr dirty="0" sz="1100">
                <a:latin typeface="Times New Roman"/>
                <a:cs typeface="Times New Roman"/>
              </a:rPr>
              <a:t> по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нати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сен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(о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љи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и)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кри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ни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младих.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ко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</a:t>
            </a:r>
            <a:r>
              <a:rPr dirty="0" sz="1100" spc="-15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под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жи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 мо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ори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ких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спос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бности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касн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</a:t>
            </a:r>
            <a:r>
              <a:rPr dirty="0" sz="1100" spc="-10">
                <a:latin typeface="Times New Roman"/>
                <a:cs typeface="Times New Roman"/>
              </a:rPr>
              <a:t>ж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15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окна</a:t>
            </a:r>
            <a:r>
              <a:rPr dirty="0" sz="1100" spc="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и.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пер</a:t>
            </a:r>
            <a:r>
              <a:rPr dirty="0" sz="1100" spc="-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оди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мор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искористи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јер</a:t>
            </a:r>
            <a:r>
              <a:rPr dirty="0" sz="1100">
                <a:latin typeface="Times New Roman"/>
                <a:cs typeface="Times New Roman"/>
              </a:rPr>
              <a:t> је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</a:t>
            </a:r>
            <a:r>
              <a:rPr dirty="0" sz="1100" spc="-10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бру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тор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ку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током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жи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ота,</a:t>
            </a:r>
            <a:r>
              <a:rPr dirty="0" sz="1100" spc="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ба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љ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ње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спортом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рх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нске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рез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лтате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 њем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. 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аши 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ре</a:t>
            </a:r>
            <a:r>
              <a:rPr dirty="0" sz="1100" spc="-1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ери </a:t>
            </a:r>
            <a:r>
              <a:rPr dirty="0" sz="1100" spc="-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ос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бну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пажњу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пок</a:t>
            </a:r>
            <a:r>
              <a:rPr dirty="0" sz="1100" spc="-10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5">
                <a:latin typeface="Times New Roman"/>
                <a:cs typeface="Times New Roman"/>
              </a:rPr>
              <a:t>њ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ил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ом </a:t>
            </a:r>
            <a:r>
              <a:rPr dirty="0" sz="1100" spc="-10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отор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ком ра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 spc="-20">
                <a:latin typeface="Times New Roman"/>
                <a:cs typeface="Times New Roman"/>
              </a:rPr>
              <a:t>в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сваког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дете</a:t>
            </a:r>
            <a:r>
              <a:rPr dirty="0" sz="1100" spc="-2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а.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12700" marR="5715" indent="456565">
              <a:lnSpc>
                <a:spcPct val="110300"/>
              </a:lnSpc>
            </a:pPr>
            <a:r>
              <a:rPr dirty="0" sz="1100" spc="-5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роз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план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грам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пос</a:t>
            </a:r>
            <a:r>
              <a:rPr dirty="0" sz="1100" spc="-20">
                <a:latin typeface="Times New Roman"/>
                <a:cs typeface="Times New Roman"/>
              </a:rPr>
              <a:t>в</a:t>
            </a:r>
            <a:r>
              <a:rPr dirty="0" sz="1100" spc="5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ћен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ав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лном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сту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раз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с</a:t>
            </a:r>
            <a:r>
              <a:rPr dirty="0" sz="1100">
                <a:latin typeface="Times New Roman"/>
                <a:cs typeface="Times New Roman"/>
              </a:rPr>
              <a:t>ел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кц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ленто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ане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еце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 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ша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ку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предс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авља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љ 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јим </a:t>
            </a:r>
            <a:r>
              <a:rPr dirty="0" sz="1100" spc="-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ж</a:t>
            </a:r>
            <a:r>
              <a:rPr dirty="0" sz="1100" spc="-1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ли</a:t>
            </a:r>
            <a:r>
              <a:rPr dirty="0" sz="1100" spc="-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мо 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ком 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-2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етн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ку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г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ћност 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једн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г 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дана</a:t>
            </a:r>
            <a:r>
              <a:rPr dirty="0" sz="1100">
                <a:latin typeface="Times New Roman"/>
                <a:cs typeface="Times New Roman"/>
              </a:rPr>
              <a:t> поста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 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рх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нски 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ша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каш. 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ан 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 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саст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ји 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д 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одре</a:t>
            </a:r>
            <a:r>
              <a:rPr dirty="0" sz="1100" spc="-10">
                <a:latin typeface="Times New Roman"/>
                <a:cs typeface="Times New Roman"/>
              </a:rPr>
              <a:t>ђ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ва</a:t>
            </a:r>
            <a:r>
              <a:rPr dirty="0" sz="1100">
                <a:latin typeface="Times New Roman"/>
                <a:cs typeface="Times New Roman"/>
              </a:rPr>
              <a:t>ња 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ц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 spc="-15">
                <a:latin typeface="Times New Roman"/>
                <a:cs typeface="Times New Roman"/>
              </a:rPr>
              <a:t>љ</a:t>
            </a:r>
            <a:r>
              <a:rPr dirty="0" sz="1100">
                <a:latin typeface="Times New Roman"/>
                <a:cs typeface="Times New Roman"/>
              </a:rPr>
              <a:t>ева 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адат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ка, 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ре</a:t>
            </a:r>
            <a:r>
              <a:rPr dirty="0" sz="1100" spc="-5">
                <a:latin typeface="Times New Roman"/>
                <a:cs typeface="Times New Roman"/>
              </a:rPr>
              <a:t>ђ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 ц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кл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са, ме</a:t>
            </a:r>
            <a:r>
              <a:rPr dirty="0" sz="1100" spc="-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а, опте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10">
                <a:latin typeface="Times New Roman"/>
                <a:cs typeface="Times New Roman"/>
              </a:rPr>
              <a:t>ћ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5">
                <a:latin typeface="Times New Roman"/>
                <a:cs typeface="Times New Roman"/>
              </a:rPr>
              <a:t>њ</a:t>
            </a:r>
            <a:r>
              <a:rPr dirty="0" sz="1100">
                <a:latin typeface="Times New Roman"/>
                <a:cs typeface="Times New Roman"/>
              </a:rPr>
              <a:t>а,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кон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ле трени</a:t>
            </a:r>
            <a:r>
              <a:rPr dirty="0" sz="1100" spc="-2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га и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такми</a:t>
            </a:r>
            <a:r>
              <a:rPr dirty="0" sz="1100" spc="-10">
                <a:latin typeface="Times New Roman"/>
                <a:cs typeface="Times New Roman"/>
              </a:rPr>
              <a:t>че</a:t>
            </a:r>
            <a:r>
              <a:rPr dirty="0" sz="1100">
                <a:latin typeface="Times New Roman"/>
                <a:cs typeface="Times New Roman"/>
              </a:rPr>
              <a:t>ња.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12700" marR="7620" indent="456565">
              <a:lnSpc>
                <a:spcPct val="110500"/>
              </a:lnSpc>
            </a:pPr>
            <a:r>
              <a:rPr dirty="0" sz="1100" spc="-10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ошт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емо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осно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на</a:t>
            </a:r>
            <a:r>
              <a:rPr dirty="0" sz="1100" spc="-2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10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еље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ава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мл</a:t>
            </a:r>
            <a:r>
              <a:rPr dirty="0" sz="1100" spc="-15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дих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15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орт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ста.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р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ди</a:t>
            </a:r>
            <a:r>
              <a:rPr dirty="0" sz="1100" spc="-5">
                <a:latin typeface="Times New Roman"/>
                <a:cs typeface="Times New Roman"/>
              </a:rPr>
              <a:t>м</a:t>
            </a:r>
            <a:r>
              <a:rPr dirty="0" sz="1100">
                <a:latin typeface="Times New Roman"/>
                <a:cs typeface="Times New Roman"/>
              </a:rPr>
              <a:t>о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се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све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св</a:t>
            </a:r>
            <a:r>
              <a:rPr dirty="0" sz="1100" spc="-20">
                <a:latin typeface="Times New Roman"/>
                <a:cs typeface="Times New Roman"/>
              </a:rPr>
              <a:t>о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љ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дс</a:t>
            </a:r>
            <a:r>
              <a:rPr dirty="0" sz="1100" spc="-10">
                <a:latin typeface="Times New Roman"/>
                <a:cs typeface="Times New Roman"/>
              </a:rPr>
              <a:t>к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 и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стр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 spc="-5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не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по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ен</a:t>
            </a:r>
            <a:r>
              <a:rPr dirty="0" sz="1100" spc="-5">
                <a:latin typeface="Times New Roman"/>
                <a:cs typeface="Times New Roman"/>
              </a:rPr>
              <a:t>ц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>
                <a:latin typeface="Times New Roman"/>
                <a:cs typeface="Times New Roman"/>
              </a:rPr>
              <a:t>а</a:t>
            </a:r>
            <a:r>
              <a:rPr dirty="0" sz="1100" spc="-10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</a:t>
            </a:r>
            <a:r>
              <a:rPr dirty="0" sz="1100" spc="-15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ав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мо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у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сл</a:t>
            </a:r>
            <a:r>
              <a:rPr dirty="0" sz="1100" spc="-10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жбу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опште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оброби</a:t>
            </a:r>
            <a:r>
              <a:rPr dirty="0" sz="1100" spc="-10">
                <a:latin typeface="Times New Roman"/>
                <a:cs typeface="Times New Roman"/>
              </a:rPr>
              <a:t>т</a:t>
            </a:r>
            <a:r>
              <a:rPr dirty="0" sz="1100">
                <a:latin typeface="Times New Roman"/>
                <a:cs typeface="Times New Roman"/>
              </a:rPr>
              <a:t>и,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фи</a:t>
            </a:r>
            <a:r>
              <a:rPr dirty="0" sz="1100" spc="-10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ч</a:t>
            </a:r>
            <a:r>
              <a:rPr dirty="0" sz="1100">
                <a:latin typeface="Times New Roman"/>
                <a:cs typeface="Times New Roman"/>
              </a:rPr>
              <a:t>ко</a:t>
            </a:r>
            <a:r>
              <a:rPr dirty="0" sz="1100" spc="-10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</a:t>
            </a:r>
            <a:r>
              <a:rPr dirty="0" sz="1100" spc="-2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талног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емо</a:t>
            </a:r>
            <a:r>
              <a:rPr dirty="0" sz="1100" spc="-5">
                <a:latin typeface="Times New Roman"/>
                <a:cs typeface="Times New Roman"/>
              </a:rPr>
              <a:t>ц</a:t>
            </a:r>
            <a:r>
              <a:rPr dirty="0" sz="1100">
                <a:latin typeface="Times New Roman"/>
                <a:cs typeface="Times New Roman"/>
              </a:rPr>
              <a:t>ио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алн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дра</a:t>
            </a:r>
            <a:r>
              <a:rPr dirty="0" sz="1100" spc="-10">
                <a:latin typeface="Times New Roman"/>
                <a:cs typeface="Times New Roman"/>
              </a:rPr>
              <a:t>в</a:t>
            </a:r>
            <a:r>
              <a:rPr dirty="0" sz="1100">
                <a:latin typeface="Times New Roman"/>
                <a:cs typeface="Times New Roman"/>
              </a:rPr>
              <a:t>ља </a:t>
            </a:r>
            <a:r>
              <a:rPr dirty="0" sz="1100" spc="-10">
                <a:latin typeface="Times New Roman"/>
                <a:cs typeface="Times New Roman"/>
              </a:rPr>
              <a:t>д</a:t>
            </a:r>
            <a:r>
              <a:rPr dirty="0" sz="1100">
                <a:latin typeface="Times New Roman"/>
                <a:cs typeface="Times New Roman"/>
              </a:rPr>
              <a:t>еце и </a:t>
            </a:r>
            <a:r>
              <a:rPr dirty="0" sz="1100" spc="-5">
                <a:latin typeface="Times New Roman"/>
                <a:cs typeface="Times New Roman"/>
              </a:rPr>
              <a:t>м</a:t>
            </a:r>
            <a:r>
              <a:rPr dirty="0" sz="1100" spc="-15">
                <a:latin typeface="Times New Roman"/>
                <a:cs typeface="Times New Roman"/>
              </a:rPr>
              <a:t>л</a:t>
            </a:r>
            <a:r>
              <a:rPr dirty="0" sz="1100">
                <a:latin typeface="Times New Roman"/>
                <a:cs typeface="Times New Roman"/>
              </a:rPr>
              <a:t>адих</a:t>
            </a:r>
            <a:r>
              <a:rPr dirty="0" sz="1100" spc="-15">
                <a:latin typeface="Times New Roman"/>
                <a:cs typeface="Times New Roman"/>
              </a:rPr>
              <a:t> љу</a:t>
            </a:r>
            <a:r>
              <a:rPr dirty="0" sz="1100">
                <a:latin typeface="Times New Roman"/>
                <a:cs typeface="Times New Roman"/>
              </a:rPr>
              <a:t>ди Беогр</a:t>
            </a:r>
            <a:r>
              <a:rPr dirty="0" sz="1100" spc="-10">
                <a:latin typeface="Times New Roman"/>
                <a:cs typeface="Times New Roman"/>
              </a:rPr>
              <a:t>а</a:t>
            </a:r>
            <a:r>
              <a:rPr dirty="0" sz="1100">
                <a:latin typeface="Times New Roman"/>
                <a:cs typeface="Times New Roman"/>
              </a:rPr>
              <a:t>да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5">
                <a:latin typeface="Times New Roman"/>
                <a:cs typeface="Times New Roman"/>
              </a:rPr>
              <a:t>о</a:t>
            </a:r>
            <a:r>
              <a:rPr dirty="0" sz="1100">
                <a:latin typeface="Times New Roman"/>
                <a:cs typeface="Times New Roman"/>
              </a:rPr>
              <a:t>коли</a:t>
            </a:r>
            <a:r>
              <a:rPr dirty="0" sz="1100" spc="-5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е.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7105223"/>
            <a:ext cx="4488815" cy="1216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22755" algn="l"/>
              </a:tabLst>
            </a:pPr>
            <a:r>
              <a:rPr dirty="0" sz="1100">
                <a:latin typeface="Times New Roman"/>
                <a:cs typeface="Times New Roman"/>
              </a:rPr>
              <a:t>Мла</a:t>
            </a:r>
            <a:r>
              <a:rPr dirty="0" sz="1100" spc="-5">
                <a:latin typeface="Times New Roman"/>
                <a:cs typeface="Times New Roman"/>
              </a:rPr>
              <a:t>ђ</a:t>
            </a:r>
            <a:r>
              <a:rPr dirty="0" sz="1100">
                <a:latin typeface="Times New Roman"/>
                <a:cs typeface="Times New Roman"/>
              </a:rPr>
              <a:t>е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кат</a:t>
            </a:r>
            <a:r>
              <a:rPr dirty="0" sz="1100" spc="-15">
                <a:latin typeface="Times New Roman"/>
                <a:cs typeface="Times New Roman"/>
              </a:rPr>
              <a:t>е</a:t>
            </a:r>
            <a:r>
              <a:rPr dirty="0" sz="1100">
                <a:latin typeface="Times New Roman"/>
                <a:cs typeface="Times New Roman"/>
              </a:rPr>
              <a:t>гор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је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, се</a:t>
            </a:r>
            <a:r>
              <a:rPr dirty="0" sz="1100" spc="-5">
                <a:latin typeface="Times New Roman"/>
                <a:cs typeface="Times New Roman"/>
              </a:rPr>
              <a:t>з</a:t>
            </a:r>
            <a:r>
              <a:rPr dirty="0" sz="1100">
                <a:latin typeface="Times New Roman"/>
                <a:cs typeface="Times New Roman"/>
              </a:rPr>
              <a:t>она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>
                <a:latin typeface="Times New Roman"/>
                <a:cs typeface="Times New Roman"/>
              </a:rPr>
              <a:t>2</a:t>
            </a:r>
            <a:r>
              <a:rPr dirty="0" sz="1100" spc="-15">
                <a:latin typeface="Times New Roman"/>
                <a:cs typeface="Times New Roman"/>
              </a:rPr>
              <a:t>1</a:t>
            </a:r>
            <a:r>
              <a:rPr dirty="0" sz="1100">
                <a:latin typeface="Times New Roman"/>
                <a:cs typeface="Times New Roman"/>
              </a:rPr>
              <a:t>/202</a:t>
            </a:r>
            <a:r>
              <a:rPr dirty="0" sz="1100" spc="-10">
                <a:latin typeface="Times New Roman"/>
                <a:cs typeface="Times New Roman"/>
              </a:rPr>
              <a:t>1</a:t>
            </a:r>
            <a:r>
              <a:rPr dirty="0" sz="110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Times New Roman"/>
              <a:buAutoNum type="arabicPeriod"/>
              <a:tabLst>
                <a:tab pos="241300" algn="l"/>
              </a:tabLst>
            </a:pPr>
            <a:r>
              <a:rPr dirty="0" sz="1100" spc="-5">
                <a:latin typeface="Times New Roman"/>
                <a:cs typeface="Times New Roman"/>
              </a:rPr>
              <a:t>мин</a:t>
            </a:r>
            <a:r>
              <a:rPr dirty="0" sz="1100" spc="5">
                <a:latin typeface="Times New Roman"/>
                <a:cs typeface="Times New Roman"/>
              </a:rPr>
              <a:t>и</a:t>
            </a:r>
            <a:r>
              <a:rPr dirty="0" sz="1100" spc="-20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баскет, 2</a:t>
            </a:r>
            <a:r>
              <a:rPr dirty="0" sz="1100" spc="-10">
                <a:latin typeface="Times New Roman"/>
                <a:cs typeface="Times New Roman"/>
              </a:rPr>
              <a:t>0</a:t>
            </a:r>
            <a:r>
              <a:rPr dirty="0" sz="1100">
                <a:latin typeface="Times New Roman"/>
                <a:cs typeface="Times New Roman"/>
              </a:rPr>
              <a:t>11</a:t>
            </a:r>
            <a:r>
              <a:rPr dirty="0" sz="1100">
                <a:latin typeface="Times New Roman"/>
                <a:cs typeface="Times New Roman"/>
              </a:rPr>
              <a:t>. </a:t>
            </a:r>
            <a:r>
              <a:rPr dirty="0" sz="1100" spc="-10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оди</a:t>
            </a:r>
            <a:r>
              <a:rPr dirty="0" sz="1100" spc="-15">
                <a:latin typeface="Times New Roman"/>
                <a:cs typeface="Times New Roman"/>
              </a:rPr>
              <a:t>ш</a:t>
            </a:r>
            <a:r>
              <a:rPr dirty="0" sz="1100">
                <a:latin typeface="Times New Roman"/>
                <a:cs typeface="Times New Roman"/>
              </a:rPr>
              <a:t>те – </a:t>
            </a:r>
            <a:r>
              <a:rPr dirty="0" sz="1100">
                <a:latin typeface="Times New Roman"/>
                <a:cs typeface="Times New Roman"/>
              </a:rPr>
              <a:t>35 </a:t>
            </a:r>
            <a:r>
              <a:rPr dirty="0" sz="1100">
                <a:latin typeface="Times New Roman"/>
                <a:cs typeface="Times New Roman"/>
              </a:rPr>
              <a:t>иг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ача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Font typeface="Times New Roman"/>
              <a:buAutoNum type="arabicPeriod"/>
              <a:tabLst>
                <a:tab pos="241300" algn="l"/>
              </a:tabLst>
            </a:pPr>
            <a:r>
              <a:rPr dirty="0" sz="1100">
                <a:latin typeface="Times New Roman"/>
                <a:cs typeface="Times New Roman"/>
              </a:rPr>
              <a:t>мла</a:t>
            </a:r>
            <a:r>
              <a:rPr dirty="0" sz="1100" spc="-10">
                <a:latin typeface="Times New Roman"/>
                <a:cs typeface="Times New Roman"/>
              </a:rPr>
              <a:t>ђ</a:t>
            </a:r>
            <a:r>
              <a:rPr dirty="0" sz="1100">
                <a:latin typeface="Times New Roman"/>
                <a:cs typeface="Times New Roman"/>
              </a:rPr>
              <a:t>и </a:t>
            </a:r>
            <a:r>
              <a:rPr dirty="0" sz="1100" spc="-10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ио</a:t>
            </a:r>
            <a:r>
              <a:rPr dirty="0" sz="1100" spc="-10">
                <a:latin typeface="Times New Roman"/>
                <a:cs typeface="Times New Roman"/>
              </a:rPr>
              <a:t>н</a:t>
            </a:r>
            <a:r>
              <a:rPr dirty="0" sz="1100">
                <a:latin typeface="Times New Roman"/>
                <a:cs typeface="Times New Roman"/>
              </a:rPr>
              <a:t>ир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, 200</a:t>
            </a:r>
            <a:r>
              <a:rPr dirty="0" sz="1100" spc="-15">
                <a:latin typeface="Times New Roman"/>
                <a:cs typeface="Times New Roman"/>
              </a:rPr>
              <a:t>9</a:t>
            </a:r>
            <a:r>
              <a:rPr dirty="0" sz="1100">
                <a:latin typeface="Times New Roman"/>
                <a:cs typeface="Times New Roman"/>
              </a:rPr>
              <a:t>/20</a:t>
            </a:r>
            <a:r>
              <a:rPr dirty="0" sz="1100" spc="-15">
                <a:latin typeface="Times New Roman"/>
                <a:cs typeface="Times New Roman"/>
              </a:rPr>
              <a:t>1</a:t>
            </a:r>
            <a:r>
              <a:rPr dirty="0" sz="1100">
                <a:latin typeface="Times New Roman"/>
                <a:cs typeface="Times New Roman"/>
              </a:rPr>
              <a:t>0</a:t>
            </a:r>
            <a:r>
              <a:rPr dirty="0" sz="1100">
                <a:latin typeface="Times New Roman"/>
                <a:cs typeface="Times New Roman"/>
              </a:rPr>
              <a:t>. год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ште </a:t>
            </a:r>
            <a:r>
              <a:rPr dirty="0" sz="1100" spc="-20">
                <a:latin typeface="Times New Roman"/>
                <a:cs typeface="Times New Roman"/>
              </a:rPr>
              <a:t>-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>
                <a:latin typeface="Times New Roman"/>
                <a:cs typeface="Times New Roman"/>
              </a:rPr>
              <a:t>0 играча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Times New Roman"/>
              <a:buAutoNum type="arabicPeriod"/>
              <a:tabLst>
                <a:tab pos="241300" algn="l"/>
              </a:tabLst>
            </a:pPr>
            <a:r>
              <a:rPr dirty="0" sz="1100">
                <a:latin typeface="Times New Roman"/>
                <a:cs typeface="Times New Roman"/>
              </a:rPr>
              <a:t>п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ри (еки</a:t>
            </a:r>
            <a:r>
              <a:rPr dirty="0" sz="1100" spc="-20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а 1</a:t>
            </a:r>
            <a:r>
              <a:rPr dirty="0" sz="1100" spc="5">
                <a:latin typeface="Times New Roman"/>
                <a:cs typeface="Times New Roman"/>
              </a:rPr>
              <a:t>)</a:t>
            </a:r>
            <a:r>
              <a:rPr dirty="0" sz="1100">
                <a:latin typeface="Times New Roman"/>
                <a:cs typeface="Times New Roman"/>
              </a:rPr>
              <a:t>, п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он</a:t>
            </a:r>
            <a:r>
              <a:rPr dirty="0" sz="1100" spc="-2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ри (еки</a:t>
            </a:r>
            <a:r>
              <a:rPr dirty="0" sz="1100" spc="-20">
                <a:latin typeface="Times New Roman"/>
                <a:cs typeface="Times New Roman"/>
              </a:rPr>
              <a:t>п</a:t>
            </a:r>
            <a:r>
              <a:rPr dirty="0" sz="1100">
                <a:latin typeface="Times New Roman"/>
                <a:cs typeface="Times New Roman"/>
              </a:rPr>
              <a:t>а 2</a:t>
            </a:r>
            <a:r>
              <a:rPr dirty="0" sz="1100" spc="5">
                <a:latin typeface="Times New Roman"/>
                <a:cs typeface="Times New Roman"/>
              </a:rPr>
              <a:t>)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10">
                <a:latin typeface="Times New Roman"/>
                <a:cs typeface="Times New Roman"/>
              </a:rPr>
              <a:t>0</a:t>
            </a:r>
            <a:r>
              <a:rPr dirty="0" sz="1100" spc="-15">
                <a:latin typeface="Times New Roman"/>
                <a:cs typeface="Times New Roman"/>
              </a:rPr>
              <a:t>7</a:t>
            </a:r>
            <a:r>
              <a:rPr dirty="0" sz="1100">
                <a:latin typeface="Times New Roman"/>
                <a:cs typeface="Times New Roman"/>
              </a:rPr>
              <a:t>/2008</a:t>
            </a:r>
            <a:r>
              <a:rPr dirty="0" sz="1100">
                <a:latin typeface="Times New Roman"/>
                <a:cs typeface="Times New Roman"/>
              </a:rPr>
              <a:t>.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одиште –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3</a:t>
            </a:r>
            <a:r>
              <a:rPr dirty="0" sz="1100">
                <a:latin typeface="Times New Roman"/>
                <a:cs typeface="Times New Roman"/>
              </a:rPr>
              <a:t>0 иг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ача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Times New Roman"/>
              <a:buAutoNum type="arabicPeriod"/>
              <a:tabLst>
                <a:tab pos="241300" algn="l"/>
              </a:tabLst>
            </a:pPr>
            <a:r>
              <a:rPr dirty="0" sz="1100">
                <a:latin typeface="Times New Roman"/>
                <a:cs typeface="Times New Roman"/>
              </a:rPr>
              <a:t>кадети, 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200</a:t>
            </a:r>
            <a:r>
              <a:rPr dirty="0" sz="1100" spc="-15">
                <a:latin typeface="Times New Roman"/>
                <a:cs typeface="Times New Roman"/>
              </a:rPr>
              <a:t>5</a:t>
            </a:r>
            <a:r>
              <a:rPr dirty="0" sz="1100">
                <a:latin typeface="Times New Roman"/>
                <a:cs typeface="Times New Roman"/>
              </a:rPr>
              <a:t>/2006</a:t>
            </a:r>
            <a:r>
              <a:rPr dirty="0" sz="1100">
                <a:latin typeface="Times New Roman"/>
                <a:cs typeface="Times New Roman"/>
              </a:rPr>
              <a:t>.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год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 spc="-10">
                <a:latin typeface="Times New Roman"/>
                <a:cs typeface="Times New Roman"/>
              </a:rPr>
              <a:t>ш</a:t>
            </a:r>
            <a:r>
              <a:rPr dirty="0" sz="1100">
                <a:latin typeface="Times New Roman"/>
                <a:cs typeface="Times New Roman"/>
              </a:rPr>
              <a:t>те – 20 иг</a:t>
            </a:r>
            <a:r>
              <a:rPr dirty="0" sz="1100" spc="-15">
                <a:latin typeface="Times New Roman"/>
                <a:cs typeface="Times New Roman"/>
              </a:rPr>
              <a:t>р</a:t>
            </a:r>
            <a:r>
              <a:rPr dirty="0" sz="1100">
                <a:latin typeface="Times New Roman"/>
                <a:cs typeface="Times New Roman"/>
              </a:rPr>
              <a:t>ача</a:t>
            </a: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Times New Roman"/>
              <a:buAutoNum type="arabicPeriod"/>
              <a:tabLst>
                <a:tab pos="241300" algn="l"/>
              </a:tabLst>
            </a:pPr>
            <a:r>
              <a:rPr dirty="0" sz="1100" spc="15">
                <a:latin typeface="Times New Roman"/>
                <a:cs typeface="Times New Roman"/>
              </a:rPr>
              <a:t>ј</a:t>
            </a:r>
            <a:r>
              <a:rPr dirty="0" sz="1100" spc="-15">
                <a:latin typeface="Times New Roman"/>
                <a:cs typeface="Times New Roman"/>
              </a:rPr>
              <a:t>у</a:t>
            </a:r>
            <a:r>
              <a:rPr dirty="0" sz="1100">
                <a:latin typeface="Times New Roman"/>
                <a:cs typeface="Times New Roman"/>
              </a:rPr>
              <a:t>н</a:t>
            </a:r>
            <a:r>
              <a:rPr dirty="0" sz="1100" spc="-10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ори, </a:t>
            </a:r>
            <a:r>
              <a:rPr dirty="0" sz="1100">
                <a:latin typeface="Times New Roman"/>
                <a:cs typeface="Times New Roman"/>
              </a:rPr>
              <a:t>20</a:t>
            </a:r>
            <a:r>
              <a:rPr dirty="0" sz="1100" spc="-15">
                <a:latin typeface="Times New Roman"/>
                <a:cs typeface="Times New Roman"/>
              </a:rPr>
              <a:t>0</a:t>
            </a:r>
            <a:r>
              <a:rPr dirty="0" sz="1100">
                <a:latin typeface="Times New Roman"/>
                <a:cs typeface="Times New Roman"/>
              </a:rPr>
              <a:t>3/</a:t>
            </a:r>
            <a:r>
              <a:rPr dirty="0" sz="1100" spc="-1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004</a:t>
            </a:r>
            <a:r>
              <a:rPr dirty="0" sz="1100">
                <a:latin typeface="Times New Roman"/>
                <a:cs typeface="Times New Roman"/>
              </a:rPr>
              <a:t>. </a:t>
            </a:r>
            <a:r>
              <a:rPr dirty="0" sz="1100" spc="-10">
                <a:latin typeface="Times New Roman"/>
                <a:cs typeface="Times New Roman"/>
              </a:rPr>
              <a:t>г</a:t>
            </a:r>
            <a:r>
              <a:rPr dirty="0" sz="1100">
                <a:latin typeface="Times New Roman"/>
                <a:cs typeface="Times New Roman"/>
              </a:rPr>
              <a:t>од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ште – 15 </a:t>
            </a:r>
            <a:r>
              <a:rPr dirty="0" sz="1100" spc="-15">
                <a:latin typeface="Times New Roman"/>
                <a:cs typeface="Times New Roman"/>
              </a:rPr>
              <a:t>и</a:t>
            </a:r>
            <a:r>
              <a:rPr dirty="0" sz="1100">
                <a:latin typeface="Times New Roman"/>
                <a:cs typeface="Times New Roman"/>
              </a:rPr>
              <a:t>грача.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23066"/>
            <a:ext cx="5972175" cy="807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9375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ПЛ</a:t>
            </a:r>
            <a:r>
              <a:rPr dirty="0" sz="1400" spc="-10" b="1">
                <a:latin typeface="Times New Roman"/>
                <a:cs typeface="Times New Roman"/>
              </a:rPr>
              <a:t>А</a:t>
            </a:r>
            <a:r>
              <a:rPr dirty="0" sz="1400" b="1">
                <a:latin typeface="Times New Roman"/>
                <a:cs typeface="Times New Roman"/>
              </a:rPr>
              <a:t>Н И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</a:t>
            </a:r>
            <a:r>
              <a:rPr dirty="0" sz="1400" spc="-10" b="1">
                <a:latin typeface="Times New Roman"/>
                <a:cs typeface="Times New Roman"/>
              </a:rPr>
              <a:t>Р</a:t>
            </a:r>
            <a:r>
              <a:rPr dirty="0" sz="1400" b="1">
                <a:latin typeface="Times New Roman"/>
                <a:cs typeface="Times New Roman"/>
              </a:rPr>
              <a:t>О</a:t>
            </a:r>
            <a:r>
              <a:rPr dirty="0" sz="1400" spc="-10" b="1">
                <a:latin typeface="Times New Roman"/>
                <a:cs typeface="Times New Roman"/>
              </a:rPr>
              <a:t>ГРА</a:t>
            </a:r>
            <a:r>
              <a:rPr dirty="0" sz="1400" b="1">
                <a:latin typeface="Times New Roman"/>
                <a:cs typeface="Times New Roman"/>
              </a:rPr>
              <a:t>М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РАД</a:t>
            </a:r>
            <a:r>
              <a:rPr dirty="0" sz="1400" b="1">
                <a:latin typeface="Times New Roman"/>
                <a:cs typeface="Times New Roman"/>
              </a:rPr>
              <a:t>А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М</a:t>
            </a:r>
            <a:r>
              <a:rPr dirty="0" sz="1400" b="1">
                <a:latin typeface="Times New Roman"/>
                <a:cs typeface="Times New Roman"/>
              </a:rPr>
              <a:t>Л</a:t>
            </a:r>
            <a:r>
              <a:rPr dirty="0" sz="1400" spc="-10" b="1">
                <a:latin typeface="Times New Roman"/>
                <a:cs typeface="Times New Roman"/>
              </a:rPr>
              <a:t>А</a:t>
            </a:r>
            <a:r>
              <a:rPr dirty="0" sz="1400" b="1">
                <a:latin typeface="Times New Roman"/>
                <a:cs typeface="Times New Roman"/>
              </a:rPr>
              <a:t>ЂИХ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К</a:t>
            </a:r>
            <a:r>
              <a:rPr dirty="0" sz="1400" spc="-10" b="1">
                <a:latin typeface="Times New Roman"/>
                <a:cs typeface="Times New Roman"/>
              </a:rPr>
              <a:t>А</a:t>
            </a:r>
            <a:r>
              <a:rPr dirty="0" sz="1400" b="1">
                <a:latin typeface="Times New Roman"/>
                <a:cs typeface="Times New Roman"/>
              </a:rPr>
              <a:t>ТЕ</a:t>
            </a:r>
            <a:r>
              <a:rPr dirty="0" sz="1400" spc="-10" b="1">
                <a:latin typeface="Times New Roman"/>
                <a:cs typeface="Times New Roman"/>
              </a:rPr>
              <a:t>Г</a:t>
            </a:r>
            <a:r>
              <a:rPr dirty="0" sz="1400" b="1">
                <a:latin typeface="Times New Roman"/>
                <a:cs typeface="Times New Roman"/>
              </a:rPr>
              <a:t>О</a:t>
            </a:r>
            <a:r>
              <a:rPr dirty="0" sz="1400" spc="-10" b="1">
                <a:latin typeface="Times New Roman"/>
                <a:cs typeface="Times New Roman"/>
              </a:rPr>
              <a:t>Р</a:t>
            </a:r>
            <a:r>
              <a:rPr dirty="0" sz="1400" b="1">
                <a:latin typeface="Times New Roman"/>
                <a:cs typeface="Times New Roman"/>
              </a:rPr>
              <a:t>ИЈА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ПО</a:t>
            </a:r>
            <a:r>
              <a:rPr dirty="0" sz="1400" spc="-10" b="1">
                <a:latin typeface="Times New Roman"/>
                <a:cs typeface="Times New Roman"/>
              </a:rPr>
              <a:t> М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10" b="1">
                <a:latin typeface="Times New Roman"/>
                <a:cs typeface="Times New Roman"/>
              </a:rPr>
              <a:t>С</a:t>
            </a:r>
            <a:r>
              <a:rPr dirty="0" sz="1400" b="1">
                <a:latin typeface="Times New Roman"/>
                <a:cs typeface="Times New Roman"/>
              </a:rPr>
              <a:t>ЕЦИ</a:t>
            </a:r>
            <a:r>
              <a:rPr dirty="0" sz="1400" spc="-10" b="1">
                <a:latin typeface="Times New Roman"/>
                <a:cs typeface="Times New Roman"/>
              </a:rPr>
              <a:t>М</a:t>
            </a:r>
            <a:r>
              <a:rPr dirty="0" sz="1400" b="1"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  <a:p>
            <a:pPr algn="just" marL="12700" marR="11430" indent="38100">
              <a:lnSpc>
                <a:spcPct val="110000"/>
              </a:lnSpc>
              <a:spcBef>
                <a:spcPts val="1025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ЈАН</a:t>
            </a:r>
            <a:r>
              <a:rPr dirty="0" sz="1200" spc="-5" b="1" u="heavy">
                <a:latin typeface="Times New Roman"/>
                <a:cs typeface="Times New Roman"/>
              </a:rPr>
              <a:t>У</a:t>
            </a:r>
            <a:r>
              <a:rPr dirty="0" sz="1200" b="1" u="heavy">
                <a:latin typeface="Times New Roman"/>
                <a:cs typeface="Times New Roman"/>
              </a:rPr>
              <a:t>А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Р</a:t>
            </a:r>
            <a:r>
              <a:rPr dirty="0" sz="1200" spc="-1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202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1.</a:t>
            </a:r>
            <a:r>
              <a:rPr dirty="0" sz="1200" b="1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Од</a:t>
            </a:r>
            <a:r>
              <a:rPr dirty="0" sz="1200" spc="-5">
                <a:latin typeface="Times New Roman"/>
                <a:cs typeface="Times New Roman"/>
              </a:rPr>
              <a:t>ма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кон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ика</a:t>
            </a:r>
            <a:r>
              <a:rPr dirty="0" sz="1200" spc="-5">
                <a:latin typeface="Times New Roman"/>
                <a:cs typeface="Times New Roman"/>
              </a:rPr>
              <a:t> 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та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ља</a:t>
            </a:r>
            <a:r>
              <a:rPr dirty="0" sz="1200" spc="-5">
                <a:latin typeface="Times New Roman"/>
                <a:cs typeface="Times New Roman"/>
              </a:rPr>
              <a:t> с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дом. </a:t>
            </a:r>
            <a:r>
              <a:rPr dirty="0" sz="1200" spc="-5">
                <a:latin typeface="Times New Roman"/>
                <a:cs typeface="Times New Roman"/>
              </a:rPr>
              <a:t>П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б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ж</a:t>
            </a:r>
            <a:r>
              <a:rPr dirty="0" sz="1200" spc="-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ћа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>
                <a:latin typeface="Times New Roman"/>
                <a:cs typeface="Times New Roman"/>
              </a:rPr>
              <a:t> 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звој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игр</a:t>
            </a:r>
            <a:r>
              <a:rPr dirty="0" sz="1200" spc="-5">
                <a:latin typeface="Times New Roman"/>
                <a:cs typeface="Times New Roman"/>
              </a:rPr>
              <a:t>ача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такми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ки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није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рвом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15">
                <a:latin typeface="Times New Roman"/>
                <a:cs typeface="Times New Roman"/>
              </a:rPr>
              <a:t>н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вни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циљ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је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5">
                <a:latin typeface="Times New Roman"/>
                <a:cs typeface="Times New Roman"/>
              </a:rPr>
              <a:t>х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 ин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иви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ој 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ци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игр</a:t>
            </a:r>
            <a:r>
              <a:rPr dirty="0" sz="1200" spc="-5">
                <a:latin typeface="Times New Roman"/>
                <a:cs typeface="Times New Roman"/>
              </a:rPr>
              <a:t>ач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ађ</a:t>
            </a:r>
            <a:r>
              <a:rPr dirty="0" sz="1200">
                <a:latin typeface="Times New Roman"/>
                <a:cs typeface="Times New Roman"/>
              </a:rPr>
              <a:t>их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тегорија.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  <a:spcBef>
                <a:spcPts val="1005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ФЕ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Б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spc="-15" b="1" u="heavy">
                <a:latin typeface="Times New Roman"/>
                <a:cs typeface="Times New Roman"/>
              </a:rPr>
              <a:t>Р</a:t>
            </a:r>
            <a:r>
              <a:rPr dirty="0" sz="1200" spc="-5" b="1" u="heavy">
                <a:latin typeface="Times New Roman"/>
                <a:cs typeface="Times New Roman"/>
              </a:rPr>
              <a:t>У</a:t>
            </a:r>
            <a:r>
              <a:rPr dirty="0" sz="1200" b="1" u="heavy">
                <a:latin typeface="Times New Roman"/>
                <a:cs typeface="Times New Roman"/>
              </a:rPr>
              <a:t>А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Р</a:t>
            </a:r>
            <a:r>
              <a:rPr dirty="0" sz="1200" spc="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21.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Па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 spc="5">
                <a:latin typeface="Times New Roman"/>
                <a:cs typeface="Times New Roman"/>
              </a:rPr>
              <a:t>ђ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првог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г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г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10">
                <a:latin typeface="Times New Roman"/>
                <a:cs typeface="Times New Roman"/>
              </a:rPr>
              <a:t>г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такми</a:t>
            </a:r>
            <a:r>
              <a:rPr dirty="0" sz="1200" spc="-5">
                <a:latin typeface="Times New Roman"/>
                <a:cs typeface="Times New Roman"/>
              </a:rPr>
              <a:t>чењ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1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ађ</a:t>
            </a:r>
            <a:r>
              <a:rPr dirty="0" sz="1200">
                <a:latin typeface="Times New Roman"/>
                <a:cs typeface="Times New Roman"/>
              </a:rPr>
              <a:t>им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тегорија</a:t>
            </a:r>
            <a:r>
              <a:rPr dirty="0" sz="1200" spc="-10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 покл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па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феб</a:t>
            </a:r>
            <a:r>
              <a:rPr dirty="0" sz="1200" spc="5">
                <a:latin typeface="Times New Roman"/>
                <a:cs typeface="Times New Roman"/>
              </a:rPr>
              <a:t>р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ким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школ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ким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 spc="15">
                <a:latin typeface="Times New Roman"/>
                <a:cs typeface="Times New Roman"/>
              </a:rPr>
              <a:t>п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том.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То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је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-15">
                <a:latin typeface="Times New Roman"/>
                <a:cs typeface="Times New Roman"/>
              </a:rPr>
              <a:t>р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5">
                <a:latin typeface="Times New Roman"/>
                <a:cs typeface="Times New Roman"/>
              </a:rPr>
              <a:t>л</a:t>
            </a:r>
            <a:r>
              <a:rPr dirty="0" sz="1200">
                <a:latin typeface="Times New Roman"/>
                <a:cs typeface="Times New Roman"/>
              </a:rPr>
              <a:t>ика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</a:t>
            </a:r>
            <a:r>
              <a:rPr dirty="0" sz="1200" spc="-1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нира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под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вним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час</a:t>
            </a:r>
            <a:r>
              <a:rPr dirty="0" sz="1200">
                <a:latin typeface="Times New Roman"/>
                <a:cs typeface="Times New Roman"/>
              </a:rPr>
              <a:t>ови</a:t>
            </a:r>
            <a:r>
              <a:rPr dirty="0" sz="1200" spc="-5">
                <a:latin typeface="Times New Roman"/>
                <a:cs typeface="Times New Roman"/>
              </a:rPr>
              <a:t>ма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број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тренинга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пов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ћа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више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зи</a:t>
            </a:r>
            <a:r>
              <a:rPr dirty="0" sz="1200" spc="-20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кој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ем</a:t>
            </a:r>
            <a:r>
              <a:rPr dirty="0" sz="1200">
                <a:latin typeface="Times New Roman"/>
                <a:cs typeface="Times New Roman"/>
              </a:rPr>
              <a:t>и,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ко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 при</a:t>
            </a:r>
            <a:r>
              <a:rPr dirty="0" sz="1200" spc="-5">
                <a:latin typeface="Times New Roman"/>
                <a:cs typeface="Times New Roman"/>
              </a:rPr>
              <a:t>ма</a:t>
            </a:r>
            <a:r>
              <a:rPr dirty="0" sz="1200">
                <a:latin typeface="Times New Roman"/>
                <a:cs typeface="Times New Roman"/>
              </a:rPr>
              <a:t>рно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б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гле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повр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де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под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такао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зи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2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вој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ц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ем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25">
                <a:latin typeface="Times New Roman"/>
                <a:cs typeface="Times New Roman"/>
              </a:rPr>
              <a:t>ј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ћи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ло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том.</a:t>
            </a:r>
            <a:r>
              <a:rPr dirty="0" sz="1200">
                <a:latin typeface="Times New Roman"/>
                <a:cs typeface="Times New Roman"/>
              </a:rPr>
              <a:t> Циљ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је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дов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кипе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приб</a:t>
            </a:r>
            <a:r>
              <a:rPr dirty="0" sz="1200" spc="-10">
                <a:latin typeface="Times New Roman"/>
                <a:cs typeface="Times New Roman"/>
              </a:rPr>
              <a:t>л</a:t>
            </a:r>
            <a:r>
              <a:rPr dirty="0" sz="1200">
                <a:latin typeface="Times New Roman"/>
                <a:cs typeface="Times New Roman"/>
              </a:rPr>
              <a:t>иж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ниво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фи</a:t>
            </a:r>
            <a:r>
              <a:rPr dirty="0" sz="1200">
                <a:latin typeface="Times New Roman"/>
                <a:cs typeface="Times New Roman"/>
              </a:rPr>
              <a:t>зи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ке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ем</a:t>
            </a:r>
            <a:r>
              <a:rPr dirty="0" sz="1200">
                <a:latin typeface="Times New Roman"/>
                <a:cs typeface="Times New Roman"/>
              </a:rPr>
              <a:t>љ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ко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би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еча</a:t>
            </a:r>
            <a:r>
              <a:rPr dirty="0" sz="1200">
                <a:latin typeface="Times New Roman"/>
                <a:cs typeface="Times New Roman"/>
              </a:rPr>
              <a:t>ци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огли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ље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тренинге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једн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ко.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-10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ање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врдио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 ф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ото</a:t>
            </a:r>
            <a:r>
              <a:rPr dirty="0" sz="1200" spc="-10">
                <a:latin typeface="Times New Roman"/>
                <a:cs typeface="Times New Roman"/>
              </a:rPr>
              <a:t>р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-10">
                <a:latin typeface="Times New Roman"/>
                <a:cs typeface="Times New Roman"/>
              </a:rPr>
              <a:t>ки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б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ф</a:t>
            </a:r>
            <a:r>
              <a:rPr dirty="0" sz="1200">
                <a:latin typeface="Times New Roman"/>
                <a:cs typeface="Times New Roman"/>
              </a:rPr>
              <a:t>из</a:t>
            </a:r>
            <a:r>
              <a:rPr dirty="0" sz="1200" spc="30">
                <a:latin typeface="Times New Roman"/>
                <a:cs typeface="Times New Roman"/>
              </a:rPr>
              <a:t>и</a:t>
            </a:r>
            <a:r>
              <a:rPr dirty="0" sz="1200" spc="-20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ка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-15">
                <a:latin typeface="Times New Roman"/>
                <a:cs typeface="Times New Roman"/>
              </a:rPr>
              <a:t>р</a:t>
            </a:r>
            <a:r>
              <a:rPr dirty="0" sz="1200">
                <a:latin typeface="Times New Roman"/>
                <a:cs typeface="Times New Roman"/>
              </a:rPr>
              <a:t>ипр</a:t>
            </a:r>
            <a:r>
              <a:rPr dirty="0" sz="1200" spc="-5">
                <a:latin typeface="Times New Roman"/>
                <a:cs typeface="Times New Roman"/>
              </a:rPr>
              <a:t>ем</a:t>
            </a:r>
            <a:r>
              <a:rPr dirty="0" sz="1200">
                <a:latin typeface="Times New Roman"/>
                <a:cs typeface="Times New Roman"/>
              </a:rPr>
              <a:t>љ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им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 те</a:t>
            </a:r>
            <a:r>
              <a:rPr dirty="0" sz="1200" spc="-10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това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одр</a:t>
            </a:r>
            <a:r>
              <a:rPr dirty="0" sz="1200" spc="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ђ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10">
                <a:latin typeface="Times New Roman"/>
                <a:cs typeface="Times New Roman"/>
              </a:rPr>
              <a:t>ј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икроц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10">
                <a:latin typeface="Times New Roman"/>
                <a:cs typeface="Times New Roman"/>
              </a:rPr>
              <a:t>л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кој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па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води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једн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ниво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припр</a:t>
            </a:r>
            <a:r>
              <a:rPr dirty="0" sz="1200" spc="-5">
                <a:latin typeface="Times New Roman"/>
                <a:cs typeface="Times New Roman"/>
              </a:rPr>
              <a:t>ем</a:t>
            </a:r>
            <a:r>
              <a:rPr dirty="0" sz="1200">
                <a:latin typeface="Times New Roman"/>
                <a:cs typeface="Times New Roman"/>
              </a:rPr>
              <a:t>љ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и.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Са</a:t>
            </a:r>
            <a:r>
              <a:rPr dirty="0" sz="1200">
                <a:latin typeface="Times New Roman"/>
                <a:cs typeface="Times New Roman"/>
              </a:rPr>
              <a:t> н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та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ком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такми</a:t>
            </a:r>
            <a:r>
              <a:rPr dirty="0" sz="1200" spc="-5">
                <a:latin typeface="Times New Roman"/>
                <a:cs typeface="Times New Roman"/>
              </a:rPr>
              <a:t>чењ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 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вр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ћа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љ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ни пл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прогр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1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  <a:spcBef>
                <a:spcPts val="990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spc="-5" b="1" u="heavy">
                <a:latin typeface="Times New Roman"/>
                <a:cs typeface="Times New Roman"/>
              </a:rPr>
              <a:t>М</a:t>
            </a:r>
            <a:r>
              <a:rPr dirty="0" sz="1200" b="1" u="heavy">
                <a:latin typeface="Times New Roman"/>
                <a:cs typeface="Times New Roman"/>
              </a:rPr>
              <a:t>А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spc="-15" b="1" u="heavy">
                <a:latin typeface="Times New Roman"/>
                <a:cs typeface="Times New Roman"/>
              </a:rPr>
              <a:t>Р</a:t>
            </a:r>
            <a:r>
              <a:rPr dirty="0" sz="1200" b="1" u="heavy">
                <a:latin typeface="Times New Roman"/>
                <a:cs typeface="Times New Roman"/>
              </a:rPr>
              <a:t>Т </a:t>
            </a:r>
            <a:r>
              <a:rPr dirty="0" sz="1200" spc="-155" b="1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21.</a:t>
            </a:r>
            <a:r>
              <a:rPr dirty="0" sz="1200" b="1">
                <a:latin typeface="Times New Roman"/>
                <a:cs typeface="Times New Roman"/>
              </a:rPr>
              <a:t>  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еме</a:t>
            </a:r>
            <a:r>
              <a:rPr dirty="0" sz="1200">
                <a:latin typeface="Times New Roman"/>
                <a:cs typeface="Times New Roman"/>
              </a:rPr>
              <a:t>нт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5">
                <a:latin typeface="Times New Roman"/>
                <a:cs typeface="Times New Roman"/>
              </a:rPr>
              <a:t>х</a:t>
            </a:r>
            <a:r>
              <a:rPr dirty="0" sz="1200">
                <a:latin typeface="Times New Roman"/>
                <a:cs typeface="Times New Roman"/>
              </a:rPr>
              <a:t>нике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ик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пне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4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вне</a:t>
            </a:r>
            <a:r>
              <a:rPr dirty="0" sz="1200">
                <a:latin typeface="Times New Roman"/>
                <a:cs typeface="Times New Roman"/>
              </a:rPr>
              <a:t> 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ке 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 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 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та,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тећи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притом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дложе</a:t>
            </a:r>
            <a:r>
              <a:rPr dirty="0" sz="1200" spc="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>
                <a:latin typeface="Times New Roman"/>
                <a:cs typeface="Times New Roman"/>
              </a:rPr>
              <a:t>то</a:t>
            </a:r>
            <a:r>
              <a:rPr dirty="0" sz="1200" spc="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5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ки 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 поједин</a:t>
            </a:r>
            <a:r>
              <a:rPr dirty="0" sz="1200" spc="-5">
                <a:latin typeface="Times New Roman"/>
                <a:cs typeface="Times New Roman"/>
              </a:rPr>
              <a:t>ач</a:t>
            </a:r>
            <a:r>
              <a:rPr dirty="0" sz="1200">
                <a:latin typeface="Times New Roman"/>
                <a:cs typeface="Times New Roman"/>
              </a:rPr>
              <a:t>но. 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је 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такми</a:t>
            </a:r>
            <a:r>
              <a:rPr dirty="0" sz="1200" spc="-5">
                <a:latin typeface="Times New Roman"/>
                <a:cs typeface="Times New Roman"/>
              </a:rPr>
              <a:t>чењ</a:t>
            </a:r>
            <a:r>
              <a:rPr dirty="0" sz="1200">
                <a:latin typeface="Times New Roman"/>
                <a:cs typeface="Times New Roman"/>
              </a:rPr>
              <a:t>е 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 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та, 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потен</a:t>
            </a:r>
            <a:r>
              <a:rPr dirty="0" sz="1200" spc="-10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ијала 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кип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пл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ки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који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0">
                <a:latin typeface="Times New Roman"/>
                <a:cs typeface="Times New Roman"/>
              </a:rPr>
              <a:t>л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5">
                <a:latin typeface="Times New Roman"/>
                <a:cs typeface="Times New Roman"/>
              </a:rPr>
              <a:t>ж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тиза</a:t>
            </a:r>
            <a:r>
              <a:rPr dirty="0" sz="1200" spc="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што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бољих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та,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3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вно,</a:t>
            </a:r>
            <a:r>
              <a:rPr dirty="0" sz="1200">
                <a:latin typeface="Times New Roman"/>
                <a:cs typeface="Times New Roman"/>
              </a:rPr>
              <a:t> не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зи</a:t>
            </a:r>
            <a:r>
              <a:rPr dirty="0" sz="1200" spc="-5">
                <a:latin typeface="Times New Roman"/>
                <a:cs typeface="Times New Roman"/>
              </a:rPr>
              <a:t>ма</a:t>
            </a:r>
            <a:r>
              <a:rPr dirty="0" sz="1200" spc="25">
                <a:latin typeface="Times New Roman"/>
                <a:cs typeface="Times New Roman"/>
              </a:rPr>
              <a:t>ј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ћи од 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нд</a:t>
            </a:r>
            <a:r>
              <a:rPr dirty="0" sz="1200" spc="-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ог 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10795">
              <a:lnSpc>
                <a:spcPct val="110200"/>
              </a:lnSpc>
              <a:spcBef>
                <a:spcPts val="1005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АП</a:t>
            </a:r>
            <a:r>
              <a:rPr dirty="0" sz="1200" spc="-15" b="1" u="heavy">
                <a:latin typeface="Times New Roman"/>
                <a:cs typeface="Times New Roman"/>
              </a:rPr>
              <a:t>Р</a:t>
            </a:r>
            <a:r>
              <a:rPr dirty="0" sz="1200" b="1" u="heavy">
                <a:latin typeface="Times New Roman"/>
                <a:cs typeface="Times New Roman"/>
              </a:rPr>
              <a:t>ИЛ</a:t>
            </a:r>
            <a:r>
              <a:rPr dirty="0" sz="1200" spc="9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21.</a:t>
            </a:r>
            <a:r>
              <a:rPr dirty="0" sz="1200" b="1">
                <a:latin typeface="Times New Roman"/>
                <a:cs typeface="Times New Roman"/>
              </a:rPr>
              <a:t>  </a:t>
            </a:r>
            <a:r>
              <a:rPr dirty="0" sz="1200" spc="-13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еме</a:t>
            </a:r>
            <a:r>
              <a:rPr dirty="0" sz="1200">
                <a:latin typeface="Times New Roman"/>
                <a:cs typeface="Times New Roman"/>
              </a:rPr>
              <a:t>нт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5">
                <a:latin typeface="Times New Roman"/>
                <a:cs typeface="Times New Roman"/>
              </a:rPr>
              <a:t>х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ке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иви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ик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пне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вне</a:t>
            </a:r>
            <a:r>
              <a:rPr dirty="0" sz="1200">
                <a:latin typeface="Times New Roman"/>
                <a:cs typeface="Times New Roman"/>
              </a:rPr>
              <a:t> 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ке 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 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 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та,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тећи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притом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дложе</a:t>
            </a:r>
            <a:r>
              <a:rPr dirty="0" sz="1200" spc="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>
                <a:latin typeface="Times New Roman"/>
                <a:cs typeface="Times New Roman"/>
              </a:rPr>
              <a:t>то</a:t>
            </a:r>
            <a:r>
              <a:rPr dirty="0" sz="1200" spc="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5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ки 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 поједин</a:t>
            </a:r>
            <a:r>
              <a:rPr dirty="0" sz="1200" spc="-5">
                <a:latin typeface="Times New Roman"/>
                <a:cs typeface="Times New Roman"/>
              </a:rPr>
              <a:t>ач</a:t>
            </a:r>
            <a:r>
              <a:rPr dirty="0" sz="1200">
                <a:latin typeface="Times New Roman"/>
                <a:cs typeface="Times New Roman"/>
              </a:rPr>
              <a:t>но. 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је 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такми</a:t>
            </a:r>
            <a:r>
              <a:rPr dirty="0" sz="1200" spc="-5">
                <a:latin typeface="Times New Roman"/>
                <a:cs typeface="Times New Roman"/>
              </a:rPr>
              <a:t>чењ</a:t>
            </a:r>
            <a:r>
              <a:rPr dirty="0" sz="1200">
                <a:latin typeface="Times New Roman"/>
                <a:cs typeface="Times New Roman"/>
              </a:rPr>
              <a:t>е 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 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та, 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потен</a:t>
            </a:r>
            <a:r>
              <a:rPr dirty="0" sz="1200" spc="-10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ијала 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кип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пл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ки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који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0">
                <a:latin typeface="Times New Roman"/>
                <a:cs typeface="Times New Roman"/>
              </a:rPr>
              <a:t>л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5">
                <a:latin typeface="Times New Roman"/>
                <a:cs typeface="Times New Roman"/>
              </a:rPr>
              <a:t>ж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тиза</a:t>
            </a:r>
            <a:r>
              <a:rPr dirty="0" sz="1200" spc="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што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бољих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та,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вно,</a:t>
            </a:r>
            <a:r>
              <a:rPr dirty="0" sz="1200">
                <a:latin typeface="Times New Roman"/>
                <a:cs typeface="Times New Roman"/>
              </a:rPr>
              <a:t> не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зи</a:t>
            </a:r>
            <a:r>
              <a:rPr dirty="0" sz="1200" spc="-5">
                <a:latin typeface="Times New Roman"/>
                <a:cs typeface="Times New Roman"/>
              </a:rPr>
              <a:t>ма</a:t>
            </a:r>
            <a:r>
              <a:rPr dirty="0" sz="1200" spc="25">
                <a:latin typeface="Times New Roman"/>
                <a:cs typeface="Times New Roman"/>
              </a:rPr>
              <a:t>ј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ћи од 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нд</a:t>
            </a:r>
            <a:r>
              <a:rPr dirty="0" sz="1200" spc="-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ог 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к</a:t>
            </a:r>
            <a:r>
              <a:rPr dirty="0" sz="1200" spc="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9525">
              <a:lnSpc>
                <a:spcPct val="110300"/>
              </a:lnSpc>
              <a:spcBef>
                <a:spcPts val="990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spc="-5" b="1" u="heavy">
                <a:latin typeface="Times New Roman"/>
                <a:cs typeface="Times New Roman"/>
              </a:rPr>
              <a:t>М</a:t>
            </a:r>
            <a:r>
              <a:rPr dirty="0" sz="1200" b="1" u="heavy">
                <a:latin typeface="Times New Roman"/>
                <a:cs typeface="Times New Roman"/>
              </a:rPr>
              <a:t>АЈ 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140" b="1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21.</a:t>
            </a:r>
            <a:r>
              <a:rPr dirty="0" sz="1200" b="1">
                <a:latin typeface="Times New Roman"/>
                <a:cs typeface="Times New Roman"/>
              </a:rPr>
              <a:t>    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чењ</a:t>
            </a:r>
            <a:r>
              <a:rPr dirty="0" sz="1200">
                <a:latin typeface="Times New Roman"/>
                <a:cs typeface="Times New Roman"/>
              </a:rPr>
              <a:t>е 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је 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готово, 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 spc="15">
                <a:latin typeface="Times New Roman"/>
                <a:cs typeface="Times New Roman"/>
              </a:rPr>
              <a:t>п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 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тре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инг, 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ри</a:t>
            </a:r>
            <a:r>
              <a:rPr dirty="0" sz="1200" spc="-5">
                <a:latin typeface="Times New Roman"/>
                <a:cs typeface="Times New Roman"/>
              </a:rPr>
              <a:t>ма</a:t>
            </a:r>
            <a:r>
              <a:rPr dirty="0" sz="1200">
                <a:latin typeface="Times New Roman"/>
                <a:cs typeface="Times New Roman"/>
              </a:rPr>
              <a:t>рним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иљ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-10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вљ</a:t>
            </a:r>
            <a:r>
              <a:rPr dirty="0" sz="1200" spc="-5">
                <a:latin typeface="Times New Roman"/>
                <a:cs typeface="Times New Roman"/>
              </a:rPr>
              <a:t>ањ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ш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ка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0">
                <a:latin typeface="Times New Roman"/>
                <a:cs typeface="Times New Roman"/>
              </a:rPr>
              <a:t>х</a:t>
            </a:r>
            <a:r>
              <a:rPr dirty="0" sz="1200">
                <a:latin typeface="Times New Roman"/>
                <a:cs typeface="Times New Roman"/>
              </a:rPr>
              <a:t>ни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ком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зво</a:t>
            </a:r>
            <a:r>
              <a:rPr dirty="0" sz="1200" spc="-10">
                <a:latin typeface="Times New Roman"/>
                <a:cs typeface="Times New Roman"/>
              </a:rPr>
              <a:t>ђ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кош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шк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еме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та.</a:t>
            </a:r>
            <a:r>
              <a:rPr dirty="0" sz="1200">
                <a:latin typeface="Times New Roman"/>
                <a:cs typeface="Times New Roman"/>
              </a:rPr>
              <a:t> Тр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нин</a:t>
            </a:r>
            <a:r>
              <a:rPr dirty="0" sz="1200" spc="-1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15">
                <a:latin typeface="Times New Roman"/>
                <a:cs typeface="Times New Roman"/>
              </a:rPr>
              <a:t>ђ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25">
                <a:latin typeface="Times New Roman"/>
                <a:cs typeface="Times New Roman"/>
              </a:rPr>
              <a:t>ј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ањ</a:t>
            </a:r>
            <a:r>
              <a:rPr dirty="0" sz="1200">
                <a:latin typeface="Times New Roman"/>
                <a:cs typeface="Times New Roman"/>
              </a:rPr>
              <a:t>им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</a:t>
            </a:r>
            <a:r>
              <a:rPr dirty="0" sz="1200" spc="20">
                <a:latin typeface="Times New Roman"/>
                <a:cs typeface="Times New Roman"/>
              </a:rPr>
              <a:t>р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п</a:t>
            </a:r>
            <a:r>
              <a:rPr dirty="0" sz="1200" spc="-5">
                <a:latin typeface="Times New Roman"/>
                <a:cs typeface="Times New Roman"/>
              </a:rPr>
              <a:t>ам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игр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прибл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жног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поте</a:t>
            </a:r>
            <a:r>
              <a:rPr dirty="0" sz="1200" spc="-10">
                <a:latin typeface="Times New Roman"/>
                <a:cs typeface="Times New Roman"/>
              </a:rPr>
              <a:t>нц</a:t>
            </a:r>
            <a:r>
              <a:rPr dirty="0" sz="1200">
                <a:latin typeface="Times New Roman"/>
                <a:cs typeface="Times New Roman"/>
              </a:rPr>
              <a:t>ијала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ема</a:t>
            </a:r>
            <a:r>
              <a:rPr dirty="0" sz="1200" spc="20">
                <a:latin typeface="Times New Roman"/>
                <a:cs typeface="Times New Roman"/>
              </a:rPr>
              <a:t>р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25">
                <a:latin typeface="Times New Roman"/>
                <a:cs typeface="Times New Roman"/>
              </a:rPr>
              <a:t>ј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таро</a:t>
            </a:r>
            <a:r>
              <a:rPr dirty="0" sz="1200" spc="-10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тегорије.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500"/>
              </a:lnSpc>
              <a:spcBef>
                <a:spcPts val="985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Ј</a:t>
            </a:r>
            <a:r>
              <a:rPr dirty="0" sz="1200" spc="-5" b="1" u="heavy">
                <a:latin typeface="Times New Roman"/>
                <a:cs typeface="Times New Roman"/>
              </a:rPr>
              <a:t>У</a:t>
            </a:r>
            <a:r>
              <a:rPr dirty="0" sz="1200" b="1" u="heavy">
                <a:latin typeface="Times New Roman"/>
                <a:cs typeface="Times New Roman"/>
              </a:rPr>
              <a:t>Н</a:t>
            </a:r>
            <a:r>
              <a:rPr dirty="0" sz="1200" spc="-5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</a:t>
            </a:r>
            <a:r>
              <a:rPr dirty="0" sz="1200" spc="-5" b="1" u="heavy">
                <a:latin typeface="Times New Roman"/>
                <a:cs typeface="Times New Roman"/>
              </a:rPr>
              <a:t>0</a:t>
            </a:r>
            <a:r>
              <a:rPr dirty="0" sz="1200" b="1" u="heavy">
                <a:latin typeface="Times New Roman"/>
                <a:cs typeface="Times New Roman"/>
              </a:rPr>
              <a:t>21.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10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10">
                <a:latin typeface="Times New Roman"/>
                <a:cs typeface="Times New Roman"/>
              </a:rPr>
              <a:t>л</a:t>
            </a:r>
            <a:r>
              <a:rPr dirty="0" sz="1200">
                <a:latin typeface="Times New Roman"/>
                <a:cs typeface="Times New Roman"/>
              </a:rPr>
              <a:t>ни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тре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инг,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</a:t>
            </a:r>
            <a:r>
              <a:rPr dirty="0" sz="1200" spc="-5">
                <a:latin typeface="Times New Roman"/>
                <a:cs typeface="Times New Roman"/>
              </a:rPr>
              <a:t>ма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им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циљ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вљ</a:t>
            </a:r>
            <a:r>
              <a:rPr dirty="0" sz="1200" spc="-5">
                <a:latin typeface="Times New Roman"/>
                <a:cs typeface="Times New Roman"/>
              </a:rPr>
              <a:t>ањ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ш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5">
                <a:latin typeface="Times New Roman"/>
                <a:cs typeface="Times New Roman"/>
              </a:rPr>
              <a:t>х</a:t>
            </a:r>
            <a:r>
              <a:rPr dirty="0" sz="1200">
                <a:latin typeface="Times New Roman"/>
                <a:cs typeface="Times New Roman"/>
              </a:rPr>
              <a:t>ни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ком</a:t>
            </a:r>
            <a:r>
              <a:rPr dirty="0" sz="1200">
                <a:latin typeface="Times New Roman"/>
                <a:cs typeface="Times New Roman"/>
              </a:rPr>
              <a:t> изво</a:t>
            </a:r>
            <a:r>
              <a:rPr dirty="0" sz="1200" spc="-10">
                <a:latin typeface="Times New Roman"/>
                <a:cs typeface="Times New Roman"/>
              </a:rPr>
              <a:t>ђ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0">
                <a:latin typeface="Times New Roman"/>
                <a:cs typeface="Times New Roman"/>
              </a:rPr>
              <a:t>љ</a:t>
            </a:r>
            <a:r>
              <a:rPr dirty="0" sz="1200">
                <a:latin typeface="Times New Roman"/>
                <a:cs typeface="Times New Roman"/>
              </a:rPr>
              <a:t>у 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кош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шких 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еме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та. 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ни</a:t>
            </a:r>
            <a:r>
              <a:rPr dirty="0" sz="1200" spc="-10">
                <a:latin typeface="Times New Roman"/>
                <a:cs typeface="Times New Roman"/>
              </a:rPr>
              <a:t>нз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  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ђ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25">
                <a:latin typeface="Times New Roman"/>
                <a:cs typeface="Times New Roman"/>
              </a:rPr>
              <a:t>ј</a:t>
            </a:r>
            <a:r>
              <a:rPr dirty="0" sz="1200">
                <a:latin typeface="Times New Roman"/>
                <a:cs typeface="Times New Roman"/>
              </a:rPr>
              <a:t>у  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 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им  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а  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игр</a:t>
            </a:r>
            <a:r>
              <a:rPr dirty="0" sz="1200" spc="-5">
                <a:latin typeface="Times New Roman"/>
                <a:cs typeface="Times New Roman"/>
              </a:rPr>
              <a:t>ач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 приб</a:t>
            </a:r>
            <a:r>
              <a:rPr dirty="0" sz="1200" spc="-10">
                <a:latin typeface="Times New Roman"/>
                <a:cs typeface="Times New Roman"/>
              </a:rPr>
              <a:t>л</a:t>
            </a:r>
            <a:r>
              <a:rPr dirty="0" sz="1200">
                <a:latin typeface="Times New Roman"/>
                <a:cs typeface="Times New Roman"/>
              </a:rPr>
              <a:t>ижног п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тен</a:t>
            </a:r>
            <a:r>
              <a:rPr dirty="0" sz="1200" spc="-10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иј</a:t>
            </a:r>
            <a:r>
              <a:rPr dirty="0" sz="1200" spc="-1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ема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25">
                <a:latin typeface="Times New Roman"/>
                <a:cs typeface="Times New Roman"/>
              </a:rPr>
              <a:t>ј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с</a:t>
            </a:r>
            <a:r>
              <a:rPr dirty="0" sz="1200">
                <a:latin typeface="Times New Roman"/>
                <a:cs typeface="Times New Roman"/>
              </a:rPr>
              <a:t>та</a:t>
            </a:r>
            <a:r>
              <a:rPr dirty="0" sz="1200" spc="5">
                <a:latin typeface="Times New Roman"/>
                <a:cs typeface="Times New Roman"/>
              </a:rPr>
              <a:t>р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тегорије.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Ј</a:t>
            </a:r>
            <a:r>
              <a:rPr dirty="0" sz="1200" spc="-5" b="1" u="heavy">
                <a:latin typeface="Times New Roman"/>
                <a:cs typeface="Times New Roman"/>
              </a:rPr>
              <a:t>У</a:t>
            </a:r>
            <a:r>
              <a:rPr dirty="0" sz="1200" b="1" u="heavy">
                <a:latin typeface="Times New Roman"/>
                <a:cs typeface="Times New Roman"/>
              </a:rPr>
              <a:t>Л 20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21.</a:t>
            </a:r>
            <a:r>
              <a:rPr dirty="0" sz="1200" b="1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Летња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>
              <a:lnSpc>
                <a:spcPct val="110300"/>
              </a:lnSpc>
              <a:spcBef>
                <a:spcPts val="990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АВГ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spc="-5" b="1" u="heavy">
                <a:latin typeface="Times New Roman"/>
                <a:cs typeface="Times New Roman"/>
              </a:rPr>
              <a:t>У</a:t>
            </a:r>
            <a:r>
              <a:rPr dirty="0" sz="1200" b="1" u="heavy">
                <a:latin typeface="Times New Roman"/>
                <a:cs typeface="Times New Roman"/>
              </a:rPr>
              <a:t>СТ </a:t>
            </a:r>
            <a:r>
              <a:rPr dirty="0" sz="1200" spc="-195" b="1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21.</a:t>
            </a:r>
            <a:r>
              <a:rPr dirty="0" sz="1200" b="1">
                <a:latin typeface="Times New Roman"/>
                <a:cs typeface="Times New Roman"/>
              </a:rPr>
              <a:t>  </a:t>
            </a:r>
            <a:r>
              <a:rPr dirty="0" sz="1200" spc="-8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0">
                <a:latin typeface="Times New Roman"/>
                <a:cs typeface="Times New Roman"/>
              </a:rPr>
              <a:t>к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љ</a:t>
            </a:r>
            <a:r>
              <a:rPr dirty="0" sz="1200" spc="-5">
                <a:latin typeface="Times New Roman"/>
                <a:cs typeface="Times New Roman"/>
              </a:rPr>
              <a:t>ањ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кипа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ађ</a:t>
            </a:r>
            <a:r>
              <a:rPr dirty="0" sz="1200">
                <a:latin typeface="Times New Roman"/>
                <a:cs typeface="Times New Roman"/>
              </a:rPr>
              <a:t>их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2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тегорија.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10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ле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вљ</a:t>
            </a:r>
            <a:r>
              <a:rPr dirty="0" sz="1200" spc="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-10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ања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ди</a:t>
            </a:r>
            <a:r>
              <a:rPr dirty="0" sz="1200">
                <a:latin typeface="Times New Roman"/>
                <a:cs typeface="Times New Roman"/>
              </a:rPr>
              <a:t> 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кој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-15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ем</a:t>
            </a:r>
            <a:r>
              <a:rPr dirty="0" sz="1200" spc="1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ко 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ли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тако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тској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та</a:t>
            </a:r>
            <a:r>
              <a:rPr dirty="0" sz="1200" spc="-1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и.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Ак</a:t>
            </a:r>
            <a:r>
              <a:rPr dirty="0" sz="1200" spc="5">
                <a:latin typeface="Times New Roman"/>
                <a:cs typeface="Times New Roman"/>
              </a:rPr>
              <a:t>ц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ф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ј</a:t>
            </a:r>
            <a:r>
              <a:rPr dirty="0" sz="1200">
                <a:latin typeface="Times New Roman"/>
                <a:cs typeface="Times New Roman"/>
              </a:rPr>
              <a:t> припр</a:t>
            </a:r>
            <a:r>
              <a:rPr dirty="0" sz="1200" spc="-5">
                <a:latin typeface="Times New Roman"/>
                <a:cs typeface="Times New Roman"/>
              </a:rPr>
              <a:t>ем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ће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трај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ти 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ве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ч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ри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љ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нтен</a:t>
            </a:r>
            <a:r>
              <a:rPr dirty="0" sz="1200" spc="-1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итет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ће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појач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ти 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 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</a:t>
            </a:r>
            <a:r>
              <a:rPr dirty="0" sz="1200">
                <a:latin typeface="Times New Roman"/>
                <a:cs typeface="Times New Roman"/>
              </a:rPr>
              <a:t> 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та те</a:t>
            </a:r>
            <a:r>
              <a:rPr dirty="0" sz="1200" spc="-10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10">
                <a:latin typeface="Times New Roman"/>
                <a:cs typeface="Times New Roman"/>
              </a:rPr>
              <a:t>т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их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повр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8005"/>
            <a:ext cx="5969635" cy="3985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200"/>
              </a:lnSpc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СЕП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Т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Е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spc="-5" b="1" u="heavy">
                <a:latin typeface="Times New Roman"/>
                <a:cs typeface="Times New Roman"/>
              </a:rPr>
              <a:t>М</a:t>
            </a:r>
            <a:r>
              <a:rPr dirty="0" sz="1200" b="1" u="heavy">
                <a:latin typeface="Times New Roman"/>
                <a:cs typeface="Times New Roman"/>
              </a:rPr>
              <a:t>Б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АР 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202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1.</a:t>
            </a:r>
            <a:r>
              <a:rPr dirty="0" sz="1200" b="1">
                <a:latin typeface="Times New Roman"/>
                <a:cs typeface="Times New Roman"/>
              </a:rPr>
              <a:t>   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 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еме</a:t>
            </a:r>
            <a:r>
              <a:rPr dirty="0" sz="1200">
                <a:latin typeface="Times New Roman"/>
                <a:cs typeface="Times New Roman"/>
              </a:rPr>
              <a:t>нт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5">
                <a:latin typeface="Times New Roman"/>
                <a:cs typeface="Times New Roman"/>
              </a:rPr>
              <a:t>х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ике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иви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1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е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ик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пне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 кол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-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ике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та,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тећи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том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дложе</a:t>
            </a:r>
            <a:r>
              <a:rPr dirty="0" sz="1200" spc="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тоди</a:t>
            </a:r>
            <a:r>
              <a:rPr dirty="0" sz="1200" spc="15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 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поједин</a:t>
            </a:r>
            <a:r>
              <a:rPr dirty="0" sz="1200" spc="-5">
                <a:latin typeface="Times New Roman"/>
                <a:cs typeface="Times New Roman"/>
              </a:rPr>
              <a:t>ач</a:t>
            </a:r>
            <a:r>
              <a:rPr dirty="0" sz="1200">
                <a:latin typeface="Times New Roman"/>
                <a:cs typeface="Times New Roman"/>
              </a:rPr>
              <a:t>но.  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 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 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 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</a:t>
            </a:r>
            <a:r>
              <a:rPr dirty="0" sz="1200" spc="-1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та, 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 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поте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ц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јала 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зр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не 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кип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пл</a:t>
            </a:r>
            <a:r>
              <a:rPr dirty="0" sz="1200" spc="-5">
                <a:latin typeface="Times New Roman"/>
                <a:cs typeface="Times New Roman"/>
              </a:rPr>
              <a:t>еме</a:t>
            </a:r>
            <a:r>
              <a:rPr dirty="0" sz="1200">
                <a:latin typeface="Times New Roman"/>
                <a:cs typeface="Times New Roman"/>
              </a:rPr>
              <a:t>нт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ра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ки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о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</a:t>
            </a:r>
            <a:r>
              <a:rPr dirty="0" sz="1200" spc="-10">
                <a:latin typeface="Times New Roman"/>
                <a:cs typeface="Times New Roman"/>
              </a:rPr>
              <a:t>ј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0">
                <a:latin typeface="Times New Roman"/>
                <a:cs typeface="Times New Roman"/>
              </a:rPr>
              <a:t>л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жи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што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бољ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х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та,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вно,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>
                <a:latin typeface="Times New Roman"/>
                <a:cs typeface="Times New Roman"/>
              </a:rPr>
              <a:t> о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зи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10">
                <a:latin typeface="Times New Roman"/>
                <a:cs typeface="Times New Roman"/>
              </a:rPr>
              <a:t>ј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ћи од 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ог 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0000"/>
              </a:lnSpc>
              <a:spcBef>
                <a:spcPts val="1005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ОК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Т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spc="-10" b="1" u="heavy">
                <a:latin typeface="Times New Roman"/>
                <a:cs typeface="Times New Roman"/>
              </a:rPr>
              <a:t>О</a:t>
            </a:r>
            <a:r>
              <a:rPr dirty="0" sz="1200" b="1" u="heavy">
                <a:latin typeface="Times New Roman"/>
                <a:cs typeface="Times New Roman"/>
              </a:rPr>
              <a:t>Б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АР</a:t>
            </a:r>
            <a:r>
              <a:rPr dirty="0" sz="1200" spc="3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21.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Почи</a:t>
            </a:r>
            <a:r>
              <a:rPr dirty="0" sz="1200" spc="-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зон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опор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припр</a:t>
            </a:r>
            <a:r>
              <a:rPr dirty="0" sz="1200" spc="-5">
                <a:latin typeface="Times New Roman"/>
                <a:cs typeface="Times New Roman"/>
              </a:rPr>
              <a:t>ем</a:t>
            </a:r>
            <a:r>
              <a:rPr dirty="0" sz="1200">
                <a:latin typeface="Times New Roman"/>
                <a:cs typeface="Times New Roman"/>
              </a:rPr>
              <a:t>ног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5">
                <a:latin typeface="Times New Roman"/>
                <a:cs typeface="Times New Roman"/>
              </a:rPr>
              <a:t>р</a:t>
            </a:r>
            <a:r>
              <a:rPr dirty="0" sz="1200">
                <a:latin typeface="Times New Roman"/>
                <a:cs typeface="Times New Roman"/>
              </a:rPr>
              <a:t>иода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вршав</a:t>
            </a:r>
            <a:r>
              <a:rPr dirty="0" sz="1200" spc="-1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б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 п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ж</a:t>
            </a:r>
            <a:r>
              <a:rPr dirty="0" sz="1200" spc="-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ћа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звој игр</a:t>
            </a:r>
            <a:r>
              <a:rPr dirty="0" sz="1200" spc="-5">
                <a:latin typeface="Times New Roman"/>
                <a:cs typeface="Times New Roman"/>
              </a:rPr>
              <a:t>ача</a:t>
            </a:r>
            <a:r>
              <a:rPr dirty="0" sz="1200">
                <a:latin typeface="Times New Roman"/>
                <a:cs typeface="Times New Roman"/>
              </a:rPr>
              <a:t>, та</a:t>
            </a:r>
            <a:r>
              <a:rPr dirty="0" sz="1200" spc="1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5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и 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ије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првом пл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15">
                <a:latin typeface="Times New Roman"/>
                <a:cs typeface="Times New Roman"/>
              </a:rPr>
              <a:t>н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вни циљ је</a:t>
            </a:r>
            <a:r>
              <a:rPr dirty="0" sz="1200">
                <a:latin typeface="Times New Roman"/>
                <a:cs typeface="Times New Roman"/>
              </a:rPr>
              <a:t> 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5">
                <a:latin typeface="Times New Roman"/>
                <a:cs typeface="Times New Roman"/>
              </a:rPr>
              <a:t>х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и 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иви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ој 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ктици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игр</a:t>
            </a:r>
            <a:r>
              <a:rPr dirty="0" sz="1200" spc="-5">
                <a:latin typeface="Times New Roman"/>
                <a:cs typeface="Times New Roman"/>
              </a:rPr>
              <a:t>ач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ађ</a:t>
            </a:r>
            <a:r>
              <a:rPr dirty="0" sz="1200">
                <a:latin typeface="Times New Roman"/>
                <a:cs typeface="Times New Roman"/>
              </a:rPr>
              <a:t>их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тегорија.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300"/>
              </a:lnSpc>
              <a:spcBef>
                <a:spcPts val="1000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НО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В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Е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spc="-20" b="1" u="heavy">
                <a:latin typeface="Times New Roman"/>
                <a:cs typeface="Times New Roman"/>
              </a:rPr>
              <a:t>М</a:t>
            </a:r>
            <a:r>
              <a:rPr dirty="0" sz="1200" b="1" u="heavy">
                <a:latin typeface="Times New Roman"/>
                <a:cs typeface="Times New Roman"/>
              </a:rPr>
              <a:t>Б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АР 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21</a:t>
            </a:r>
            <a:r>
              <a:rPr dirty="0" sz="1200">
                <a:latin typeface="Times New Roman"/>
                <a:cs typeface="Times New Roman"/>
              </a:rPr>
              <a:t>.   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 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еме</a:t>
            </a:r>
            <a:r>
              <a:rPr dirty="0" sz="1200">
                <a:latin typeface="Times New Roman"/>
                <a:cs typeface="Times New Roman"/>
              </a:rPr>
              <a:t>нт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15">
                <a:latin typeface="Times New Roman"/>
                <a:cs typeface="Times New Roman"/>
              </a:rPr>
              <a:t>е</a:t>
            </a:r>
            <a:r>
              <a:rPr dirty="0" sz="1200" spc="10">
                <a:latin typeface="Times New Roman"/>
                <a:cs typeface="Times New Roman"/>
              </a:rPr>
              <a:t>х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ике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ин</a:t>
            </a:r>
            <a:r>
              <a:rPr dirty="0" sz="1200" spc="-1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иви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1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е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пне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 кол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-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ике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та,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тећи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том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2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лож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тоди</a:t>
            </a:r>
            <a:r>
              <a:rPr dirty="0" sz="1200" spc="15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поједин</a:t>
            </a:r>
            <a:r>
              <a:rPr dirty="0" sz="1200" spc="-5">
                <a:latin typeface="Times New Roman"/>
                <a:cs typeface="Times New Roman"/>
              </a:rPr>
              <a:t>ач</a:t>
            </a:r>
            <a:r>
              <a:rPr dirty="0" sz="1200">
                <a:latin typeface="Times New Roman"/>
                <a:cs typeface="Times New Roman"/>
              </a:rPr>
              <a:t>но.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је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такми</a:t>
            </a:r>
            <a:r>
              <a:rPr dirty="0" sz="1200" spc="-5">
                <a:latin typeface="Times New Roman"/>
                <a:cs typeface="Times New Roman"/>
              </a:rPr>
              <a:t>чењ</a:t>
            </a:r>
            <a:r>
              <a:rPr dirty="0" sz="1200">
                <a:latin typeface="Times New Roman"/>
                <a:cs typeface="Times New Roman"/>
              </a:rPr>
              <a:t>е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 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та,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тен</a:t>
            </a:r>
            <a:r>
              <a:rPr dirty="0" sz="1200" spc="-10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ијала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кип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пл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оји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0">
                <a:latin typeface="Times New Roman"/>
                <a:cs typeface="Times New Roman"/>
              </a:rPr>
              <a:t>л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жи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што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бољ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та,</a:t>
            </a:r>
            <a:r>
              <a:rPr dirty="0" sz="1200">
                <a:latin typeface="Times New Roman"/>
                <a:cs typeface="Times New Roman"/>
              </a:rPr>
              <a:t> 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вно, не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зи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10">
                <a:latin typeface="Times New Roman"/>
                <a:cs typeface="Times New Roman"/>
              </a:rPr>
              <a:t>ј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0">
                <a:latin typeface="Times New Roman"/>
                <a:cs typeface="Times New Roman"/>
              </a:rPr>
              <a:t>ћ</a:t>
            </a:r>
            <a:r>
              <a:rPr dirty="0" sz="1200">
                <a:latin typeface="Times New Roman"/>
                <a:cs typeface="Times New Roman"/>
              </a:rPr>
              <a:t>и од </a:t>
            </a:r>
            <a:r>
              <a:rPr dirty="0" sz="1200" spc="-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ог 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10200"/>
              </a:lnSpc>
              <a:spcBef>
                <a:spcPts val="990"/>
              </a:spcBef>
            </a:pP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ДЕ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ЦЕ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spc="-5" b="1" u="heavy">
                <a:latin typeface="Times New Roman"/>
                <a:cs typeface="Times New Roman"/>
              </a:rPr>
              <a:t>М</a:t>
            </a:r>
            <a:r>
              <a:rPr dirty="0" sz="1200" b="1" u="heavy">
                <a:latin typeface="Times New Roman"/>
                <a:cs typeface="Times New Roman"/>
              </a:rPr>
              <a:t>Б</a:t>
            </a:r>
            <a:r>
              <a:rPr dirty="0" sz="1200" spc="-295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АР 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20</a:t>
            </a:r>
            <a:r>
              <a:rPr dirty="0" sz="1200" spc="-300" b="1" u="heavy">
                <a:latin typeface="Times New Roman"/>
                <a:cs typeface="Times New Roman"/>
              </a:rPr>
              <a:t> </a:t>
            </a:r>
            <a:r>
              <a:rPr dirty="0" sz="1200" b="1" u="heavy">
                <a:latin typeface="Times New Roman"/>
                <a:cs typeface="Times New Roman"/>
              </a:rPr>
              <a:t>21.</a:t>
            </a:r>
            <a:r>
              <a:rPr dirty="0" sz="1200" b="1">
                <a:latin typeface="Times New Roman"/>
                <a:cs typeface="Times New Roman"/>
              </a:rPr>
              <a:t>    </a:t>
            </a:r>
            <a:r>
              <a:rPr dirty="0" sz="1200" spc="-7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д 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>
                <a:latin typeface="Times New Roman"/>
                <a:cs typeface="Times New Roman"/>
              </a:rPr>
              <a:t>нт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е</a:t>
            </a:r>
            <a:r>
              <a:rPr dirty="0" sz="1200" spc="10">
                <a:latin typeface="Times New Roman"/>
                <a:cs typeface="Times New Roman"/>
              </a:rPr>
              <a:t>х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ике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е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ик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пне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 кол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-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ике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та,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тећи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том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дложе</a:t>
            </a:r>
            <a:r>
              <a:rPr dirty="0" sz="1200" spc="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тоди</a:t>
            </a:r>
            <a:r>
              <a:rPr dirty="0" sz="1200" spc="15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ки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т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поједин</a:t>
            </a:r>
            <a:r>
              <a:rPr dirty="0" sz="1200" spc="-5">
                <a:latin typeface="Times New Roman"/>
                <a:cs typeface="Times New Roman"/>
              </a:rPr>
              <a:t>ач</a:t>
            </a:r>
            <a:r>
              <a:rPr dirty="0" sz="1200">
                <a:latin typeface="Times New Roman"/>
                <a:cs typeface="Times New Roman"/>
              </a:rPr>
              <a:t>но.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је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такми</a:t>
            </a:r>
            <a:r>
              <a:rPr dirty="0" sz="1200" spc="-5">
                <a:latin typeface="Times New Roman"/>
                <a:cs typeface="Times New Roman"/>
              </a:rPr>
              <a:t>чењ</a:t>
            </a:r>
            <a:r>
              <a:rPr dirty="0" sz="1200">
                <a:latin typeface="Times New Roman"/>
                <a:cs typeface="Times New Roman"/>
              </a:rPr>
              <a:t>е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 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 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од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та,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но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тен</a:t>
            </a:r>
            <a:r>
              <a:rPr dirty="0" sz="1200" spc="-10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ијала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ас</a:t>
            </a:r>
            <a:r>
              <a:rPr dirty="0" sz="1200">
                <a:latin typeface="Times New Roman"/>
                <a:cs typeface="Times New Roman"/>
              </a:rPr>
              <a:t>не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кип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пл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так</a:t>
            </a:r>
            <a:r>
              <a:rPr dirty="0" sz="1200" spc="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оји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0">
                <a:latin typeface="Times New Roman"/>
                <a:cs typeface="Times New Roman"/>
              </a:rPr>
              <a:t>л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жи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њ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што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бољ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з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та,</a:t>
            </a:r>
            <a:r>
              <a:rPr dirty="0" sz="1200">
                <a:latin typeface="Times New Roman"/>
                <a:cs typeface="Times New Roman"/>
              </a:rPr>
              <a:t> 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вно, не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зи</a:t>
            </a:r>
            <a:r>
              <a:rPr dirty="0" sz="1200" spc="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10">
                <a:latin typeface="Times New Roman"/>
                <a:cs typeface="Times New Roman"/>
              </a:rPr>
              <a:t>ј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0">
                <a:latin typeface="Times New Roman"/>
                <a:cs typeface="Times New Roman"/>
              </a:rPr>
              <a:t>ћ</a:t>
            </a:r>
            <a:r>
              <a:rPr dirty="0" sz="1200">
                <a:latin typeface="Times New Roman"/>
                <a:cs typeface="Times New Roman"/>
              </a:rPr>
              <a:t>и од </a:t>
            </a:r>
            <a:r>
              <a:rPr dirty="0" sz="1200" spc="-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ог 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пр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2734" y="6041293"/>
            <a:ext cx="937894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ред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25060" y="6595133"/>
            <a:ext cx="979805" cy="0"/>
          </a:xfrm>
          <a:custGeom>
            <a:avLst/>
            <a:gdLst/>
            <a:ahLst/>
            <a:cxnLst/>
            <a:rect l="l" t="t" r="r" b="b"/>
            <a:pathLst>
              <a:path w="979804" h="0">
                <a:moveTo>
                  <a:pt x="0" y="0"/>
                </a:moveTo>
                <a:lnTo>
                  <a:pt x="979802" y="0"/>
                </a:lnTo>
              </a:path>
            </a:pathLst>
          </a:custGeom>
          <a:ln w="71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User</dc:creator>
  <dcterms:created xsi:type="dcterms:W3CDTF">2021-05-27T13:41:59Z</dcterms:created>
  <dcterms:modified xsi:type="dcterms:W3CDTF">2021-05-27T13:41:59Z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2021-05-19T00:00:00Z</vt:filetime>
  </property>
  <property fmtid="{D5CDD505-2E9C-101B-9397-08002B2CF9AE}" pid="3" name="LastSaved">
    <vt:filetime>2021-05-27T00:00:00Z</vt:filetime>
  </property>
</Properties>
</file>