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0.xml" ContentType="application/vnd.openxmlformats-officedocument.presentationml.notesSlide+xml"/>
  <Override PartName="/ppt/slides/slide61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4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7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75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7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80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81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8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90.xml" ContentType="application/vnd.openxmlformats-officedocument.presentationml.slide+xml"/>
  <Override PartName="/ppt/notesSlides/notesSlide90.xml" ContentType="application/vnd.openxmlformats-officedocument.presentationml.notesSlide+xml"/>
  <Override PartName="/ppt/slides/slide91.xml" ContentType="application/vnd.openxmlformats-officedocument.presentationml.slide+xml"/>
  <Override PartName="/ppt/notesSlides/notesSlide91.xml" ContentType="application/vnd.openxmlformats-officedocument.presentationml.notesSlid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93.xml" ContentType="application/vnd.openxmlformats-officedocument.presentationml.notesSlide+xml"/>
  <Override PartName="/ppt/slides/slide94.xml" ContentType="application/vnd.openxmlformats-officedocument.presentationml.slide+xml"/>
  <Override PartName="/ppt/notesSlides/notesSlide94.xml" ContentType="application/vnd.openxmlformats-officedocument.presentationml.notesSlide+xml"/>
  <Override PartName="/ppt/slides/slide95.xml" ContentType="application/vnd.openxmlformats-officedocument.presentationml.slide+xml"/>
  <Override PartName="/ppt/notesSlides/notesSlide95.xml" ContentType="application/vnd.openxmlformats-officedocument.presentationml.notesSlide+xml"/>
  <Override PartName="/ppt/slides/slide96.xml" ContentType="application/vnd.openxmlformats-officedocument.presentationml.slide+xml"/>
  <Override PartName="/ppt/notesSlides/notesSlide96.xml" ContentType="application/vnd.openxmlformats-officedocument.presentationml.notesSlide+xml"/>
  <Override PartName="/ppt/slides/slide97.xml" ContentType="application/vnd.openxmlformats-officedocument.presentationml.slide+xml"/>
  <Override PartName="/ppt/notesSlides/notesSlide97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9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99.xml" ContentType="application/vnd.openxmlformats-officedocument.presentationml.notesSlide+xml"/>
  <Override PartName="/ppt/slides/slide100.xml" ContentType="application/vnd.openxmlformats-officedocument.presentationml.slide+xml"/>
  <Override PartName="/ppt/notesSlides/notesSlide100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101.xml" ContentType="application/vnd.openxmlformats-officedocument.presentationml.notesSlide+xml"/>
  <Override PartName="/ppt/slides/slide102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103.xml" ContentType="application/vnd.openxmlformats-officedocument.presentationml.slide+xml"/>
  <Override PartName="/ppt/notesSlides/notesSlide103.xml" ContentType="application/vnd.openxmlformats-officedocument.presentationml.notesSlide+xml"/>
  <Override PartName="/ppt/slides/slide104.xml" ContentType="application/vnd.openxmlformats-officedocument.presentationml.slide+xml"/>
  <Override PartName="/ppt/notesSlides/notesSlide104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</p:sldIdLst>
  <p:sldSz cx="7556500" cy="10699750"/>
  <p:notesSz cx="7556500" cy="10699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0.xml"/></Relationships>
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1.xml"/></Relationships>
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2.xml"/></Relationships>
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3.xml"/></Relationships>
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4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/Relationships>
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0.xml"/></Relationships>
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
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2.xml"/></Relationships>
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3.xml"/></Relationships>
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/Relationships>
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5.xml"/></Relationships>
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6.xml"/></Relationships>
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7.xml"/></Relationships>
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8.xml"/></Relationships>
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9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0.xml"/></Relationships>
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1.xml"/></Relationships>
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2.xml"/></Relationships>
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3.xml"/></Relationships>
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4.xml"/></Relationships>
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5.xml"/></Relationships>
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6.xml"/></Relationships>
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7.xml"/></Relationships>
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8.xml"/></Relationships>
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9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0.xml"/></Relationships>
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1.xml"/></Relationships>
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2.xml"/></Relationships>
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3.xml"/></Relationships>
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4.xml"/></Relationships>
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5.xml"/></Relationships>
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6.xml"/></Relationships>
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7.xml"/></Relationships>
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8.xml"/></Relationships>
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9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0.xml"/></Relationships>
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1.xml"/></Relationships>
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2.xml"/></Relationships>
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3.xml"/></Relationships>
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4.xml"/></Relationships>
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5.xml"/></Relationships>
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6.xml"/></Relationships>
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7.xml"/></Relationships>
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8.xml"/></Relationships>
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9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0.xml"/></Relationships>
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1.xml"/></Relationships>
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2.xml"/></Relationships>
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3.xml"/></Relationships>
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4.xml"/></Relationships>
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5.xml"/></Relationships>
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6.xml"/></Relationships>
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7.xml"/></Relationships>
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8.xml"/></Relationships>
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4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3598" y="2379416"/>
            <a:ext cx="3835653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3340" y="4074590"/>
            <a:ext cx="5716168" cy="4596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50767"/>
            <a:ext cx="2420111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50767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641978" y="10064799"/>
            <a:ext cx="2794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notesSlide" Target="../notesSlides/notesSlide1.xml"/><Relationship Id="rId11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8.png"/><Relationship Id="rId3" Type="http://schemas.openxmlformats.org/officeDocument/2006/relationships/image" Target="../media/image269.png"/><Relationship Id="rId4" Type="http://schemas.openxmlformats.org/officeDocument/2006/relationships/image" Target="../media/image270.png"/><Relationship Id="rId5" Type="http://schemas.openxmlformats.org/officeDocument/2006/relationships/image" Target="../media/image271.png"/><Relationship Id="rId6" Type="http://schemas.openxmlformats.org/officeDocument/2006/relationships/image" Target="../media/image272.png"/><Relationship Id="rId7" Type="http://schemas.openxmlformats.org/officeDocument/2006/relationships/image" Target="../media/image273.png"/><Relationship Id="rId8" Type="http://schemas.openxmlformats.org/officeDocument/2006/relationships/image" Target="../media/image274.png"/><Relationship Id="rId9" Type="http://schemas.openxmlformats.org/officeDocument/2006/relationships/notesSlide" Target="../notesSlides/notesSlide100.xml"/><Relationship Id="rId10" Type="http://schemas.openxmlformats.org/officeDocument/2006/relationships/slide" Target="slide100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5.png"/><Relationship Id="rId3" Type="http://schemas.openxmlformats.org/officeDocument/2006/relationships/notesSlide" Target="../notesSlides/notesSlide101.xml"/><Relationship Id="rId4" Type="http://schemas.openxmlformats.org/officeDocument/2006/relationships/slide" Target="slide101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6.png"/><Relationship Id="rId3" Type="http://schemas.openxmlformats.org/officeDocument/2006/relationships/image" Target="../media/image277.png"/><Relationship Id="rId4" Type="http://schemas.openxmlformats.org/officeDocument/2006/relationships/image" Target="../media/image278.png"/><Relationship Id="rId5" Type="http://schemas.openxmlformats.org/officeDocument/2006/relationships/image" Target="../media/image279.png"/><Relationship Id="rId6" Type="http://schemas.openxmlformats.org/officeDocument/2006/relationships/image" Target="../media/image280.png"/><Relationship Id="rId7" Type="http://schemas.openxmlformats.org/officeDocument/2006/relationships/image" Target="../media/image281.png"/><Relationship Id="rId8" Type="http://schemas.openxmlformats.org/officeDocument/2006/relationships/notesSlide" Target="../notesSlides/notesSlide102.xml"/><Relationship Id="rId9" Type="http://schemas.openxmlformats.org/officeDocument/2006/relationships/slide" Target="slide102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3.xml"/><Relationship Id="rId3" Type="http://schemas.openxmlformats.org/officeDocument/2006/relationships/slide" Target="slide103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4.xml"/><Relationship Id="rId3" Type="http://schemas.openxmlformats.org/officeDocument/2006/relationships/slide" Target="slide104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notesSlide" Target="../notesSlides/notesSlide14.xml"/><Relationship Id="rId7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notesSlide" Target="../notesSlides/notesSlide16.xml"/><Relationship Id="rId8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notesSlide" Target="../notesSlides/notesSlide17.xml"/><Relationship Id="rId6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notesSlide" Target="../notesSlides/notesSlide18.xml"/><Relationship Id="rId7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notesSlide" Target="../notesSlides/notesSlide19.xml"/><Relationship Id="rId6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notesSlide" Target="../notesSlides/notesSlide20.xml"/><Relationship Id="rId7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notesSlide" Target="../notesSlides/notesSlide21.xml"/><Relationship Id="rId11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notesSlide" Target="../notesSlides/notesSlide22.xml"/><Relationship Id="rId6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notesSlide" Target="../notesSlides/notesSlide23.xml"/><Relationship Id="rId7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notesSlide" Target="../notesSlides/notesSlide24.xml"/><Relationship Id="rId8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notesSlide" Target="../notesSlides/notesSlide25.xml"/><Relationship Id="rId6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notesSlide" Target="../notesSlides/notesSlide26.xml"/><Relationship Id="rId5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notesSlide" Target="../notesSlides/notesSlide31.xml"/><Relationship Id="rId5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notesSlide" Target="../notesSlides/notesSlide32.xml"/><Relationship Id="rId5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notesSlide" Target="../notesSlides/notesSlide33.xml"/><Relationship Id="rId5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notesSlide" Target="../notesSlides/notesSlide34.xml"/><Relationship Id="rId5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notesSlide" Target="../notesSlides/notesSlide35.xml"/><Relationship Id="rId5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notesSlide" Target="../notesSlides/notesSlide36.xml"/><Relationship Id="rId5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notesSlide" Target="../notesSlides/notesSlide37.xml"/><Relationship Id="rId5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notesSlide" Target="../notesSlides/notesSlide38.xml"/><Relationship Id="rId5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Relationship Id="rId3" Type="http://schemas.openxmlformats.org/officeDocument/2006/relationships/notesSlide" Target="../notesSlides/notesSlide39.xml"/><Relationship Id="rId4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notesSlide" Target="../notesSlides/notesSlide40.xml"/><Relationship Id="rId5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notesSlide" Target="../notesSlides/notesSlide41.xml"/><Relationship Id="rId5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notesSlide" Target="../notesSlides/notesSlide42.xml"/><Relationship Id="rId5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Relationship Id="rId3" Type="http://schemas.openxmlformats.org/officeDocument/2006/relationships/notesSlide" Target="../notesSlides/notesSlide43.xml"/><Relationship Id="rId4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slide" Target="slide47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notesSlide" Target="../notesSlides/notesSlide48.xml"/><Relationship Id="rId7" Type="http://schemas.openxmlformats.org/officeDocument/2006/relationships/slide" Target="slide48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notesSlide" Target="../notesSlides/notesSlide49.xml"/><Relationship Id="rId5" Type="http://schemas.openxmlformats.org/officeDocument/2006/relationships/slide" Target="slide49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notesSlide" Target="../notesSlides/notesSlide50.xml"/><Relationship Id="rId6" Type="http://schemas.openxmlformats.org/officeDocument/2006/relationships/slide" Target="slide50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notesSlide" Target="../notesSlides/notesSlide51.xml"/><Relationship Id="rId7" Type="http://schemas.openxmlformats.org/officeDocument/2006/relationships/slide" Target="slide51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notesSlide" Target="../notesSlides/notesSlide52.xml"/><Relationship Id="rId7" Type="http://schemas.openxmlformats.org/officeDocument/2006/relationships/slide" Target="slide5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notesSlide" Target="../notesSlides/notesSlide53.xml"/><Relationship Id="rId5" Type="http://schemas.openxmlformats.org/officeDocument/2006/relationships/slide" Target="slide53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5" Type="http://schemas.openxmlformats.org/officeDocument/2006/relationships/notesSlide" Target="../notesSlides/notesSlide54.xml"/><Relationship Id="rId6" Type="http://schemas.openxmlformats.org/officeDocument/2006/relationships/slide" Target="slide54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notesSlide" Target="../notesSlides/notesSlide55.xml"/><Relationship Id="rId7" Type="http://schemas.openxmlformats.org/officeDocument/2006/relationships/slide" Target="slide5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notesSlide" Target="../notesSlides/notesSlide56.xml"/><Relationship Id="rId7" Type="http://schemas.openxmlformats.org/officeDocument/2006/relationships/slide" Target="slide56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notesSlide" Target="../notesSlides/notesSlide57.xml"/><Relationship Id="rId6" Type="http://schemas.openxmlformats.org/officeDocument/2006/relationships/slide" Target="slide57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slide" Target="slide58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notesSlide" Target="../notesSlides/notesSlide59.xml"/><Relationship Id="rId5" Type="http://schemas.openxmlformats.org/officeDocument/2006/relationships/slide" Target="slide59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notesSlide" Target="../notesSlides/notesSlide6.xml"/><Relationship Id="rId6" Type="http://schemas.openxmlformats.org/officeDocument/2006/relationships/slide" Target="slide6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notesSlide" Target="../notesSlides/notesSlide60.xml"/><Relationship Id="rId7" Type="http://schemas.openxmlformats.org/officeDocument/2006/relationships/slide" Target="slide60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notesSlide" Target="../notesSlides/notesSlide61.xml"/><Relationship Id="rId6" Type="http://schemas.openxmlformats.org/officeDocument/2006/relationships/slide" Target="slide61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notesSlide" Target="../notesSlides/notesSlide62.xml"/><Relationship Id="rId6" Type="http://schemas.openxmlformats.org/officeDocument/2006/relationships/slide" Target="slide6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notesSlide" Target="../notesSlides/notesSlide63.xml"/><Relationship Id="rId7" Type="http://schemas.openxmlformats.org/officeDocument/2006/relationships/slide" Target="slide63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notesSlide" Target="../notesSlides/notesSlide64.xml"/><Relationship Id="rId8" Type="http://schemas.openxmlformats.org/officeDocument/2006/relationships/slide" Target="slide64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notesSlide" Target="../notesSlides/notesSlide65.xml"/><Relationship Id="rId5" Type="http://schemas.openxmlformats.org/officeDocument/2006/relationships/slide" Target="slide6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notesSlide" Target="../notesSlides/notesSlide66.xml"/><Relationship Id="rId5" Type="http://schemas.openxmlformats.org/officeDocument/2006/relationships/slide" Target="slide66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1.png"/><Relationship Id="rId3" Type="http://schemas.openxmlformats.org/officeDocument/2006/relationships/notesSlide" Target="../notesSlides/notesSlide67.xml"/><Relationship Id="rId4" Type="http://schemas.openxmlformats.org/officeDocument/2006/relationships/slide" Target="slide67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notesSlide" Target="../notesSlides/notesSlide68.xml"/><Relationship Id="rId9" Type="http://schemas.openxmlformats.org/officeDocument/2006/relationships/slide" Target="slide68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notesSlide" Target="../notesSlides/notesSlide69.xml"/><Relationship Id="rId5" Type="http://schemas.openxmlformats.org/officeDocument/2006/relationships/slide" Target="slide69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notesSlide" Target="../notesSlides/notesSlide7.xml"/><Relationship Id="rId5" Type="http://schemas.openxmlformats.org/officeDocument/2006/relationships/slide" Target="slide7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0.png"/><Relationship Id="rId3" Type="http://schemas.openxmlformats.org/officeDocument/2006/relationships/image" Target="../media/image161.png"/><Relationship Id="rId4" Type="http://schemas.openxmlformats.org/officeDocument/2006/relationships/notesSlide" Target="../notesSlides/notesSlide70.xml"/><Relationship Id="rId5" Type="http://schemas.openxmlformats.org/officeDocument/2006/relationships/slide" Target="slide70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slide" Target="slide71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Relationship Id="rId3" Type="http://schemas.openxmlformats.org/officeDocument/2006/relationships/slide" Target="slide7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Relationship Id="rId3" Type="http://schemas.openxmlformats.org/officeDocument/2006/relationships/slide" Target="slide73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notesSlide" Target="../notesSlides/notesSlide74.xml"/><Relationship Id="rId6" Type="http://schemas.openxmlformats.org/officeDocument/2006/relationships/slide" Target="slide74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Relationship Id="rId4" Type="http://schemas.openxmlformats.org/officeDocument/2006/relationships/notesSlide" Target="../notesSlides/notesSlide75.xml"/><Relationship Id="rId5" Type="http://schemas.openxmlformats.org/officeDocument/2006/relationships/slide" Target="slide7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7.png"/><Relationship Id="rId3" Type="http://schemas.openxmlformats.org/officeDocument/2006/relationships/image" Target="../media/image168.png"/><Relationship Id="rId4" Type="http://schemas.openxmlformats.org/officeDocument/2006/relationships/notesSlide" Target="../notesSlides/notesSlide76.xml"/><Relationship Id="rId5" Type="http://schemas.openxmlformats.org/officeDocument/2006/relationships/slide" Target="slide76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9.png"/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5" Type="http://schemas.openxmlformats.org/officeDocument/2006/relationships/notesSlide" Target="../notesSlides/notesSlide77.xml"/><Relationship Id="rId6" Type="http://schemas.openxmlformats.org/officeDocument/2006/relationships/slide" Target="slide77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74.png"/><Relationship Id="rId5" Type="http://schemas.openxmlformats.org/officeDocument/2006/relationships/image" Target="../media/image175.png"/><Relationship Id="rId6" Type="http://schemas.openxmlformats.org/officeDocument/2006/relationships/image" Target="../media/image176.png"/><Relationship Id="rId7" Type="http://schemas.openxmlformats.org/officeDocument/2006/relationships/notesSlide" Target="../notesSlides/notesSlide78.xml"/><Relationship Id="rId8" Type="http://schemas.openxmlformats.org/officeDocument/2006/relationships/slide" Target="slide78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7.png"/><Relationship Id="rId3" Type="http://schemas.openxmlformats.org/officeDocument/2006/relationships/image" Target="../media/image178.png"/><Relationship Id="rId4" Type="http://schemas.openxmlformats.org/officeDocument/2006/relationships/image" Target="../media/image179.png"/><Relationship Id="rId5" Type="http://schemas.openxmlformats.org/officeDocument/2006/relationships/image" Target="../media/image180.png"/><Relationship Id="rId6" Type="http://schemas.openxmlformats.org/officeDocument/2006/relationships/notesSlide" Target="../notesSlides/notesSlide79.xml"/><Relationship Id="rId7" Type="http://schemas.openxmlformats.org/officeDocument/2006/relationships/slide" Target="slide79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notesSlide" Target="../notesSlides/notesSlide8.xml"/><Relationship Id="rId6" Type="http://schemas.openxmlformats.org/officeDocument/2006/relationships/slide" Target="slide8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1.png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notesSlide" Target="../notesSlides/notesSlide80.xml"/><Relationship Id="rId7" Type="http://schemas.openxmlformats.org/officeDocument/2006/relationships/slide" Target="slide80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5.png"/><Relationship Id="rId3" Type="http://schemas.openxmlformats.org/officeDocument/2006/relationships/image" Target="../media/image186.png"/><Relationship Id="rId4" Type="http://schemas.openxmlformats.org/officeDocument/2006/relationships/image" Target="../media/image187.png"/><Relationship Id="rId5" Type="http://schemas.openxmlformats.org/officeDocument/2006/relationships/image" Target="../media/image188.png"/><Relationship Id="rId6" Type="http://schemas.openxmlformats.org/officeDocument/2006/relationships/image" Target="../media/image189.png"/><Relationship Id="rId7" Type="http://schemas.openxmlformats.org/officeDocument/2006/relationships/image" Target="../media/image190.png"/><Relationship Id="rId8" Type="http://schemas.openxmlformats.org/officeDocument/2006/relationships/image" Target="../media/image191.png"/><Relationship Id="rId9" Type="http://schemas.openxmlformats.org/officeDocument/2006/relationships/image" Target="../media/image192.png"/><Relationship Id="rId10" Type="http://schemas.openxmlformats.org/officeDocument/2006/relationships/image" Target="../media/image193.png"/><Relationship Id="rId11" Type="http://schemas.openxmlformats.org/officeDocument/2006/relationships/notesSlide" Target="../notesSlides/notesSlide81.xml"/><Relationship Id="rId12" Type="http://schemas.openxmlformats.org/officeDocument/2006/relationships/slide" Target="slide81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4.png"/><Relationship Id="rId3" Type="http://schemas.openxmlformats.org/officeDocument/2006/relationships/image" Target="../media/image195.png"/><Relationship Id="rId4" Type="http://schemas.openxmlformats.org/officeDocument/2006/relationships/image" Target="../media/image196.png"/><Relationship Id="rId5" Type="http://schemas.openxmlformats.org/officeDocument/2006/relationships/image" Target="../media/image197.png"/><Relationship Id="rId6" Type="http://schemas.openxmlformats.org/officeDocument/2006/relationships/notesSlide" Target="../notesSlides/notesSlide82.xml"/><Relationship Id="rId7" Type="http://schemas.openxmlformats.org/officeDocument/2006/relationships/slide" Target="slide8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8.png"/><Relationship Id="rId3" Type="http://schemas.openxmlformats.org/officeDocument/2006/relationships/image" Target="../media/image199.png"/><Relationship Id="rId4" Type="http://schemas.openxmlformats.org/officeDocument/2006/relationships/image" Target="../media/image200.png"/><Relationship Id="rId5" Type="http://schemas.openxmlformats.org/officeDocument/2006/relationships/image" Target="../media/image201.png"/><Relationship Id="rId6" Type="http://schemas.openxmlformats.org/officeDocument/2006/relationships/notesSlide" Target="../notesSlides/notesSlide83.xml"/><Relationship Id="rId7" Type="http://schemas.openxmlformats.org/officeDocument/2006/relationships/slide" Target="slide83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2.png"/><Relationship Id="rId3" Type="http://schemas.openxmlformats.org/officeDocument/2006/relationships/image" Target="../media/image203.png"/><Relationship Id="rId4" Type="http://schemas.openxmlformats.org/officeDocument/2006/relationships/image" Target="../media/image204.png"/><Relationship Id="rId5" Type="http://schemas.openxmlformats.org/officeDocument/2006/relationships/image" Target="../media/image205.png"/><Relationship Id="rId6" Type="http://schemas.openxmlformats.org/officeDocument/2006/relationships/image" Target="../media/image206.png"/><Relationship Id="rId7" Type="http://schemas.openxmlformats.org/officeDocument/2006/relationships/image" Target="../media/image207.png"/><Relationship Id="rId8" Type="http://schemas.openxmlformats.org/officeDocument/2006/relationships/notesSlide" Target="../notesSlides/notesSlide84.xml"/><Relationship Id="rId9" Type="http://schemas.openxmlformats.org/officeDocument/2006/relationships/slide" Target="slide84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8.png"/><Relationship Id="rId3" Type="http://schemas.openxmlformats.org/officeDocument/2006/relationships/image" Target="../media/image209.png"/><Relationship Id="rId4" Type="http://schemas.openxmlformats.org/officeDocument/2006/relationships/image" Target="../media/image210.png"/><Relationship Id="rId5" Type="http://schemas.openxmlformats.org/officeDocument/2006/relationships/notesSlide" Target="../notesSlides/notesSlide85.xml"/><Relationship Id="rId6" Type="http://schemas.openxmlformats.org/officeDocument/2006/relationships/slide" Target="slide85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1.png"/><Relationship Id="rId3" Type="http://schemas.openxmlformats.org/officeDocument/2006/relationships/image" Target="../media/image212.png"/><Relationship Id="rId4" Type="http://schemas.openxmlformats.org/officeDocument/2006/relationships/image" Target="../media/image213.png"/><Relationship Id="rId5" Type="http://schemas.openxmlformats.org/officeDocument/2006/relationships/image" Target="../media/image214.png"/><Relationship Id="rId6" Type="http://schemas.openxmlformats.org/officeDocument/2006/relationships/image" Target="../media/image215.png"/><Relationship Id="rId7" Type="http://schemas.openxmlformats.org/officeDocument/2006/relationships/image" Target="../media/image216.png"/><Relationship Id="rId8" Type="http://schemas.openxmlformats.org/officeDocument/2006/relationships/image" Target="../media/image217.png"/><Relationship Id="rId9" Type="http://schemas.openxmlformats.org/officeDocument/2006/relationships/notesSlide" Target="../notesSlides/notesSlide86.xml"/><Relationship Id="rId10" Type="http://schemas.openxmlformats.org/officeDocument/2006/relationships/slide" Target="slide86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8.png"/><Relationship Id="rId3" Type="http://schemas.openxmlformats.org/officeDocument/2006/relationships/notesSlide" Target="../notesSlides/notesSlide87.xml"/><Relationship Id="rId4" Type="http://schemas.openxmlformats.org/officeDocument/2006/relationships/slide" Target="slide87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9.png"/><Relationship Id="rId3" Type="http://schemas.openxmlformats.org/officeDocument/2006/relationships/image" Target="../media/image220.png"/><Relationship Id="rId4" Type="http://schemas.openxmlformats.org/officeDocument/2006/relationships/image" Target="../media/image221.png"/><Relationship Id="rId5" Type="http://schemas.openxmlformats.org/officeDocument/2006/relationships/image" Target="../media/image222.png"/><Relationship Id="rId6" Type="http://schemas.openxmlformats.org/officeDocument/2006/relationships/image" Target="../media/image223.png"/><Relationship Id="rId7" Type="http://schemas.openxmlformats.org/officeDocument/2006/relationships/image" Target="../media/image224.png"/><Relationship Id="rId8" Type="http://schemas.openxmlformats.org/officeDocument/2006/relationships/notesSlide" Target="../notesSlides/notesSlide88.xml"/><Relationship Id="rId9" Type="http://schemas.openxmlformats.org/officeDocument/2006/relationships/slide" Target="slide88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5.png"/><Relationship Id="rId3" Type="http://schemas.openxmlformats.org/officeDocument/2006/relationships/image" Target="../media/image226.png"/><Relationship Id="rId4" Type="http://schemas.openxmlformats.org/officeDocument/2006/relationships/notesSlide" Target="../notesSlides/notesSlide89.xml"/><Relationship Id="rId5" Type="http://schemas.openxmlformats.org/officeDocument/2006/relationships/slide" Target="slide89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notesSlide" Target="../notesSlides/notesSlide9.xml"/><Relationship Id="rId6" Type="http://schemas.openxmlformats.org/officeDocument/2006/relationships/slide" Target="slide9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7.png"/><Relationship Id="rId3" Type="http://schemas.openxmlformats.org/officeDocument/2006/relationships/image" Target="../media/image228.png"/><Relationship Id="rId4" Type="http://schemas.openxmlformats.org/officeDocument/2006/relationships/image" Target="../media/image229.png"/><Relationship Id="rId5" Type="http://schemas.openxmlformats.org/officeDocument/2006/relationships/image" Target="../media/image230.png"/><Relationship Id="rId6" Type="http://schemas.openxmlformats.org/officeDocument/2006/relationships/image" Target="../media/image231.png"/><Relationship Id="rId7" Type="http://schemas.openxmlformats.org/officeDocument/2006/relationships/notesSlide" Target="../notesSlides/notesSlide90.xml"/><Relationship Id="rId8" Type="http://schemas.openxmlformats.org/officeDocument/2006/relationships/slide" Target="slide90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2.png"/><Relationship Id="rId3" Type="http://schemas.openxmlformats.org/officeDocument/2006/relationships/image" Target="../media/image233.png"/><Relationship Id="rId4" Type="http://schemas.openxmlformats.org/officeDocument/2006/relationships/image" Target="../media/image234.png"/><Relationship Id="rId5" Type="http://schemas.openxmlformats.org/officeDocument/2006/relationships/image" Target="../media/image235.png"/><Relationship Id="rId6" Type="http://schemas.openxmlformats.org/officeDocument/2006/relationships/image" Target="../media/image236.png"/><Relationship Id="rId7" Type="http://schemas.openxmlformats.org/officeDocument/2006/relationships/image" Target="../media/image237.png"/><Relationship Id="rId8" Type="http://schemas.openxmlformats.org/officeDocument/2006/relationships/image" Target="../media/image238.png"/><Relationship Id="rId9" Type="http://schemas.openxmlformats.org/officeDocument/2006/relationships/image" Target="../media/image239.png"/><Relationship Id="rId10" Type="http://schemas.openxmlformats.org/officeDocument/2006/relationships/image" Target="../media/image240.png"/><Relationship Id="rId11" Type="http://schemas.openxmlformats.org/officeDocument/2006/relationships/notesSlide" Target="../notesSlides/notesSlide91.xml"/><Relationship Id="rId12" Type="http://schemas.openxmlformats.org/officeDocument/2006/relationships/slide" Target="slide91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1.png"/><Relationship Id="rId3" Type="http://schemas.openxmlformats.org/officeDocument/2006/relationships/image" Target="../media/image242.png"/><Relationship Id="rId4" Type="http://schemas.openxmlformats.org/officeDocument/2006/relationships/image" Target="../media/image243.png"/><Relationship Id="rId5" Type="http://schemas.openxmlformats.org/officeDocument/2006/relationships/image" Target="../media/image244.png"/><Relationship Id="rId6" Type="http://schemas.openxmlformats.org/officeDocument/2006/relationships/notesSlide" Target="../notesSlides/notesSlide92.xml"/><Relationship Id="rId7" Type="http://schemas.openxmlformats.org/officeDocument/2006/relationships/slide" Target="slide92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5.png"/><Relationship Id="rId3" Type="http://schemas.openxmlformats.org/officeDocument/2006/relationships/image" Target="../media/image246.png"/><Relationship Id="rId4" Type="http://schemas.openxmlformats.org/officeDocument/2006/relationships/notesSlide" Target="../notesSlides/notesSlide93.xml"/><Relationship Id="rId5" Type="http://schemas.openxmlformats.org/officeDocument/2006/relationships/slide" Target="slide93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7.png"/><Relationship Id="rId3" Type="http://schemas.openxmlformats.org/officeDocument/2006/relationships/notesSlide" Target="../notesSlides/notesSlide94.xml"/><Relationship Id="rId4" Type="http://schemas.openxmlformats.org/officeDocument/2006/relationships/slide" Target="slide94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8.png"/><Relationship Id="rId3" Type="http://schemas.openxmlformats.org/officeDocument/2006/relationships/image" Target="../media/image249.png"/><Relationship Id="rId4" Type="http://schemas.openxmlformats.org/officeDocument/2006/relationships/image" Target="../media/image250.png"/><Relationship Id="rId5" Type="http://schemas.openxmlformats.org/officeDocument/2006/relationships/image" Target="../media/image251.png"/><Relationship Id="rId6" Type="http://schemas.openxmlformats.org/officeDocument/2006/relationships/image" Target="../media/image252.png"/><Relationship Id="rId7" Type="http://schemas.openxmlformats.org/officeDocument/2006/relationships/image" Target="../media/image253.png"/><Relationship Id="rId8" Type="http://schemas.openxmlformats.org/officeDocument/2006/relationships/notesSlide" Target="../notesSlides/notesSlide95.xml"/><Relationship Id="rId9" Type="http://schemas.openxmlformats.org/officeDocument/2006/relationships/slide" Target="slide9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6.xml"/><Relationship Id="rId3" Type="http://schemas.openxmlformats.org/officeDocument/2006/relationships/slide" Target="slide96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notesSlide" Target="../notesSlides/notesSlide97.xml"/><Relationship Id="rId8" Type="http://schemas.openxmlformats.org/officeDocument/2006/relationships/slide" Target="slide97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9.png"/><Relationship Id="rId3" Type="http://schemas.openxmlformats.org/officeDocument/2006/relationships/image" Target="../media/image260.png"/><Relationship Id="rId4" Type="http://schemas.openxmlformats.org/officeDocument/2006/relationships/image" Target="../media/image261.png"/><Relationship Id="rId5" Type="http://schemas.openxmlformats.org/officeDocument/2006/relationships/image" Target="../media/image262.png"/><Relationship Id="rId6" Type="http://schemas.openxmlformats.org/officeDocument/2006/relationships/notesSlide" Target="../notesSlides/notesSlide98.xml"/><Relationship Id="rId7" Type="http://schemas.openxmlformats.org/officeDocument/2006/relationships/slide" Target="slide98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3.png"/><Relationship Id="rId3" Type="http://schemas.openxmlformats.org/officeDocument/2006/relationships/image" Target="../media/image264.png"/><Relationship Id="rId4" Type="http://schemas.openxmlformats.org/officeDocument/2006/relationships/image" Target="../media/image265.png"/><Relationship Id="rId5" Type="http://schemas.openxmlformats.org/officeDocument/2006/relationships/image" Target="../media/image266.png"/><Relationship Id="rId6" Type="http://schemas.openxmlformats.org/officeDocument/2006/relationships/image" Target="../media/image267.png"/><Relationship Id="rId7" Type="http://schemas.openxmlformats.org/officeDocument/2006/relationships/notesSlide" Target="../notesSlides/notesSlide99.xml"/><Relationship Id="rId8" Type="http://schemas.openxmlformats.org/officeDocument/2006/relationships/slide" Target="slide9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066" y="1831784"/>
            <a:ext cx="1506205" cy="411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76952" y="1861946"/>
            <a:ext cx="408940" cy="380365"/>
          </a:xfrm>
          <a:custGeom>
            <a:avLst/>
            <a:gdLst/>
            <a:ahLst/>
            <a:cxnLst/>
            <a:rect l="l" t="t" r="r" b="b"/>
            <a:pathLst>
              <a:path w="408939" h="380364">
                <a:moveTo>
                  <a:pt x="193176" y="0"/>
                </a:moveTo>
                <a:lnTo>
                  <a:pt x="104271" y="0"/>
                </a:lnTo>
                <a:lnTo>
                  <a:pt x="98960" y="19028"/>
                </a:lnTo>
                <a:lnTo>
                  <a:pt x="88265" y="57070"/>
                </a:lnTo>
                <a:lnTo>
                  <a:pt x="61387" y="152121"/>
                </a:lnTo>
                <a:lnTo>
                  <a:pt x="50708" y="190134"/>
                </a:lnTo>
                <a:lnTo>
                  <a:pt x="40143" y="228151"/>
                </a:lnTo>
                <a:lnTo>
                  <a:pt x="29741" y="266178"/>
                </a:lnTo>
                <a:lnTo>
                  <a:pt x="18784" y="307137"/>
                </a:lnTo>
                <a:lnTo>
                  <a:pt x="4768" y="361318"/>
                </a:lnTo>
                <a:lnTo>
                  <a:pt x="0" y="380365"/>
                </a:lnTo>
                <a:lnTo>
                  <a:pt x="88904" y="380364"/>
                </a:lnTo>
                <a:lnTo>
                  <a:pt x="115488" y="348870"/>
                </a:lnTo>
                <a:lnTo>
                  <a:pt x="236007" y="208630"/>
                </a:lnTo>
                <a:lnTo>
                  <a:pt x="137667" y="208630"/>
                </a:lnTo>
                <a:lnTo>
                  <a:pt x="141102" y="196327"/>
                </a:lnTo>
                <a:lnTo>
                  <a:pt x="154920" y="147195"/>
                </a:lnTo>
                <a:lnTo>
                  <a:pt x="161774" y="122662"/>
                </a:lnTo>
                <a:lnTo>
                  <a:pt x="171824" y="85882"/>
                </a:lnTo>
                <a:lnTo>
                  <a:pt x="184486" y="36832"/>
                </a:lnTo>
                <a:lnTo>
                  <a:pt x="190371" y="12283"/>
                </a:lnTo>
                <a:lnTo>
                  <a:pt x="193176" y="0"/>
                </a:lnTo>
                <a:close/>
              </a:path>
              <a:path w="408939" h="380364">
                <a:moveTo>
                  <a:pt x="359845" y="171767"/>
                </a:moveTo>
                <a:lnTo>
                  <a:pt x="267251" y="171767"/>
                </a:lnTo>
                <a:lnTo>
                  <a:pt x="263817" y="184069"/>
                </a:lnTo>
                <a:lnTo>
                  <a:pt x="246574" y="245462"/>
                </a:lnTo>
                <a:lnTo>
                  <a:pt x="236412" y="282241"/>
                </a:lnTo>
                <a:lnTo>
                  <a:pt x="223458" y="331274"/>
                </a:lnTo>
                <a:lnTo>
                  <a:pt x="211582" y="380364"/>
                </a:lnTo>
                <a:lnTo>
                  <a:pt x="300486" y="380364"/>
                </a:lnTo>
                <a:lnTo>
                  <a:pt x="305815" y="361318"/>
                </a:lnTo>
                <a:lnTo>
                  <a:pt x="311169" y="342279"/>
                </a:lnTo>
                <a:lnTo>
                  <a:pt x="321944" y="304218"/>
                </a:lnTo>
                <a:lnTo>
                  <a:pt x="332787" y="266178"/>
                </a:lnTo>
                <a:lnTo>
                  <a:pt x="359845" y="171767"/>
                </a:lnTo>
                <a:close/>
              </a:path>
              <a:path w="408939" h="380364">
                <a:moveTo>
                  <a:pt x="408690" y="0"/>
                </a:moveTo>
                <a:lnTo>
                  <a:pt x="316615" y="0"/>
                </a:lnTo>
                <a:lnTo>
                  <a:pt x="298804" y="21170"/>
                </a:lnTo>
                <a:lnTo>
                  <a:pt x="262929" y="63232"/>
                </a:lnTo>
                <a:lnTo>
                  <a:pt x="182007" y="156899"/>
                </a:lnTo>
                <a:lnTo>
                  <a:pt x="137667" y="208630"/>
                </a:lnTo>
                <a:lnTo>
                  <a:pt x="236007" y="208630"/>
                </a:lnTo>
                <a:lnTo>
                  <a:pt x="258429" y="182243"/>
                </a:lnTo>
                <a:lnTo>
                  <a:pt x="267251" y="171767"/>
                </a:lnTo>
                <a:lnTo>
                  <a:pt x="359845" y="171767"/>
                </a:lnTo>
                <a:lnTo>
                  <a:pt x="381818" y="95097"/>
                </a:lnTo>
                <a:lnTo>
                  <a:pt x="392630" y="57070"/>
                </a:lnTo>
                <a:lnTo>
                  <a:pt x="403361" y="19028"/>
                </a:lnTo>
                <a:lnTo>
                  <a:pt x="40869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71038" y="1825455"/>
            <a:ext cx="2508329" cy="423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66310" y="1831784"/>
            <a:ext cx="1372410" cy="493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25597" y="2581211"/>
            <a:ext cx="1118746" cy="411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16517" y="2581211"/>
            <a:ext cx="1181714" cy="413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66476" y="2578304"/>
            <a:ext cx="658940" cy="4134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96514" y="2574757"/>
            <a:ext cx="2571772" cy="4234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51552" y="1836546"/>
            <a:ext cx="408940" cy="380365"/>
          </a:xfrm>
          <a:custGeom>
            <a:avLst/>
            <a:gdLst/>
            <a:ahLst/>
            <a:cxnLst/>
            <a:rect l="l" t="t" r="r" b="b"/>
            <a:pathLst>
              <a:path w="408939" h="380364">
                <a:moveTo>
                  <a:pt x="193176" y="0"/>
                </a:moveTo>
                <a:lnTo>
                  <a:pt x="104271" y="0"/>
                </a:lnTo>
                <a:lnTo>
                  <a:pt x="98960" y="19028"/>
                </a:lnTo>
                <a:lnTo>
                  <a:pt x="88265" y="57070"/>
                </a:lnTo>
                <a:lnTo>
                  <a:pt x="61387" y="152121"/>
                </a:lnTo>
                <a:lnTo>
                  <a:pt x="50708" y="190134"/>
                </a:lnTo>
                <a:lnTo>
                  <a:pt x="40143" y="228151"/>
                </a:lnTo>
                <a:lnTo>
                  <a:pt x="29741" y="266178"/>
                </a:lnTo>
                <a:lnTo>
                  <a:pt x="18784" y="307137"/>
                </a:lnTo>
                <a:lnTo>
                  <a:pt x="4768" y="361318"/>
                </a:lnTo>
                <a:lnTo>
                  <a:pt x="0" y="380364"/>
                </a:lnTo>
                <a:lnTo>
                  <a:pt x="88904" y="380364"/>
                </a:lnTo>
                <a:lnTo>
                  <a:pt x="115488" y="348870"/>
                </a:lnTo>
                <a:lnTo>
                  <a:pt x="236007" y="208630"/>
                </a:lnTo>
                <a:lnTo>
                  <a:pt x="137667" y="208630"/>
                </a:lnTo>
                <a:lnTo>
                  <a:pt x="141102" y="196327"/>
                </a:lnTo>
                <a:lnTo>
                  <a:pt x="154920" y="147195"/>
                </a:lnTo>
                <a:lnTo>
                  <a:pt x="161774" y="122662"/>
                </a:lnTo>
                <a:lnTo>
                  <a:pt x="171824" y="85882"/>
                </a:lnTo>
                <a:lnTo>
                  <a:pt x="184486" y="36832"/>
                </a:lnTo>
                <a:lnTo>
                  <a:pt x="190371" y="12283"/>
                </a:lnTo>
                <a:lnTo>
                  <a:pt x="193176" y="0"/>
                </a:lnTo>
                <a:close/>
              </a:path>
              <a:path w="408939" h="380364">
                <a:moveTo>
                  <a:pt x="359845" y="171767"/>
                </a:moveTo>
                <a:lnTo>
                  <a:pt x="267251" y="171767"/>
                </a:lnTo>
                <a:lnTo>
                  <a:pt x="263817" y="184069"/>
                </a:lnTo>
                <a:lnTo>
                  <a:pt x="246574" y="245462"/>
                </a:lnTo>
                <a:lnTo>
                  <a:pt x="236412" y="282241"/>
                </a:lnTo>
                <a:lnTo>
                  <a:pt x="223458" y="331274"/>
                </a:lnTo>
                <a:lnTo>
                  <a:pt x="211582" y="380364"/>
                </a:lnTo>
                <a:lnTo>
                  <a:pt x="300486" y="380364"/>
                </a:lnTo>
                <a:lnTo>
                  <a:pt x="305815" y="361318"/>
                </a:lnTo>
                <a:lnTo>
                  <a:pt x="311169" y="342279"/>
                </a:lnTo>
                <a:lnTo>
                  <a:pt x="321944" y="304218"/>
                </a:lnTo>
                <a:lnTo>
                  <a:pt x="332787" y="266178"/>
                </a:lnTo>
                <a:lnTo>
                  <a:pt x="359845" y="171767"/>
                </a:lnTo>
                <a:close/>
              </a:path>
              <a:path w="408939" h="380364">
                <a:moveTo>
                  <a:pt x="408690" y="0"/>
                </a:moveTo>
                <a:lnTo>
                  <a:pt x="316615" y="0"/>
                </a:lnTo>
                <a:lnTo>
                  <a:pt x="298804" y="21170"/>
                </a:lnTo>
                <a:lnTo>
                  <a:pt x="262929" y="63232"/>
                </a:lnTo>
                <a:lnTo>
                  <a:pt x="182007" y="156899"/>
                </a:lnTo>
                <a:lnTo>
                  <a:pt x="137667" y="208630"/>
                </a:lnTo>
                <a:lnTo>
                  <a:pt x="236007" y="208630"/>
                </a:lnTo>
                <a:lnTo>
                  <a:pt x="258429" y="182243"/>
                </a:lnTo>
                <a:lnTo>
                  <a:pt x="267251" y="171767"/>
                </a:lnTo>
                <a:lnTo>
                  <a:pt x="359845" y="171767"/>
                </a:lnTo>
                <a:lnTo>
                  <a:pt x="381818" y="95097"/>
                </a:lnTo>
                <a:lnTo>
                  <a:pt x="392630" y="57070"/>
                </a:lnTo>
                <a:lnTo>
                  <a:pt x="403361" y="19028"/>
                </a:lnTo>
                <a:lnTo>
                  <a:pt x="408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51552" y="1836546"/>
            <a:ext cx="408940" cy="380365"/>
          </a:xfrm>
          <a:custGeom>
            <a:avLst/>
            <a:gdLst/>
            <a:ahLst/>
            <a:cxnLst/>
            <a:rect l="l" t="t" r="r" b="b"/>
            <a:pathLst>
              <a:path w="408939" h="380364">
                <a:moveTo>
                  <a:pt x="408690" y="0"/>
                </a:moveTo>
                <a:lnTo>
                  <a:pt x="398007" y="38051"/>
                </a:lnTo>
                <a:lnTo>
                  <a:pt x="387232" y="76085"/>
                </a:lnTo>
                <a:lnTo>
                  <a:pt x="376389" y="114106"/>
                </a:lnTo>
                <a:lnTo>
                  <a:pt x="365500" y="152121"/>
                </a:lnTo>
                <a:lnTo>
                  <a:pt x="354588" y="190134"/>
                </a:lnTo>
                <a:lnTo>
                  <a:pt x="349131" y="209142"/>
                </a:lnTo>
                <a:lnTo>
                  <a:pt x="338227" y="247163"/>
                </a:lnTo>
                <a:lnTo>
                  <a:pt x="327358" y="285196"/>
                </a:lnTo>
                <a:lnTo>
                  <a:pt x="316547" y="323246"/>
                </a:lnTo>
                <a:lnTo>
                  <a:pt x="305815" y="361318"/>
                </a:lnTo>
                <a:lnTo>
                  <a:pt x="300486" y="380365"/>
                </a:lnTo>
                <a:lnTo>
                  <a:pt x="287797" y="380365"/>
                </a:lnTo>
                <a:lnTo>
                  <a:pt x="275097" y="380365"/>
                </a:lnTo>
                <a:lnTo>
                  <a:pt x="262391" y="380365"/>
                </a:lnTo>
                <a:lnTo>
                  <a:pt x="249683" y="380365"/>
                </a:lnTo>
                <a:lnTo>
                  <a:pt x="236976" y="380365"/>
                </a:lnTo>
                <a:lnTo>
                  <a:pt x="224274" y="380365"/>
                </a:lnTo>
                <a:lnTo>
                  <a:pt x="211582" y="380365"/>
                </a:lnTo>
                <a:lnTo>
                  <a:pt x="214426" y="368083"/>
                </a:lnTo>
                <a:lnTo>
                  <a:pt x="226612" y="319013"/>
                </a:lnTo>
                <a:lnTo>
                  <a:pt x="239768" y="269984"/>
                </a:lnTo>
                <a:lnTo>
                  <a:pt x="250010" y="233196"/>
                </a:lnTo>
                <a:lnTo>
                  <a:pt x="256914" y="208647"/>
                </a:lnTo>
                <a:lnTo>
                  <a:pt x="260369" y="196362"/>
                </a:lnTo>
                <a:lnTo>
                  <a:pt x="263817" y="184069"/>
                </a:lnTo>
                <a:lnTo>
                  <a:pt x="267251" y="171767"/>
                </a:lnTo>
                <a:lnTo>
                  <a:pt x="258429" y="182243"/>
                </a:lnTo>
                <a:lnTo>
                  <a:pt x="249578" y="192700"/>
                </a:lnTo>
                <a:lnTo>
                  <a:pt x="222884" y="223979"/>
                </a:lnTo>
                <a:lnTo>
                  <a:pt x="196044" y="255169"/>
                </a:lnTo>
                <a:lnTo>
                  <a:pt x="178111" y="275947"/>
                </a:lnTo>
                <a:lnTo>
                  <a:pt x="169142" y="286338"/>
                </a:lnTo>
                <a:lnTo>
                  <a:pt x="142262" y="317549"/>
                </a:lnTo>
                <a:lnTo>
                  <a:pt x="115488" y="348870"/>
                </a:lnTo>
                <a:lnTo>
                  <a:pt x="88904" y="380365"/>
                </a:lnTo>
                <a:lnTo>
                  <a:pt x="76215" y="380365"/>
                </a:lnTo>
                <a:lnTo>
                  <a:pt x="63516" y="380365"/>
                </a:lnTo>
                <a:lnTo>
                  <a:pt x="50810" y="380365"/>
                </a:lnTo>
                <a:lnTo>
                  <a:pt x="38101" y="380365"/>
                </a:lnTo>
                <a:lnTo>
                  <a:pt x="25394" y="380365"/>
                </a:lnTo>
                <a:lnTo>
                  <a:pt x="12692" y="380365"/>
                </a:lnTo>
                <a:lnTo>
                  <a:pt x="0" y="380365"/>
                </a:lnTo>
                <a:lnTo>
                  <a:pt x="4768" y="361318"/>
                </a:lnTo>
                <a:lnTo>
                  <a:pt x="14550" y="323246"/>
                </a:lnTo>
                <a:lnTo>
                  <a:pt x="24616" y="285196"/>
                </a:lnTo>
                <a:lnTo>
                  <a:pt x="34919" y="247163"/>
                </a:lnTo>
                <a:lnTo>
                  <a:pt x="45408" y="209142"/>
                </a:lnTo>
                <a:lnTo>
                  <a:pt x="56037" y="171128"/>
                </a:lnTo>
                <a:lnTo>
                  <a:pt x="66755" y="133114"/>
                </a:lnTo>
                <a:lnTo>
                  <a:pt x="77514" y="95097"/>
                </a:lnTo>
                <a:lnTo>
                  <a:pt x="82893" y="76085"/>
                </a:lnTo>
                <a:lnTo>
                  <a:pt x="88265" y="57070"/>
                </a:lnTo>
                <a:lnTo>
                  <a:pt x="93623" y="38051"/>
                </a:lnTo>
                <a:lnTo>
                  <a:pt x="98960" y="19028"/>
                </a:lnTo>
                <a:lnTo>
                  <a:pt x="104271" y="0"/>
                </a:lnTo>
                <a:lnTo>
                  <a:pt x="116999" y="0"/>
                </a:lnTo>
                <a:lnTo>
                  <a:pt x="129715" y="0"/>
                </a:lnTo>
                <a:lnTo>
                  <a:pt x="142420" y="0"/>
                </a:lnTo>
                <a:lnTo>
                  <a:pt x="155117" y="0"/>
                </a:lnTo>
                <a:lnTo>
                  <a:pt x="167807" y="0"/>
                </a:lnTo>
                <a:lnTo>
                  <a:pt x="180493" y="0"/>
                </a:lnTo>
                <a:lnTo>
                  <a:pt x="193176" y="0"/>
                </a:lnTo>
                <a:lnTo>
                  <a:pt x="190371" y="12283"/>
                </a:lnTo>
                <a:lnTo>
                  <a:pt x="178284" y="61362"/>
                </a:lnTo>
                <a:lnTo>
                  <a:pt x="165162" y="110401"/>
                </a:lnTo>
                <a:lnTo>
                  <a:pt x="154920" y="147195"/>
                </a:lnTo>
                <a:lnTo>
                  <a:pt x="148010" y="171747"/>
                </a:lnTo>
                <a:lnTo>
                  <a:pt x="144552" y="184033"/>
                </a:lnTo>
                <a:lnTo>
                  <a:pt x="141102" y="196327"/>
                </a:lnTo>
                <a:lnTo>
                  <a:pt x="137667" y="208630"/>
                </a:lnTo>
                <a:lnTo>
                  <a:pt x="146469" y="198290"/>
                </a:lnTo>
                <a:lnTo>
                  <a:pt x="155308" y="187948"/>
                </a:lnTo>
                <a:lnTo>
                  <a:pt x="182007" y="156899"/>
                </a:lnTo>
                <a:lnTo>
                  <a:pt x="208907" y="125787"/>
                </a:lnTo>
                <a:lnTo>
                  <a:pt x="217902" y="115396"/>
                </a:lnTo>
                <a:lnTo>
                  <a:pt x="226905" y="104993"/>
                </a:lnTo>
                <a:lnTo>
                  <a:pt x="253928" y="73697"/>
                </a:lnTo>
                <a:lnTo>
                  <a:pt x="280900" y="42244"/>
                </a:lnTo>
                <a:lnTo>
                  <a:pt x="307723" y="10597"/>
                </a:lnTo>
                <a:lnTo>
                  <a:pt x="316615" y="0"/>
                </a:lnTo>
                <a:lnTo>
                  <a:pt x="329326" y="0"/>
                </a:lnTo>
                <a:lnTo>
                  <a:pt x="342026" y="0"/>
                </a:lnTo>
                <a:lnTo>
                  <a:pt x="354720" y="0"/>
                </a:lnTo>
                <a:lnTo>
                  <a:pt x="367412" y="0"/>
                </a:lnTo>
                <a:lnTo>
                  <a:pt x="380105" y="0"/>
                </a:lnTo>
                <a:lnTo>
                  <a:pt x="392803" y="0"/>
                </a:lnTo>
                <a:lnTo>
                  <a:pt x="405511" y="0"/>
                </a:lnTo>
                <a:lnTo>
                  <a:pt x="40869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17775" y="3925569"/>
            <a:ext cx="2534158" cy="3133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589277" y="5668898"/>
            <a:ext cx="4382135" cy="702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62380" marR="5080" indent="-1250315">
              <a:lnSpc>
                <a:spcPct val="163300"/>
              </a:lnSpc>
            </a:pPr>
            <a:r>
              <a:rPr dirty="0" sz="1800" b="1" i="1">
                <a:latin typeface="Calibri"/>
                <a:cs typeface="Calibri"/>
              </a:rPr>
              <a:t>Усвојен на</a:t>
            </a:r>
            <a:r>
              <a:rPr dirty="0" sz="1800" spc="-10" b="1" i="1">
                <a:latin typeface="Calibri"/>
                <a:cs typeface="Calibri"/>
              </a:rPr>
              <a:t> </a:t>
            </a:r>
            <a:r>
              <a:rPr dirty="0" sz="1800" b="1" i="1">
                <a:latin typeface="Calibri"/>
                <a:cs typeface="Calibri"/>
              </a:rPr>
              <a:t>с</a:t>
            </a:r>
            <a:r>
              <a:rPr dirty="0" sz="1800" spc="5" b="1" i="1">
                <a:latin typeface="Calibri"/>
                <a:cs typeface="Calibri"/>
              </a:rPr>
              <a:t>е</a:t>
            </a:r>
            <a:r>
              <a:rPr dirty="0" sz="1800" b="1" i="1">
                <a:latin typeface="Calibri"/>
                <a:cs typeface="Calibri"/>
              </a:rPr>
              <a:t>дни</a:t>
            </a:r>
            <a:r>
              <a:rPr dirty="0" sz="1800" spc="-10" b="1" i="1">
                <a:latin typeface="Calibri"/>
                <a:cs typeface="Calibri"/>
              </a:rPr>
              <a:t>ц</a:t>
            </a:r>
            <a:r>
              <a:rPr dirty="0" sz="1800" b="1" i="1">
                <a:latin typeface="Calibri"/>
                <a:cs typeface="Calibri"/>
              </a:rPr>
              <a:t>и с</a:t>
            </a:r>
            <a:r>
              <a:rPr dirty="0" sz="1800" spc="5" b="1" i="1">
                <a:latin typeface="Calibri"/>
                <a:cs typeface="Calibri"/>
              </a:rPr>
              <a:t>т</a:t>
            </a:r>
            <a:r>
              <a:rPr dirty="0" sz="1800" b="1" i="1">
                <a:latin typeface="Calibri"/>
                <a:cs typeface="Calibri"/>
              </a:rPr>
              <a:t>ручног савета кл</a:t>
            </a:r>
            <a:r>
              <a:rPr dirty="0" sz="1800" spc="5" b="1" i="1">
                <a:latin typeface="Calibri"/>
                <a:cs typeface="Calibri"/>
              </a:rPr>
              <a:t>у</a:t>
            </a:r>
            <a:r>
              <a:rPr dirty="0" sz="1800" b="1" i="1">
                <a:latin typeface="Calibri"/>
                <a:cs typeface="Calibri"/>
              </a:rPr>
              <a:t>ба</a:t>
            </a:r>
            <a:r>
              <a:rPr dirty="0" sz="1800" b="1" i="1">
                <a:latin typeface="Calibri"/>
                <a:cs typeface="Calibri"/>
              </a:rPr>
              <a:t> </a:t>
            </a:r>
            <a:r>
              <a:rPr dirty="0" sz="1800" spc="-15" b="1" i="1">
                <a:latin typeface="Calibri"/>
                <a:cs typeface="Calibri"/>
              </a:rPr>
              <a:t>01.05.20</a:t>
            </a:r>
            <a:r>
              <a:rPr dirty="0" sz="1800" spc="-10" b="1" i="1">
                <a:latin typeface="Calibri"/>
                <a:cs typeface="Calibri"/>
              </a:rPr>
              <a:t>2</a:t>
            </a:r>
            <a:r>
              <a:rPr dirty="0" sz="1800" spc="-15" b="1" i="1">
                <a:latin typeface="Calibri"/>
                <a:cs typeface="Calibri"/>
              </a:rPr>
              <a:t>1</a:t>
            </a:r>
            <a:r>
              <a:rPr dirty="0" sz="1800" b="1" i="1">
                <a:latin typeface="Calibri"/>
                <a:cs typeface="Calibri"/>
              </a:rPr>
              <a:t>. </a:t>
            </a:r>
            <a:r>
              <a:rPr dirty="0" sz="1800" b="1" i="1">
                <a:latin typeface="Calibri"/>
                <a:cs typeface="Calibri"/>
              </a:rPr>
              <a:t>го</a:t>
            </a:r>
            <a:r>
              <a:rPr dirty="0" sz="1800" spc="5" b="1" i="1">
                <a:latin typeface="Calibri"/>
                <a:cs typeface="Calibri"/>
              </a:rPr>
              <a:t>д</a:t>
            </a:r>
            <a:r>
              <a:rPr dirty="0" sz="1800" b="1" i="1">
                <a:latin typeface="Calibri"/>
                <a:cs typeface="Calibri"/>
              </a:rPr>
              <a:t>ине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45990" y="2060574"/>
            <a:ext cx="2110739" cy="3399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9383" y="902765"/>
            <a:ext cx="5282565" cy="1602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9400" marR="195326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Pril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u 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loptom,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st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vu ,p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laz</a:t>
            </a:r>
            <a:r>
              <a:rPr dirty="0" sz="1200">
                <a:latin typeface="Times New Roman"/>
                <a:cs typeface="Times New Roman"/>
              </a:rPr>
              <a:t> 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stava</a:t>
            </a:r>
            <a:endParaRPr sz="1200">
              <a:latin typeface="Times New Roman"/>
              <a:cs typeface="Times New Roman"/>
            </a:endParaRPr>
          </a:p>
          <a:p>
            <a:pPr marL="279400" marR="205486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u sprint,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p</a:t>
            </a:r>
            <a:r>
              <a:rPr dirty="0" sz="1200" spc="-5">
                <a:latin typeface="Times New Roman"/>
                <a:cs typeface="Times New Roman"/>
              </a:rPr>
              <a:t>re</a:t>
            </a:r>
            <a:r>
              <a:rPr dirty="0" sz="1200">
                <a:latin typeface="Times New Roman"/>
                <a:cs typeface="Times New Roman"/>
              </a:rPr>
              <a:t>laz u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st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vu</a:t>
            </a:r>
            <a:r>
              <a:rPr dirty="0" sz="1200">
                <a:latin typeface="Times New Roman"/>
                <a:cs typeface="Times New Roman"/>
              </a:rPr>
              <a:t> (d4)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(d3)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 : 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712723" y="2685845"/>
            <a:ext cx="3394075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  <a:tabLst>
                <a:tab pos="226060" algn="l"/>
              </a:tabLst>
            </a:pPr>
            <a:r>
              <a:rPr dirty="0" sz="1200">
                <a:latin typeface="Times New Roman"/>
                <a:cs typeface="Times New Roman"/>
              </a:rPr>
              <a:t>8	</a:t>
            </a:r>
            <a:r>
              <a:rPr dirty="0" sz="1200" spc="-2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koša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(osnov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i prin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ipi) :</a:t>
            </a:r>
            <a:endParaRPr sz="1200">
              <a:latin typeface="Times New Roman"/>
              <a:cs typeface="Times New Roman"/>
            </a:endParaRPr>
          </a:p>
          <a:p>
            <a:pPr marL="226060" marR="5080">
              <a:lnSpc>
                <a:spcPts val="1380"/>
              </a:lnSpc>
              <a:spcBef>
                <a:spcPts val="85"/>
              </a:spcBef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stoj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 dod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j </a:t>
            </a:r>
            <a:r>
              <a:rPr dirty="0" sz="1200">
                <a:latin typeface="Times New Roman"/>
                <a:cs typeface="Times New Roman"/>
              </a:rPr>
              <a:t>– ut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, dri</a:t>
            </a:r>
            <a:r>
              <a:rPr dirty="0" sz="1200">
                <a:latin typeface="Times New Roman"/>
                <a:cs typeface="Times New Roman"/>
              </a:rPr>
              <a:t>bling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dubinu, p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l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 na</a:t>
            </a:r>
            <a:endParaRPr sz="1200">
              <a:latin typeface="Times New Roman"/>
              <a:cs typeface="Times New Roman"/>
            </a:endParaRPr>
          </a:p>
          <a:p>
            <a:pPr marL="226060">
              <a:lnSpc>
                <a:spcPts val="1345"/>
              </a:lnSpc>
            </a:pPr>
            <a:r>
              <a:rPr dirty="0" sz="1200">
                <a:latin typeface="Times New Roman"/>
                <a:cs typeface="Times New Roman"/>
              </a:rPr>
              <a:t>loptu, po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icija u odb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ni…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6809" y="2685845"/>
            <a:ext cx="4540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25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2421" y="5563792"/>
            <a:ext cx="2794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(d4)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9110" y="2608443"/>
            <a:ext cx="2857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.3c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9110" y="5483342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0445" y="5483342"/>
            <a:ext cx="2946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4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1021" y="5483342"/>
            <a:ext cx="2940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sl</a:t>
            </a:r>
            <a:r>
              <a:rPr dirty="0" sz="1000" spc="-5">
                <a:latin typeface="Arial"/>
                <a:cs typeface="Arial"/>
              </a:rPr>
              <a:t>.4b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9110" y="7627991"/>
            <a:ext cx="2857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.4c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7514" y="7627991"/>
            <a:ext cx="2940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4d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8596" y="7627991"/>
            <a:ext cx="2940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4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340" y="8063855"/>
            <a:ext cx="4513580" cy="1028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5.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5:5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Ig</a:t>
            </a:r>
            <a:r>
              <a:rPr dirty="0" sz="1000" spc="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10" b="1">
                <a:latin typeface="Arial"/>
                <a:cs typeface="Arial"/>
              </a:rPr>
              <a:t>elom,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ga</a:t>
            </a:r>
            <a:r>
              <a:rPr dirty="0" sz="1000" b="1">
                <a:latin typeface="Arial"/>
                <a:cs typeface="Arial"/>
              </a:rPr>
              <a:t>m</a:t>
            </a:r>
            <a:r>
              <a:rPr dirty="0" sz="1000" spc="-5" b="1">
                <a:latin typeface="Arial"/>
                <a:cs typeface="Arial"/>
              </a:rPr>
              <a:t>e,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fle</a:t>
            </a:r>
            <a:r>
              <a:rPr dirty="0" sz="1000" spc="-5" b="1">
                <a:latin typeface="Arial"/>
                <a:cs typeface="Arial"/>
              </a:rPr>
              <a:t>x</a:t>
            </a:r>
            <a:r>
              <a:rPr dirty="0" sz="1000" spc="-5" b="1">
                <a:latin typeface="Arial"/>
                <a:cs typeface="Arial"/>
              </a:rPr>
              <a:t>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za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šn</a:t>
            </a:r>
            <a:r>
              <a:rPr dirty="0" sz="1000" spc="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ca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iz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pi</a:t>
            </a:r>
            <a:r>
              <a:rPr dirty="0" sz="1000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spc="5" b="1">
                <a:latin typeface="Arial"/>
                <a:cs typeface="Arial"/>
              </a:rPr>
              <a:t>o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jom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2210435">
              <a:lnSpc>
                <a:spcPct val="100000"/>
              </a:lnSpc>
            </a:pPr>
            <a:r>
              <a:rPr dirty="0" sz="1000" spc="-28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Z</a:t>
            </a:r>
            <a:r>
              <a:rPr dirty="0" sz="1000" spc="-28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a</a:t>
            </a:r>
            <a:r>
              <a:rPr dirty="0" sz="1000" spc="-10" b="1" i="1" u="heavy">
                <a:latin typeface="Arial"/>
                <a:cs typeface="Arial"/>
              </a:rPr>
              <a:t>vr</a:t>
            </a:r>
            <a:r>
              <a:rPr dirty="0" sz="1000" spc="-5" b="1" i="1" u="heavy">
                <a:latin typeface="Arial"/>
                <a:cs typeface="Arial"/>
              </a:rPr>
              <a:t>šni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deo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10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b="1" i="1" u="heavy">
                <a:latin typeface="Arial"/>
                <a:cs typeface="Arial"/>
              </a:rPr>
              <a:t>m</a:t>
            </a:r>
            <a:r>
              <a:rPr dirty="0" sz="1000" spc="-5" b="1" i="1" u="heavy">
                <a:latin typeface="Arial"/>
                <a:cs typeface="Arial"/>
              </a:rPr>
              <a:t>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8.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lo</a:t>
            </a:r>
            <a:r>
              <a:rPr dirty="0" sz="1000" spc="-5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odna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10" b="1">
                <a:latin typeface="Arial"/>
                <a:cs typeface="Arial"/>
              </a:rPr>
              <a:t>an</a:t>
            </a:r>
            <a:r>
              <a:rPr dirty="0" sz="1000" spc="0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5989" y="900429"/>
            <a:ext cx="1943100" cy="170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989" y="3802379"/>
            <a:ext cx="1913889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46400" y="3773804"/>
            <a:ext cx="1923414" cy="1704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55540" y="3783964"/>
            <a:ext cx="1933575" cy="1694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5989" y="5918199"/>
            <a:ext cx="1914525" cy="1704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64814" y="5928359"/>
            <a:ext cx="1932939" cy="1694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84115" y="5928359"/>
            <a:ext cx="1933575" cy="16846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654678" y="10064799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100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4551924"/>
            <a:ext cx="5071110" cy="2051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714375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ON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0" b="1">
                <a:latin typeface="Arial"/>
                <a:cs typeface="Arial"/>
              </a:rPr>
              <a:t>L</a:t>
            </a:r>
            <a:r>
              <a:rPr dirty="0" sz="1000" spc="5" b="1">
                <a:latin typeface="Arial"/>
                <a:cs typeface="Arial"/>
              </a:rPr>
              <a:t>J</a:t>
            </a:r>
            <a:r>
              <a:rPr dirty="0" sz="1000" spc="-3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-p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dn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BR.</a:t>
            </a:r>
            <a:r>
              <a:rPr dirty="0" sz="1000" spc="-5" b="1">
                <a:latin typeface="Arial"/>
                <a:cs typeface="Arial"/>
              </a:rPr>
              <a:t>1</a:t>
            </a:r>
            <a:r>
              <a:rPr dirty="0" sz="1000" spc="-10" b="1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642620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Uvo</a:t>
            </a:r>
            <a:r>
              <a:rPr dirty="0" sz="1000" spc="-5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n</a:t>
            </a:r>
            <a:r>
              <a:rPr dirty="0" sz="1000" spc="-5" b="1" i="1" u="heavy">
                <a:latin typeface="Arial"/>
                <a:cs typeface="Arial"/>
              </a:rPr>
              <a:t>o</a:t>
            </a:r>
            <a:r>
              <a:rPr dirty="0" sz="1000" spc="-5" b="1" i="1" u="heavy">
                <a:latin typeface="Arial"/>
                <a:cs typeface="Arial"/>
              </a:rPr>
              <a:t>-p</a:t>
            </a:r>
            <a:r>
              <a:rPr dirty="0" sz="1000" spc="-10" b="1" i="1" u="heavy">
                <a:latin typeface="Arial"/>
                <a:cs typeface="Arial"/>
              </a:rPr>
              <a:t>r</a:t>
            </a:r>
            <a:r>
              <a:rPr dirty="0" sz="1000" spc="-5" b="1" i="1" u="heavy">
                <a:latin typeface="Arial"/>
                <a:cs typeface="Arial"/>
              </a:rPr>
              <a:t>ipremni </a:t>
            </a:r>
            <a:r>
              <a:rPr dirty="0" sz="1000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30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9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1:0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pe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if</a:t>
            </a:r>
            <a:r>
              <a:rPr dirty="0" sz="1000" spc="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čna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tehni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indi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id</a:t>
            </a:r>
            <a:r>
              <a:rPr dirty="0" sz="1000" spc="-5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alna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ktika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pada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buFont typeface="Arial"/>
              <a:buAutoNum type="arabicPeriod"/>
            </a:pPr>
            <a:endParaRPr sz="95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/>
              <a:tabLst>
                <a:tab pos="188595" algn="l"/>
              </a:tabLst>
            </a:pPr>
            <a:r>
              <a:rPr dirty="0" sz="1000" spc="-10" b="1">
                <a:latin typeface="Arial"/>
                <a:cs typeface="Arial"/>
              </a:rPr>
              <a:t>Razgiba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ezanje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buFont typeface="Arial"/>
              <a:buAutoNum type="arabicPeriod"/>
            </a:pPr>
            <a:endParaRPr sz="950">
              <a:latin typeface="Times New Roman"/>
              <a:cs typeface="Times New Roman"/>
            </a:endParaRPr>
          </a:p>
          <a:p>
            <a:pPr algn="ctr" marL="641350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Gla</a:t>
            </a:r>
            <a:r>
              <a:rPr dirty="0" sz="1000" spc="-15" b="1" i="1" u="heavy">
                <a:latin typeface="Arial"/>
                <a:cs typeface="Arial"/>
              </a:rPr>
              <a:t>v</a:t>
            </a:r>
            <a:r>
              <a:rPr dirty="0" sz="1000" spc="-5" b="1" i="1" u="heavy">
                <a:latin typeface="Arial"/>
                <a:cs typeface="Arial"/>
              </a:rPr>
              <a:t>ni deo</a:t>
            </a:r>
            <a:r>
              <a:rPr dirty="0" sz="1000" spc="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70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9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 startAt="3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1:1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b="1">
                <a:latin typeface="Arial"/>
                <a:cs typeface="Arial"/>
              </a:rPr>
              <a:t>z</a:t>
            </a:r>
            <a:r>
              <a:rPr dirty="0" sz="1000" spc="-10" b="1">
                <a:latin typeface="Arial"/>
                <a:cs typeface="Arial"/>
              </a:rPr>
              <a:t>du</a:t>
            </a:r>
            <a:r>
              <a:rPr dirty="0" sz="1000" b="1">
                <a:latin typeface="Arial"/>
                <a:cs typeface="Arial"/>
              </a:rPr>
              <a:t>ž</a:t>
            </a:r>
            <a:r>
              <a:rPr dirty="0" sz="1000" spc="-5" b="1">
                <a:latin typeface="Arial"/>
                <a:cs typeface="Arial"/>
              </a:rPr>
              <a:t>noj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polo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ini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lom,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do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la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0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ig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ano,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od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la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ta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mi</a:t>
            </a:r>
            <a:r>
              <a:rPr dirty="0" sz="1000" b="1">
                <a:latin typeface="Arial"/>
                <a:cs typeface="Arial"/>
              </a:rPr>
              <a:t>č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35" b="1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8630783"/>
            <a:ext cx="390652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6364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4.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</a:t>
            </a:r>
            <a:r>
              <a:rPr dirty="0" sz="1000" spc="-20" b="1">
                <a:latin typeface="Arial"/>
                <a:cs typeface="Arial"/>
              </a:rPr>
              <a:t>+</a:t>
            </a:r>
            <a:r>
              <a:rPr dirty="0" sz="1000" spc="-5" b="1">
                <a:latin typeface="Arial"/>
                <a:cs typeface="Arial"/>
              </a:rPr>
              <a:t>1</a:t>
            </a:r>
            <a:r>
              <a:rPr dirty="0" sz="1000" spc="-20" b="1">
                <a:latin typeface="Arial"/>
                <a:cs typeface="Arial"/>
              </a:rPr>
              <a:t>+</a:t>
            </a:r>
            <a:r>
              <a:rPr dirty="0" sz="1000" spc="-5" b="1">
                <a:latin typeface="Arial"/>
                <a:cs typeface="Arial"/>
              </a:rPr>
              <a:t>1:1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ena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ul</a:t>
            </a:r>
            <a:r>
              <a:rPr dirty="0" sz="1000" spc="0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ga,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bez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kida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g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(d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iblinga)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9050" y="6741794"/>
            <a:ext cx="3228975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101</a:t>
            </a:fld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2788656"/>
            <a:ext cx="4044315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74295">
              <a:lnSpc>
                <a:spcPct val="100000"/>
              </a:lnSpc>
            </a:pP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5.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1:1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l</a:t>
            </a:r>
            <a:r>
              <a:rPr dirty="0" sz="1000" spc="-5" b="1">
                <a:latin typeface="Arial"/>
                <a:cs typeface="Arial"/>
              </a:rPr>
              <a:t>opte,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b="1">
                <a:latin typeface="Arial"/>
                <a:cs typeface="Arial"/>
              </a:rPr>
              <a:t>m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uloga,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ko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l.</a:t>
            </a:r>
            <a:r>
              <a:rPr dirty="0" sz="1000" spc="-15" b="1">
                <a:latin typeface="Arial"/>
                <a:cs typeface="Arial"/>
              </a:rPr>
              <a:t>3</a:t>
            </a:r>
            <a:r>
              <a:rPr dirty="0" sz="1000" spc="-5" b="1">
                <a:latin typeface="Arial"/>
                <a:cs typeface="Arial"/>
              </a:rPr>
              <a:t>,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sl</a:t>
            </a:r>
            <a:r>
              <a:rPr dirty="0" sz="1000" spc="-10" b="1">
                <a:latin typeface="Arial"/>
                <a:cs typeface="Arial"/>
              </a:rPr>
              <a:t>.</a:t>
            </a:r>
            <a:r>
              <a:rPr dirty="0" sz="1000" spc="-5" b="1">
                <a:latin typeface="Arial"/>
                <a:cs typeface="Arial"/>
              </a:rPr>
              <a:t>4</a:t>
            </a:r>
            <a:r>
              <a:rPr dirty="0" sz="1000" spc="-5" b="1">
                <a:latin typeface="Arial"/>
                <a:cs typeface="Arial"/>
              </a:rPr>
              <a:t>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10" b="1">
                <a:latin typeface="Arial"/>
                <a:cs typeface="Arial"/>
              </a:rPr>
              <a:t>en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i,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l</a:t>
            </a:r>
            <a:r>
              <a:rPr dirty="0" sz="1000" spc="0" b="1">
                <a:latin typeface="Arial"/>
                <a:cs typeface="Arial"/>
              </a:rPr>
              <a:t>.</a:t>
            </a:r>
            <a:r>
              <a:rPr dirty="0" sz="1000" spc="-5" b="1">
                <a:latin typeface="Arial"/>
                <a:cs typeface="Arial"/>
              </a:rPr>
              <a:t>5,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b="1">
                <a:latin typeface="Arial"/>
                <a:cs typeface="Arial"/>
              </a:rPr>
              <a:t>l</a:t>
            </a:r>
            <a:r>
              <a:rPr dirty="0" sz="1000" spc="-5" b="1">
                <a:latin typeface="Arial"/>
                <a:cs typeface="Arial"/>
              </a:rPr>
              <a:t>.6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9214" y="5437622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0142" y="5437622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1048" y="5437622"/>
            <a:ext cx="2241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sl</a:t>
            </a:r>
            <a:r>
              <a:rPr dirty="0" sz="1000" spc="-5">
                <a:latin typeface="Arial"/>
                <a:cs typeface="Arial"/>
              </a:rPr>
              <a:t>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340" y="7434443"/>
            <a:ext cx="1528445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8369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6.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1:1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,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97779" y="3662679"/>
            <a:ext cx="1953260" cy="174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02914" y="3691254"/>
            <a:ext cx="1933575" cy="1724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5989" y="3694429"/>
            <a:ext cx="1943100" cy="1704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42035" y="5727064"/>
            <a:ext cx="1943100" cy="1704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12519" y="8015604"/>
            <a:ext cx="1952625" cy="1743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89050" y="900429"/>
            <a:ext cx="3209925" cy="1885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101</a:t>
            </a:fld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101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923340" y="903087"/>
            <a:ext cx="1280160" cy="441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.7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7</a:t>
            </a:r>
            <a:r>
              <a:rPr dirty="0" sz="1000" spc="-5" b="1">
                <a:latin typeface="Arial"/>
                <a:cs typeface="Arial"/>
              </a:rPr>
              <a:t>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mič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š</a:t>
            </a:r>
            <a:r>
              <a:rPr dirty="0" sz="1000" spc="-5" b="1">
                <a:latin typeface="Arial"/>
                <a:cs typeface="Arial"/>
              </a:rPr>
              <a:t>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1925691"/>
            <a:ext cx="3447415" cy="734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77110">
              <a:lnSpc>
                <a:spcPct val="100000"/>
              </a:lnSpc>
            </a:pPr>
            <a:r>
              <a:rPr dirty="0" sz="1000" spc="-28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Z</a:t>
            </a:r>
            <a:r>
              <a:rPr dirty="0" sz="1000" spc="-28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a</a:t>
            </a:r>
            <a:r>
              <a:rPr dirty="0" sz="1000" spc="-10" b="1" i="1" u="heavy">
                <a:latin typeface="Arial"/>
                <a:cs typeface="Arial"/>
              </a:rPr>
              <a:t>vr</a:t>
            </a:r>
            <a:r>
              <a:rPr dirty="0" sz="1000" spc="-5" b="1" i="1" u="heavy">
                <a:latin typeface="Arial"/>
                <a:cs typeface="Arial"/>
              </a:rPr>
              <a:t>šni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deo</a:t>
            </a:r>
            <a:r>
              <a:rPr dirty="0" sz="1000" spc="-280" b="1" i="1" u="heavy">
                <a:latin typeface="Arial"/>
                <a:cs typeface="Arial"/>
              </a:rPr>
              <a:t> </a:t>
            </a:r>
            <a:r>
              <a:rPr dirty="0" sz="1000" spc="-5" b="1" i="1" u="heavy">
                <a:latin typeface="Arial"/>
                <a:cs typeface="Arial"/>
              </a:rPr>
              <a:t>-2</a:t>
            </a:r>
            <a:r>
              <a:rPr dirty="0" sz="1000" spc="-15" b="1" i="1" u="heavy">
                <a:latin typeface="Arial"/>
                <a:cs typeface="Arial"/>
              </a:rPr>
              <a:t>0</a:t>
            </a:r>
            <a:r>
              <a:rPr dirty="0" sz="1000" spc="-10" b="1" i="1" u="heavy">
                <a:latin typeface="Arial"/>
                <a:cs typeface="Arial"/>
              </a:rPr>
              <a:t>mi</a:t>
            </a:r>
            <a:r>
              <a:rPr dirty="0" sz="1000" spc="0" b="1" i="1" u="heavy">
                <a:latin typeface="Arial"/>
                <a:cs typeface="Arial"/>
              </a:rPr>
              <a:t>n</a:t>
            </a:r>
            <a:r>
              <a:rPr dirty="0" sz="1000" spc="-5" b="1" i="1" u="heavy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000">
              <a:latin typeface="Times New Roman"/>
              <a:cs typeface="Times New Roman"/>
            </a:endParaRPr>
          </a:p>
          <a:p>
            <a:pPr marL="152400" marR="2200275" indent="-140335">
              <a:lnSpc>
                <a:spcPts val="1150"/>
              </a:lnSpc>
            </a:pPr>
            <a:r>
              <a:rPr dirty="0" sz="1000" spc="-5" b="1">
                <a:latin typeface="Arial"/>
                <a:cs typeface="Arial"/>
              </a:rPr>
              <a:t>8.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ija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šu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lo</a:t>
            </a:r>
            <a:r>
              <a:rPr dirty="0" sz="1000" spc="-5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odna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10" b="1">
                <a:latin typeface="Arial"/>
                <a:cs typeface="Arial"/>
              </a:rPr>
              <a:t>an</a:t>
            </a:r>
            <a:r>
              <a:rPr dirty="0" sz="1000" spc="0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40" y="6597386"/>
            <a:ext cx="5168900" cy="2927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4483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ON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b="1">
                <a:latin typeface="Arial"/>
                <a:cs typeface="Arial"/>
              </a:rPr>
              <a:t>D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L</a:t>
            </a:r>
            <a:r>
              <a:rPr dirty="0" sz="1000" spc="5" b="1">
                <a:latin typeface="Arial"/>
                <a:cs typeface="Arial"/>
              </a:rPr>
              <a:t>J</a:t>
            </a:r>
            <a:r>
              <a:rPr dirty="0" sz="1000" spc="-3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-posle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n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BR.13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543560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Uvo</a:t>
            </a:r>
            <a:r>
              <a:rPr dirty="0" sz="1000" spc="-5" b="1" i="1" u="heavy">
                <a:latin typeface="Arial"/>
                <a:cs typeface="Arial"/>
              </a:rPr>
              <a:t>d</a:t>
            </a:r>
            <a:r>
              <a:rPr dirty="0" sz="1000" spc="-5" b="1" i="1" u="heavy">
                <a:latin typeface="Arial"/>
                <a:cs typeface="Arial"/>
              </a:rPr>
              <a:t>ni de</a:t>
            </a:r>
            <a:r>
              <a:rPr dirty="0" sz="1000" spc="-5" b="1" i="1" u="heavy">
                <a:latin typeface="Arial"/>
                <a:cs typeface="Arial"/>
              </a:rPr>
              <a:t>o</a:t>
            </a:r>
            <a:r>
              <a:rPr dirty="0" sz="1000" spc="-5" b="1" i="1" u="heavy">
                <a:latin typeface="Arial"/>
                <a:cs typeface="Arial"/>
              </a:rPr>
              <a:t>-3</a:t>
            </a:r>
            <a:r>
              <a:rPr dirty="0" sz="1000" spc="-15" b="1" i="1" u="heavy">
                <a:latin typeface="Arial"/>
                <a:cs typeface="Arial"/>
              </a:rPr>
              <a:t>0</a:t>
            </a:r>
            <a:r>
              <a:rPr dirty="0" sz="1000" spc="-10" b="1" i="1" u="heavy">
                <a:latin typeface="Arial"/>
                <a:cs typeface="Arial"/>
              </a:rPr>
              <a:t>mi</a:t>
            </a:r>
            <a:r>
              <a:rPr dirty="0" sz="1000" spc="0" b="1" i="1" u="heavy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Arial"/>
              <a:buAutoNum type="arabicPeriod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isok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-5" b="1">
                <a:latin typeface="Arial"/>
                <a:cs typeface="Arial"/>
              </a:rPr>
              <a:t>ni</a:t>
            </a: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ki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0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ša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bez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drib</a:t>
            </a:r>
            <a:r>
              <a:rPr dirty="0" sz="1000" spc="0" b="1">
                <a:latin typeface="Arial"/>
                <a:cs typeface="Arial"/>
              </a:rPr>
              <a:t>l</a:t>
            </a:r>
            <a:r>
              <a:rPr dirty="0" sz="1000" spc="-5" b="1">
                <a:latin typeface="Arial"/>
                <a:cs typeface="Arial"/>
              </a:rPr>
              <a:t>in</a:t>
            </a:r>
            <a:r>
              <a:rPr dirty="0" sz="1000" spc="-5" b="1">
                <a:latin typeface="Arial"/>
                <a:cs typeface="Arial"/>
              </a:rPr>
              <a:t>g</a:t>
            </a:r>
            <a:r>
              <a:rPr dirty="0" sz="1000" spc="-10" b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buFont typeface="Arial"/>
              <a:buAutoNum type="arabicPeriod"/>
            </a:pPr>
            <a:endParaRPr sz="95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/>
              <a:tabLst>
                <a:tab pos="187960" algn="l"/>
              </a:tabLst>
            </a:pPr>
            <a:r>
              <a:rPr dirty="0" sz="1000" spc="-10" b="1">
                <a:latin typeface="Arial"/>
                <a:cs typeface="Arial"/>
              </a:rPr>
              <a:t>Razgiba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ezanje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  <a:buFont typeface="Arial"/>
              <a:buAutoNum type="arabicPeriod"/>
            </a:pPr>
            <a:endParaRPr sz="950">
              <a:latin typeface="Times New Roman"/>
              <a:cs typeface="Times New Roman"/>
            </a:endParaRPr>
          </a:p>
          <a:p>
            <a:pPr algn="ctr" marL="542925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Gla</a:t>
            </a:r>
            <a:r>
              <a:rPr dirty="0" sz="1000" spc="-15" b="1" i="1" u="heavy">
                <a:latin typeface="Arial"/>
                <a:cs typeface="Arial"/>
              </a:rPr>
              <a:t>v</a:t>
            </a:r>
            <a:r>
              <a:rPr dirty="0" sz="1000" spc="-5" b="1" i="1" u="heavy">
                <a:latin typeface="Arial"/>
                <a:cs typeface="Arial"/>
              </a:rPr>
              <a:t>ni de</a:t>
            </a:r>
            <a:r>
              <a:rPr dirty="0" sz="1000" spc="-5" b="1" i="1" u="heavy">
                <a:latin typeface="Arial"/>
                <a:cs typeface="Arial"/>
              </a:rPr>
              <a:t>o</a:t>
            </a:r>
            <a:r>
              <a:rPr dirty="0" sz="1000" spc="-5" b="1" i="1" u="heavy">
                <a:latin typeface="Arial"/>
                <a:cs typeface="Arial"/>
              </a:rPr>
              <a:t>-</a:t>
            </a:r>
            <a:r>
              <a:rPr dirty="0" sz="1000" spc="-5" b="1" i="1" u="heavy">
                <a:latin typeface="Arial"/>
                <a:cs typeface="Arial"/>
              </a:rPr>
              <a:t>8</a:t>
            </a:r>
            <a:r>
              <a:rPr dirty="0" sz="1000" spc="-10" b="1" i="1" u="heavy">
                <a:latin typeface="Arial"/>
                <a:cs typeface="Arial"/>
              </a:rPr>
              <a:t>0min.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 startAt="3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5:0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flex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polo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ini,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</a:t>
            </a:r>
            <a:r>
              <a:rPr dirty="0" sz="1000" spc="-5" b="1">
                <a:latin typeface="Arial"/>
                <a:cs typeface="Arial"/>
              </a:rPr>
              <a:t>ic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&amp;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oll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z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šn</a:t>
            </a:r>
            <a:r>
              <a:rPr dirty="0" sz="1000" spc="0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ci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  <a:buFont typeface="Arial"/>
              <a:buAutoNum type="arabicPeriod" startAt="3"/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50"/>
              </a:lnSpc>
              <a:buFont typeface="Arial"/>
              <a:buAutoNum type="arabicPeriod" startAt="3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5:0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</a:t>
            </a:r>
            <a:r>
              <a:rPr dirty="0" sz="1000" spc="0" b="1">
                <a:latin typeface="Arial"/>
                <a:cs typeface="Arial"/>
              </a:rPr>
              <a:t>l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(isti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zad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ci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edhodnoj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ežbi)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+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kon</a:t>
            </a:r>
            <a:r>
              <a:rPr dirty="0" sz="1000" spc="25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ana</a:t>
            </a:r>
            <a:r>
              <a:rPr dirty="0" sz="100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+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5:5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 po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atku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  <a:buFont typeface="Arial"/>
              <a:buAutoNum type="arabicPeriod" startAt="3"/>
            </a:pPr>
            <a:endParaRPr sz="9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 startAt="3"/>
              <a:tabLst>
                <a:tab pos="187960" algn="l"/>
              </a:tabLst>
            </a:pPr>
            <a:r>
              <a:rPr dirty="0" sz="1000" spc="-5" b="1">
                <a:latin typeface="Arial"/>
                <a:cs typeface="Arial"/>
              </a:rPr>
              <a:t>5:5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–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du</a:t>
            </a:r>
            <a:r>
              <a:rPr dirty="0" sz="1000" b="1">
                <a:latin typeface="Arial"/>
                <a:cs typeface="Arial"/>
              </a:rPr>
              <a:t>ž</a:t>
            </a:r>
            <a:r>
              <a:rPr dirty="0" sz="1000" spc="-5" b="1">
                <a:latin typeface="Arial"/>
                <a:cs typeface="Arial"/>
              </a:rPr>
              <a:t>ine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z</a:t>
            </a:r>
            <a:r>
              <a:rPr dirty="0" sz="1000" spc="-10" b="1">
                <a:latin typeface="Arial"/>
                <a:cs typeface="Arial"/>
              </a:rPr>
              <a:t>adaci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od</a:t>
            </a:r>
            <a:r>
              <a:rPr dirty="0" sz="1000" spc="0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ane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101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923340" y="901563"/>
            <a:ext cx="45878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6.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5:5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ig</a:t>
            </a:r>
            <a:r>
              <a:rPr dirty="0" sz="1000" spc="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0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š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,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primena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ih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</a:t>
            </a:r>
            <a:r>
              <a:rPr dirty="0" sz="1000" b="1">
                <a:latin typeface="Arial"/>
                <a:cs typeface="Arial"/>
              </a:rPr>
              <a:t>z</a:t>
            </a:r>
            <a:r>
              <a:rPr dirty="0" sz="1000" spc="-5" b="1">
                <a:latin typeface="Arial"/>
                <a:cs typeface="Arial"/>
              </a:rPr>
              <a:t>natih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zadata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ada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od</a:t>
            </a:r>
            <a:r>
              <a:rPr dirty="0" sz="1000" spc="0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1925691"/>
            <a:ext cx="3447415" cy="441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77110">
              <a:lnSpc>
                <a:spcPct val="100000"/>
              </a:lnSpc>
            </a:pPr>
            <a:r>
              <a:rPr dirty="0" sz="1000" spc="-28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Z</a:t>
            </a:r>
            <a:r>
              <a:rPr dirty="0" sz="1000" spc="-28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a</a:t>
            </a:r>
            <a:r>
              <a:rPr dirty="0" sz="1000" spc="-10" b="1" i="1" u="heavy">
                <a:latin typeface="Arial"/>
                <a:cs typeface="Arial"/>
              </a:rPr>
              <a:t>vr</a:t>
            </a:r>
            <a:r>
              <a:rPr dirty="0" sz="1000" spc="-5" b="1" i="1" u="heavy">
                <a:latin typeface="Arial"/>
                <a:cs typeface="Arial"/>
              </a:rPr>
              <a:t>šni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deo</a:t>
            </a:r>
            <a:r>
              <a:rPr dirty="0" sz="1000" spc="-280" b="1" i="1" u="heavy">
                <a:latin typeface="Arial"/>
                <a:cs typeface="Arial"/>
              </a:rPr>
              <a:t> </a:t>
            </a:r>
            <a:r>
              <a:rPr dirty="0" sz="1000" spc="-5" b="1" i="1" u="heavy">
                <a:latin typeface="Arial"/>
                <a:cs typeface="Arial"/>
              </a:rPr>
              <a:t>-1</a:t>
            </a:r>
            <a:r>
              <a:rPr dirty="0" sz="1000" spc="-15" b="1" i="1" u="heavy">
                <a:latin typeface="Arial"/>
                <a:cs typeface="Arial"/>
              </a:rPr>
              <a:t>0</a:t>
            </a:r>
            <a:r>
              <a:rPr dirty="0" sz="1000" spc="-10" b="1" i="1" u="heavy">
                <a:latin typeface="Arial"/>
                <a:cs typeface="Arial"/>
              </a:rPr>
              <a:t>mi</a:t>
            </a:r>
            <a:r>
              <a:rPr dirty="0" sz="1000" spc="0" b="1" i="1" u="heavy">
                <a:latin typeface="Arial"/>
                <a:cs typeface="Arial"/>
              </a:rPr>
              <a:t>n</a:t>
            </a:r>
            <a:r>
              <a:rPr dirty="0" sz="1000" spc="-5" b="1" i="1" u="heavy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7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slobodna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10" b="1">
                <a:latin typeface="Arial"/>
                <a:cs typeface="Arial"/>
              </a:rPr>
              <a:t>an</a:t>
            </a:r>
            <a:r>
              <a:rPr dirty="0" sz="1000" spc="0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1030020" y="2949845"/>
            <a:ext cx="5503545" cy="3358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33170" marR="993775" indent="-236220">
              <a:lnSpc>
                <a:spcPts val="3229"/>
              </a:lnSpc>
            </a:pPr>
            <a:r>
              <a:rPr dirty="0" sz="2800" spc="-20" b="1">
                <a:latin typeface="Times New Roman"/>
                <a:cs typeface="Times New Roman"/>
              </a:rPr>
              <a:t>KOŠAR</a:t>
            </a:r>
            <a:r>
              <a:rPr dirty="0" sz="2800" spc="-15" b="1">
                <a:latin typeface="Times New Roman"/>
                <a:cs typeface="Times New Roman"/>
              </a:rPr>
              <a:t>K</a:t>
            </a:r>
            <a:r>
              <a:rPr dirty="0" sz="2800" spc="-20" b="1">
                <a:latin typeface="Times New Roman"/>
                <a:cs typeface="Times New Roman"/>
              </a:rPr>
              <a:t>AŠKI</a:t>
            </a:r>
            <a:r>
              <a:rPr dirty="0" sz="2800" spc="-5" b="1">
                <a:latin typeface="Times New Roman"/>
                <a:cs typeface="Times New Roman"/>
              </a:rPr>
              <a:t> </a:t>
            </a:r>
            <a:r>
              <a:rPr dirty="0" sz="2800" spc="-20" b="1">
                <a:latin typeface="Times New Roman"/>
                <a:cs typeface="Times New Roman"/>
              </a:rPr>
              <a:t>K</a:t>
            </a:r>
            <a:r>
              <a:rPr dirty="0" sz="2800" spc="-20" b="1">
                <a:latin typeface="Times New Roman"/>
                <a:cs typeface="Times New Roman"/>
              </a:rPr>
              <a:t>LUB</a:t>
            </a:r>
            <a:r>
              <a:rPr dirty="0" sz="2800" spc="-20" b="1">
                <a:latin typeface="Times New Roman"/>
                <a:cs typeface="Times New Roman"/>
              </a:rPr>
              <a:t> РЕАЛ</a:t>
            </a:r>
            <a:r>
              <a:rPr dirty="0" sz="2800" spc="-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Б</a:t>
            </a:r>
            <a:r>
              <a:rPr dirty="0" sz="2800" spc="-25" b="1">
                <a:latin typeface="Times New Roman"/>
                <a:cs typeface="Times New Roman"/>
              </a:rPr>
              <a:t>ЕО</a:t>
            </a:r>
            <a:r>
              <a:rPr dirty="0" sz="2800" spc="-10" b="1">
                <a:latin typeface="Times New Roman"/>
                <a:cs typeface="Times New Roman"/>
              </a:rPr>
              <a:t>Г</a:t>
            </a:r>
            <a:r>
              <a:rPr dirty="0" sz="2800" spc="-20" b="1">
                <a:latin typeface="Times New Roman"/>
                <a:cs typeface="Times New Roman"/>
              </a:rPr>
              <a:t>РАД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80"/>
              </a:spcBef>
            </a:pPr>
            <a:r>
              <a:rPr dirty="0" sz="2000">
                <a:latin typeface="Times New Roman"/>
                <a:cs typeface="Times New Roman"/>
              </a:rPr>
              <a:t>UZR</a:t>
            </a:r>
            <a:r>
              <a:rPr dirty="0" sz="2000" spc="-1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ST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11 </a:t>
            </a:r>
            <a:r>
              <a:rPr dirty="0" sz="2000">
                <a:latin typeface="Times New Roman"/>
                <a:cs typeface="Times New Roman"/>
              </a:rPr>
              <a:t>–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12 </a:t>
            </a:r>
            <a:r>
              <a:rPr dirty="0" sz="2000" spc="-10">
                <a:latin typeface="Times New Roman"/>
                <a:cs typeface="Times New Roman"/>
              </a:rPr>
              <a:t>go</a:t>
            </a:r>
            <a:r>
              <a:rPr dirty="0" sz="2000">
                <a:latin typeface="Times New Roman"/>
                <a:cs typeface="Times New Roman"/>
              </a:rPr>
              <a:t>dina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L="474345" marR="469265">
              <a:lnSpc>
                <a:spcPts val="3679"/>
              </a:lnSpc>
            </a:pPr>
            <a:r>
              <a:rPr dirty="0" sz="3200" b="1">
                <a:latin typeface="Times New Roman"/>
                <a:cs typeface="Times New Roman"/>
              </a:rPr>
              <a:t>PROG</a:t>
            </a:r>
            <a:r>
              <a:rPr dirty="0" sz="3200" spc="-15" b="1">
                <a:latin typeface="Times New Roman"/>
                <a:cs typeface="Times New Roman"/>
              </a:rPr>
              <a:t>R</a:t>
            </a:r>
            <a:r>
              <a:rPr dirty="0" sz="3200" b="1">
                <a:latin typeface="Times New Roman"/>
                <a:cs typeface="Times New Roman"/>
              </a:rPr>
              <a:t>AMSKI ZAD</a:t>
            </a:r>
            <a:r>
              <a:rPr dirty="0" sz="3200" spc="-15" b="1">
                <a:latin typeface="Times New Roman"/>
                <a:cs typeface="Times New Roman"/>
              </a:rPr>
              <a:t>A</a:t>
            </a:r>
            <a:r>
              <a:rPr dirty="0" sz="3200" b="1">
                <a:latin typeface="Times New Roman"/>
                <a:cs typeface="Times New Roman"/>
              </a:rPr>
              <a:t>CI</a:t>
            </a:r>
            <a:r>
              <a:rPr dirty="0" sz="3200" b="1">
                <a:latin typeface="Times New Roman"/>
                <a:cs typeface="Times New Roman"/>
              </a:rPr>
              <a:t> I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590"/>
              </a:lnSpc>
            </a:pPr>
            <a:r>
              <a:rPr dirty="0" sz="3200" b="1">
                <a:latin typeface="Times New Roman"/>
                <a:cs typeface="Times New Roman"/>
              </a:rPr>
              <a:t>ORGANIZAC</a:t>
            </a:r>
            <a:r>
              <a:rPr dirty="0" sz="3200" spc="-15" b="1">
                <a:latin typeface="Times New Roman"/>
                <a:cs typeface="Times New Roman"/>
              </a:rPr>
              <a:t>I</a:t>
            </a:r>
            <a:r>
              <a:rPr dirty="0" sz="3200" b="1">
                <a:latin typeface="Times New Roman"/>
                <a:cs typeface="Times New Roman"/>
              </a:rPr>
              <a:t>JA TR</a:t>
            </a:r>
            <a:r>
              <a:rPr dirty="0" sz="3200" spc="-15" b="1">
                <a:latin typeface="Times New Roman"/>
                <a:cs typeface="Times New Roman"/>
              </a:rPr>
              <a:t>E</a:t>
            </a:r>
            <a:r>
              <a:rPr dirty="0" sz="3200" b="1">
                <a:latin typeface="Times New Roman"/>
                <a:cs typeface="Times New Roman"/>
              </a:rPr>
              <a:t>NIN</a:t>
            </a:r>
            <a:r>
              <a:rPr dirty="0" sz="3200" spc="-10" b="1">
                <a:latin typeface="Times New Roman"/>
                <a:cs typeface="Times New Roman"/>
              </a:rPr>
              <a:t>G</a:t>
            </a:r>
            <a:r>
              <a:rPr dirty="0" sz="3200" b="1"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923340" y="1380456"/>
            <a:ext cx="5265420" cy="793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3545">
              <a:lnSpc>
                <a:spcPts val="1889"/>
              </a:lnSpc>
            </a:pPr>
            <a:r>
              <a:rPr dirty="0" sz="1600" spc="-15" b="1">
                <a:latin typeface="Times New Roman"/>
                <a:cs typeface="Times New Roman"/>
              </a:rPr>
              <a:t>PROG</a:t>
            </a:r>
            <a:r>
              <a:rPr dirty="0" sz="1600" spc="-10" b="1">
                <a:latin typeface="Times New Roman"/>
                <a:cs typeface="Times New Roman"/>
              </a:rPr>
              <a:t>R</a:t>
            </a:r>
            <a:r>
              <a:rPr dirty="0" sz="1600" spc="-15" b="1">
                <a:latin typeface="Times New Roman"/>
                <a:cs typeface="Times New Roman"/>
              </a:rPr>
              <a:t>AM</a:t>
            </a:r>
            <a:r>
              <a:rPr dirty="0" sz="1600" b="1">
                <a:latin typeface="Times New Roman"/>
                <a:cs typeface="Times New Roman"/>
              </a:rPr>
              <a:t>S</a:t>
            </a:r>
            <a:r>
              <a:rPr dirty="0" sz="1600" spc="-25" b="1">
                <a:latin typeface="Times New Roman"/>
                <a:cs typeface="Times New Roman"/>
              </a:rPr>
              <a:t>K</a:t>
            </a:r>
            <a:r>
              <a:rPr dirty="0" sz="1600" spc="-10" b="1">
                <a:latin typeface="Times New Roman"/>
                <a:cs typeface="Times New Roman"/>
              </a:rPr>
              <a:t>I</a:t>
            </a:r>
            <a:r>
              <a:rPr dirty="0" sz="1600" b="1">
                <a:latin typeface="Times New Roman"/>
                <a:cs typeface="Times New Roman"/>
              </a:rPr>
              <a:t> </a:t>
            </a:r>
            <a:r>
              <a:rPr dirty="0" sz="1600" spc="5" b="1">
                <a:latin typeface="Times New Roman"/>
                <a:cs typeface="Times New Roman"/>
              </a:rPr>
              <a:t> </a:t>
            </a:r>
            <a:r>
              <a:rPr dirty="0" sz="1600" spc="-25" b="1">
                <a:latin typeface="Times New Roman"/>
                <a:cs typeface="Times New Roman"/>
              </a:rPr>
              <a:t>Z</a:t>
            </a:r>
            <a:r>
              <a:rPr dirty="0" sz="1600" spc="-10" b="1">
                <a:latin typeface="Times New Roman"/>
                <a:cs typeface="Times New Roman"/>
              </a:rPr>
              <a:t>A</a:t>
            </a:r>
            <a:r>
              <a:rPr dirty="0" sz="1600" spc="-15" b="1">
                <a:latin typeface="Times New Roman"/>
                <a:cs typeface="Times New Roman"/>
              </a:rPr>
              <a:t>DACI</a:t>
            </a:r>
            <a:endParaRPr sz="1600">
              <a:latin typeface="Times New Roman"/>
              <a:cs typeface="Times New Roman"/>
            </a:endParaRPr>
          </a:p>
          <a:p>
            <a:pPr marL="12700" indent="2427605">
              <a:lnSpc>
                <a:spcPts val="1410"/>
              </a:lnSpc>
            </a:pPr>
            <a:r>
              <a:rPr dirty="0" sz="1200" b="1">
                <a:latin typeface="Times New Roman"/>
                <a:cs typeface="Times New Roman"/>
              </a:rPr>
              <a:t>11   - 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12  godi</a:t>
            </a:r>
            <a:r>
              <a:rPr dirty="0" sz="1200" spc="5" b="1">
                <a:latin typeface="Times New Roman"/>
                <a:cs typeface="Times New Roman"/>
              </a:rPr>
              <a:t>n</a:t>
            </a:r>
            <a:r>
              <a:rPr dirty="0" sz="1200" b="1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R="356489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TEHNI</a:t>
            </a:r>
            <a:r>
              <a:rPr dirty="0" sz="1200" spc="-10" b="1">
                <a:latin typeface="Times New Roman"/>
                <a:cs typeface="Times New Roman"/>
              </a:rPr>
              <a:t>K</a:t>
            </a:r>
            <a:r>
              <a:rPr dirty="0" sz="1200" b="1">
                <a:latin typeface="Times New Roman"/>
                <a:cs typeface="Times New Roman"/>
              </a:rPr>
              <a:t>A SA LO</a:t>
            </a:r>
            <a:r>
              <a:rPr dirty="0" sz="1200" spc="-15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TOM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469265" indent="-227965">
              <a:lnSpc>
                <a:spcPts val="1410"/>
              </a:lnSpc>
              <a:buFont typeface="Times New Roman"/>
              <a:buAutoNum type="arabicParenR"/>
              <a:tabLst>
                <a:tab pos="469900" algn="l"/>
              </a:tabLst>
            </a:pP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Ž</a:t>
            </a:r>
            <a:r>
              <a:rPr dirty="0" sz="1200" spc="-10">
                <a:latin typeface="Times New Roman"/>
                <a:cs typeface="Times New Roman"/>
              </a:rPr>
              <a:t>B</a:t>
            </a:r>
            <a:r>
              <a:rPr dirty="0" sz="1200">
                <a:latin typeface="Times New Roman"/>
                <a:cs typeface="Times New Roman"/>
              </a:rPr>
              <a:t>E SPRET</a:t>
            </a:r>
            <a:r>
              <a:rPr dirty="0" sz="1200" spc="-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OS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I 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</a:t>
            </a:r>
            <a:r>
              <a:rPr dirty="0" sz="1200">
                <a:latin typeface="Times New Roman"/>
                <a:cs typeface="Times New Roman"/>
              </a:rPr>
              <a:t>ARAT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5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 SA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30">
                <a:latin typeface="Times New Roman"/>
                <a:cs typeface="Times New Roman"/>
              </a:rPr>
              <a:t>L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PT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M</a:t>
            </a:r>
            <a:endParaRPr sz="1200">
              <a:latin typeface="Times New Roman"/>
              <a:cs typeface="Times New Roman"/>
            </a:endParaRPr>
          </a:p>
          <a:p>
            <a:pPr marL="469265" indent="-227965">
              <a:lnSpc>
                <a:spcPts val="1380"/>
              </a:lnSpc>
              <a:buFont typeface="Times New Roman"/>
              <a:buAutoNum type="arabicParenR"/>
              <a:tabLst>
                <a:tab pos="469900" algn="l"/>
              </a:tabLst>
            </a:pPr>
            <a:r>
              <a:rPr dirty="0" sz="1200">
                <a:latin typeface="Times New Roman"/>
                <a:cs typeface="Times New Roman"/>
              </a:rPr>
              <a:t>DR</a:t>
            </a:r>
            <a:r>
              <a:rPr dirty="0" sz="1200" spc="-1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L</a:t>
            </a:r>
            <a:r>
              <a:rPr dirty="0" sz="1200">
                <a:latin typeface="Times New Roman"/>
                <a:cs typeface="Times New Roman"/>
              </a:rPr>
              <a:t>OPTE</a:t>
            </a:r>
            <a:endParaRPr sz="1200">
              <a:latin typeface="Times New Roman"/>
              <a:cs typeface="Times New Roman"/>
            </a:endParaRPr>
          </a:p>
          <a:p>
            <a:pPr marL="46926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dvoko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ku</a:t>
            </a:r>
            <a:endParaRPr sz="1200">
              <a:latin typeface="Times New Roman"/>
              <a:cs typeface="Times New Roman"/>
            </a:endParaRPr>
          </a:p>
          <a:p>
            <a:pPr lvl="1" marL="520065" indent="-88900">
              <a:lnSpc>
                <a:spcPts val="1380"/>
              </a:lnSpc>
              <a:buFont typeface="Times New Roman"/>
              <a:buChar char="-"/>
              <a:tabLst>
                <a:tab pos="520700" algn="l"/>
              </a:tabLst>
            </a:pPr>
            <a:r>
              <a:rPr dirty="0" sz="1200">
                <a:latin typeface="Times New Roman"/>
                <a:cs typeface="Times New Roman"/>
              </a:rPr>
              <a:t>u pivotu</a:t>
            </a:r>
            <a:endParaRPr sz="1200">
              <a:latin typeface="Times New Roman"/>
              <a:cs typeface="Times New Roman"/>
            </a:endParaRPr>
          </a:p>
          <a:p>
            <a:pPr lvl="1" marL="520065" indent="-88900">
              <a:lnSpc>
                <a:spcPts val="1380"/>
              </a:lnSpc>
              <a:buFont typeface="Times New Roman"/>
              <a:buChar char="-"/>
              <a:tabLst>
                <a:tab pos="520700" algn="l"/>
              </a:tabLst>
            </a:pPr>
            <a:r>
              <a:rPr dirty="0" sz="1200">
                <a:latin typeface="Times New Roman"/>
                <a:cs typeface="Times New Roman"/>
              </a:rPr>
              <a:t>pre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vođ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nja šuta</a:t>
            </a:r>
            <a:endParaRPr sz="1200">
              <a:latin typeface="Times New Roman"/>
              <a:cs typeface="Times New Roman"/>
            </a:endParaRPr>
          </a:p>
          <a:p>
            <a:pPr lvl="1" marL="520065" indent="-88900">
              <a:lnSpc>
                <a:spcPts val="1380"/>
              </a:lnSpc>
              <a:buFont typeface="Times New Roman"/>
              <a:buChar char="-"/>
              <a:tabLst>
                <a:tab pos="520700" algn="l"/>
              </a:tabLst>
            </a:pPr>
            <a:r>
              <a:rPr dirty="0" sz="1200">
                <a:latin typeface="Times New Roman"/>
                <a:cs typeface="Times New Roman"/>
              </a:rPr>
              <a:t>pre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polas</a:t>
            </a:r>
            <a:r>
              <a:rPr dirty="0" sz="1200" spc="5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dr</a:t>
            </a:r>
            <a:r>
              <a:rPr dirty="0" sz="1200" spc="5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bling</a:t>
            </a:r>
            <a:endParaRPr sz="1200">
              <a:latin typeface="Times New Roman"/>
              <a:cs typeface="Times New Roman"/>
            </a:endParaRPr>
          </a:p>
          <a:p>
            <a:pPr marL="469265" indent="-227965">
              <a:lnSpc>
                <a:spcPts val="1380"/>
              </a:lnSpc>
              <a:buFont typeface="Times New Roman"/>
              <a:buAutoNum type="arabicParenR" startAt="3"/>
              <a:tabLst>
                <a:tab pos="469900" algn="l"/>
              </a:tabLst>
            </a:pPr>
            <a:r>
              <a:rPr dirty="0" sz="1200">
                <a:latin typeface="Times New Roman"/>
                <a:cs typeface="Times New Roman"/>
              </a:rPr>
              <a:t>H</a:t>
            </a:r>
            <a:r>
              <a:rPr dirty="0" sz="1200" spc="-5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L</a:t>
            </a:r>
            <a:r>
              <a:rPr dirty="0" sz="1200">
                <a:latin typeface="Times New Roman"/>
                <a:cs typeface="Times New Roman"/>
              </a:rPr>
              <a:t>OPTE SA </a:t>
            </a:r>
            <a:r>
              <a:rPr dirty="0" sz="1200" spc="-5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VE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RUK</a:t>
            </a:r>
            <a:r>
              <a:rPr dirty="0" sz="1200">
                <a:latin typeface="Times New Roman"/>
                <a:cs typeface="Times New Roman"/>
              </a:rPr>
              <a:t>E </a:t>
            </a:r>
            <a:r>
              <a:rPr dirty="0" sz="1200" spc="-5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tehnika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5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vla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nja lopte,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rti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algn="ctr" lvl="1" marL="926465" marR="3153410" indent="-228600">
              <a:lnSpc>
                <a:spcPts val="1380"/>
              </a:lnSpc>
              <a:buFont typeface="Times New Roman"/>
              <a:buChar char="-"/>
              <a:tabLst>
                <a:tab pos="227965" algn="l"/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u mestu</a:t>
            </a:r>
            <a:endParaRPr sz="1200">
              <a:latin typeface="Times New Roman"/>
              <a:cs typeface="Times New Roman"/>
            </a:endParaRPr>
          </a:p>
          <a:p>
            <a:pPr algn="ctr" lvl="1" marL="926465" marR="3014345" indent="-228600">
              <a:lnSpc>
                <a:spcPts val="1380"/>
              </a:lnSpc>
              <a:buFont typeface="Times New Roman"/>
              <a:buChar char="-"/>
              <a:tabLst>
                <a:tab pos="227965" algn="l"/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u  pok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tu</a:t>
            </a:r>
            <a:endParaRPr sz="1200">
              <a:latin typeface="Times New Roman"/>
              <a:cs typeface="Times New Roman"/>
            </a:endParaRPr>
          </a:p>
          <a:p>
            <a:pPr algn="ctr" lvl="1" marL="926465" marR="3115310" indent="-228600">
              <a:lnSpc>
                <a:spcPts val="1380"/>
              </a:lnSpc>
              <a:buFont typeface="Times New Roman"/>
              <a:buChar char="-"/>
              <a:tabLst>
                <a:tab pos="227965" algn="l"/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u  skoku</a:t>
            </a:r>
            <a:endParaRPr sz="1200">
              <a:latin typeface="Times New Roman"/>
              <a:cs typeface="Times New Roman"/>
            </a:endParaRPr>
          </a:p>
          <a:p>
            <a:pPr marL="469265" indent="-227965">
              <a:lnSpc>
                <a:spcPts val="1380"/>
              </a:lnSpc>
              <a:buFont typeface="Times New Roman"/>
              <a:buAutoNum type="arabicParenR" startAt="3"/>
              <a:tabLst>
                <a:tab pos="469900" algn="l"/>
              </a:tabLst>
            </a:pPr>
            <a:r>
              <a:rPr dirty="0" sz="1200" spc="-15">
                <a:latin typeface="Times New Roman"/>
                <a:cs typeface="Times New Roman"/>
              </a:rPr>
              <a:t>Z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 spc="-30">
                <a:latin typeface="Times New Roman"/>
                <a:cs typeface="Times New Roman"/>
              </a:rPr>
              <a:t>L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lvl="1" marL="926465" indent="-228600">
              <a:lnSpc>
                <a:spcPts val="1380"/>
              </a:lnSpc>
              <a:buFont typeface="Times New Roman"/>
              <a:buChar char="-"/>
              <a:tabLst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u jednom kontaktu,posle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 lopte u k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tanju i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</a:t>
            </a:r>
            <a:endParaRPr sz="1200">
              <a:latin typeface="Times New Roman"/>
              <a:cs typeface="Times New Roman"/>
            </a:endParaRPr>
          </a:p>
          <a:p>
            <a:pPr lvl="1" marL="926465" indent="-228600">
              <a:lnSpc>
                <a:spcPts val="1380"/>
              </a:lnSpc>
              <a:buFont typeface="Times New Roman"/>
              <a:buChar char="-"/>
              <a:tabLst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u dva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kontakt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</a:t>
            </a:r>
            <a:r>
              <a:rPr dirty="0" sz="1200" spc="5">
                <a:latin typeface="Times New Roman"/>
                <a:cs typeface="Times New Roman"/>
              </a:rPr>
              <a:t>b</a:t>
            </a:r>
            <a:r>
              <a:rPr dirty="0" sz="1200">
                <a:latin typeface="Times New Roman"/>
                <a:cs typeface="Times New Roman"/>
              </a:rPr>
              <a:t>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10">
                <a:latin typeface="Times New Roman"/>
                <a:cs typeface="Times New Roman"/>
              </a:rPr>
              <a:t>m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tanju</a:t>
            </a:r>
            <a:endParaRPr sz="1200">
              <a:latin typeface="Times New Roman"/>
              <a:cs typeface="Times New Roman"/>
            </a:endParaRPr>
          </a:p>
          <a:p>
            <a:pPr marL="469265" indent="-227965">
              <a:lnSpc>
                <a:spcPts val="1380"/>
              </a:lnSpc>
              <a:buFont typeface="Times New Roman"/>
              <a:buAutoNum type="arabicParenR" startAt="3"/>
              <a:tabLst>
                <a:tab pos="469900" algn="l"/>
              </a:tabLst>
            </a:pPr>
            <a:r>
              <a:rPr dirty="0" sz="1200" spc="15">
                <a:latin typeface="Times New Roman"/>
                <a:cs typeface="Times New Roman"/>
              </a:rPr>
              <a:t>P</a:t>
            </a:r>
            <a:r>
              <a:rPr dirty="0" sz="1200" spc="-3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 spc="20">
                <a:latin typeface="Times New Roman"/>
                <a:cs typeface="Times New Roman"/>
              </a:rPr>
              <a:t>T</a:t>
            </a:r>
            <a:r>
              <a:rPr dirty="0" sz="1200" spc="-30">
                <a:latin typeface="Times New Roman"/>
                <a:cs typeface="Times New Roman"/>
              </a:rPr>
              <a:t>I</a:t>
            </a:r>
            <a:r>
              <a:rPr dirty="0" sz="1200" spc="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 (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gru</a:t>
            </a:r>
            <a:r>
              <a:rPr dirty="0" sz="1200" spc="-5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, leđno )</a:t>
            </a:r>
            <a:endParaRPr sz="1200">
              <a:latin typeface="Times New Roman"/>
              <a:cs typeface="Times New Roman"/>
            </a:endParaRPr>
          </a:p>
          <a:p>
            <a:pPr marL="507365">
              <a:lnSpc>
                <a:spcPts val="1380"/>
              </a:lnSpc>
            </a:pP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ustavljanja 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tanja</a:t>
            </a:r>
            <a:endParaRPr sz="1200">
              <a:latin typeface="Times New Roman"/>
              <a:cs typeface="Times New Roman"/>
            </a:endParaRPr>
          </a:p>
          <a:p>
            <a:pPr marL="469265">
              <a:lnSpc>
                <a:spcPts val="1380"/>
              </a:lnSpc>
            </a:pP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481965" indent="-240665">
              <a:lnSpc>
                <a:spcPts val="1380"/>
              </a:lnSpc>
              <a:buFont typeface="Times New Roman"/>
              <a:buAutoNum type="arabicParenR" startAt="6"/>
              <a:tabLst>
                <a:tab pos="482600" algn="l"/>
              </a:tabLst>
            </a:pPr>
            <a:r>
              <a:rPr dirty="0" sz="1200" spc="-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 (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i , 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vi )</a:t>
            </a:r>
            <a:endParaRPr sz="1200">
              <a:latin typeface="Times New Roman"/>
              <a:cs typeface="Times New Roman"/>
            </a:endParaRPr>
          </a:p>
          <a:p>
            <a:pPr lvl="1" marL="596265" indent="-127000">
              <a:lnSpc>
                <a:spcPts val="1380"/>
              </a:lnSpc>
              <a:buFont typeface="Times New Roman"/>
              <a:buChar char="-"/>
              <a:tabLst>
                <a:tab pos="596900" algn="l"/>
              </a:tabLst>
            </a:pPr>
            <a:r>
              <a:rPr dirty="0" sz="1200">
                <a:latin typeface="Times New Roman"/>
                <a:cs typeface="Times New Roman"/>
              </a:rPr>
              <a:t>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lvl="1" marL="596265" indent="-127000">
              <a:lnSpc>
                <a:spcPts val="1380"/>
              </a:lnSpc>
              <a:buFont typeface="Times New Roman"/>
              <a:buChar char="-"/>
              <a:tabLst>
                <a:tab pos="596900" algn="l"/>
              </a:tabLst>
            </a:pPr>
            <a:r>
              <a:rPr dirty="0" sz="1200">
                <a:latin typeface="Times New Roman"/>
                <a:cs typeface="Times New Roman"/>
              </a:rPr>
              <a:t>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tanja</a:t>
            </a:r>
            <a:endParaRPr sz="1200">
              <a:latin typeface="Times New Roman"/>
              <a:cs typeface="Times New Roman"/>
            </a:endParaRPr>
          </a:p>
          <a:p>
            <a:pPr lvl="1" marL="596265" indent="-127000">
              <a:lnSpc>
                <a:spcPts val="1380"/>
              </a:lnSpc>
              <a:buFont typeface="Times New Roman"/>
              <a:buChar char="-"/>
              <a:tabLst>
                <a:tab pos="596900" algn="l"/>
              </a:tabLst>
            </a:pPr>
            <a:r>
              <a:rPr dirty="0" sz="1200">
                <a:latin typeface="Times New Roman"/>
                <a:cs typeface="Times New Roman"/>
              </a:rPr>
              <a:t>prod</a:t>
            </a:r>
            <a:r>
              <a:rPr dirty="0" sz="1200" spc="-5">
                <a:latin typeface="Times New Roman"/>
                <a:cs typeface="Times New Roman"/>
              </a:rPr>
              <a:t>u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 kor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endParaRPr sz="1200">
              <a:latin typeface="Times New Roman"/>
              <a:cs typeface="Times New Roman"/>
            </a:endParaRPr>
          </a:p>
          <a:p>
            <a:pPr marL="443865" indent="-202565">
              <a:lnSpc>
                <a:spcPts val="1380"/>
              </a:lnSpc>
              <a:buFont typeface="Times New Roman"/>
              <a:buAutoNum type="arabicParenR" startAt="6"/>
              <a:tabLst>
                <a:tab pos="444500" algn="l"/>
              </a:tabLst>
            </a:pPr>
            <a:r>
              <a:rPr dirty="0" sz="1200" spc="-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5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lvl="1" marL="596265" indent="-127000">
              <a:lnSpc>
                <a:spcPts val="1380"/>
              </a:lnSpc>
              <a:buFont typeface="Times New Roman"/>
              <a:buChar char="-"/>
              <a:tabLst>
                <a:tab pos="596900" algn="l"/>
              </a:tabLst>
            </a:pPr>
            <a:r>
              <a:rPr dirty="0" sz="1200">
                <a:latin typeface="Times New Roman"/>
                <a:cs typeface="Times New Roman"/>
              </a:rPr>
              <a:t>grud</a:t>
            </a:r>
            <a:r>
              <a:rPr dirty="0" sz="1200" spc="-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o 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dve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ruke</a:t>
            </a:r>
            <a:endParaRPr sz="1200">
              <a:latin typeface="Times New Roman"/>
              <a:cs typeface="Times New Roman"/>
            </a:endParaRPr>
          </a:p>
          <a:p>
            <a:pPr lvl="1" marL="596265" indent="-127000">
              <a:lnSpc>
                <a:spcPts val="1380"/>
              </a:lnSpc>
              <a:buFont typeface="Times New Roman"/>
              <a:buChar char="-"/>
              <a:tabLst>
                <a:tab pos="596900" algn="l"/>
              </a:tabLst>
            </a:pPr>
            <a:r>
              <a:rPr dirty="0" sz="1200">
                <a:latin typeface="Times New Roman"/>
                <a:cs typeface="Times New Roman"/>
              </a:rPr>
              <a:t>jednom dukom od 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m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d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snom,levom )</a:t>
            </a:r>
            <a:endParaRPr sz="1200">
              <a:latin typeface="Times New Roman"/>
              <a:cs typeface="Times New Roman"/>
            </a:endParaRPr>
          </a:p>
          <a:p>
            <a:pPr lvl="1" marL="596265" indent="-127000">
              <a:lnSpc>
                <a:spcPts val="1380"/>
              </a:lnSpc>
              <a:buFont typeface="Times New Roman"/>
              <a:buChar char="-"/>
              <a:tabLst>
                <a:tab pos="596900" algn="l"/>
              </a:tabLst>
            </a:pPr>
            <a:r>
              <a:rPr dirty="0" sz="1200">
                <a:latin typeface="Times New Roman"/>
                <a:cs typeface="Times New Roman"/>
              </a:rPr>
              <a:t>dir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ktno i o pod,u situa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ionim uslo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ima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odb</a:t>
            </a:r>
            <a:r>
              <a:rPr dirty="0" sz="1200" spc="-2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nu</a:t>
            </a:r>
            <a:endParaRPr sz="1200">
              <a:latin typeface="Times New Roman"/>
              <a:cs typeface="Times New Roman"/>
            </a:endParaRPr>
          </a:p>
          <a:p>
            <a:pPr lvl="1" marL="596265" indent="-127000">
              <a:lnSpc>
                <a:spcPts val="1380"/>
              </a:lnSpc>
              <a:buFont typeface="Times New Roman"/>
              <a:buChar char="-"/>
              <a:tabLst>
                <a:tab pos="596900" algn="l"/>
              </a:tabLst>
            </a:pPr>
            <a:r>
              <a:rPr dirty="0" sz="1200">
                <a:latin typeface="Times New Roman"/>
                <a:cs typeface="Times New Roman"/>
              </a:rPr>
              <a:t>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pivota</a:t>
            </a:r>
            <a:endParaRPr sz="1200">
              <a:latin typeface="Times New Roman"/>
              <a:cs typeface="Times New Roman"/>
            </a:endParaRPr>
          </a:p>
          <a:p>
            <a:pPr lvl="1" marL="596265" indent="-127000">
              <a:lnSpc>
                <a:spcPts val="1380"/>
              </a:lnSpc>
              <a:buFont typeface="Times New Roman"/>
              <a:buChar char="-"/>
              <a:tabLst>
                <a:tab pos="596900" algn="l"/>
              </a:tabLst>
            </a:pPr>
            <a:r>
              <a:rPr dirty="0" sz="1200">
                <a:latin typeface="Times New Roman"/>
                <a:cs typeface="Times New Roman"/>
              </a:rPr>
              <a:t>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443865" indent="-202565">
              <a:lnSpc>
                <a:spcPts val="1375"/>
              </a:lnSpc>
              <a:buFont typeface="Times New Roman"/>
              <a:buAutoNum type="arabicParenR" startAt="6"/>
              <a:tabLst>
                <a:tab pos="444500" algn="l"/>
              </a:tabLst>
            </a:pPr>
            <a:r>
              <a:rPr dirty="0" sz="1200" spc="-1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R</a:t>
            </a:r>
            <a:r>
              <a:rPr dirty="0" sz="1200" spc="-2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BL</a:t>
            </a:r>
            <a:r>
              <a:rPr dirty="0" sz="1200" spc="-2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G (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snom,levom 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ukom )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mes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u i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tanju</a:t>
            </a:r>
            <a:endParaRPr sz="1200">
              <a:latin typeface="Times New Roman"/>
              <a:cs typeface="Times New Roman"/>
            </a:endParaRPr>
          </a:p>
          <a:p>
            <a:pPr lvl="1" marL="241300" indent="227965">
              <a:lnSpc>
                <a:spcPts val="1375"/>
              </a:lnSpc>
              <a:buFont typeface="Times New Roman"/>
              <a:buChar char="-"/>
              <a:tabLst>
                <a:tab pos="558800" algn="l"/>
              </a:tabLst>
            </a:pP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visine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od</a:t>
            </a:r>
            <a:r>
              <a:rPr dirty="0" sz="1200" spc="10">
                <a:latin typeface="Times New Roman"/>
                <a:cs typeface="Times New Roman"/>
              </a:rPr>
              <a:t>s</a:t>
            </a:r>
            <a:r>
              <a:rPr dirty="0" sz="1200">
                <a:latin typeface="Times New Roman"/>
                <a:cs typeface="Times New Roman"/>
              </a:rPr>
              <a:t>koka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p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voliniski i kružno )</a:t>
            </a:r>
            <a:endParaRPr sz="1200">
              <a:latin typeface="Times New Roman"/>
              <a:cs typeface="Times New Roman"/>
            </a:endParaRPr>
          </a:p>
          <a:p>
            <a:pPr lvl="1" marL="241300" marR="3856990" indent="227965">
              <a:lnSpc>
                <a:spcPts val="1380"/>
              </a:lnSpc>
              <a:spcBef>
                <a:spcPts val="65"/>
              </a:spcBef>
              <a:buFont typeface="Times New Roman"/>
              <a:buChar char="-"/>
              <a:tabLst>
                <a:tab pos="558800" algn="l"/>
              </a:tabLst>
            </a:pP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</a:t>
            </a:r>
            <a:r>
              <a:rPr dirty="0" sz="1200" spc="5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 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lvl="1" marL="558165" indent="-88900">
              <a:lnSpc>
                <a:spcPts val="1315"/>
              </a:lnSpc>
              <a:buFont typeface="Times New Roman"/>
              <a:buChar char="-"/>
              <a:tabLst>
                <a:tab pos="558800" algn="l"/>
              </a:tabLst>
            </a:pP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dnja p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0">
                <a:latin typeface="Times New Roman"/>
                <a:cs typeface="Times New Roman"/>
              </a:rPr>
              <a:t>m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endParaRPr sz="1200">
              <a:latin typeface="Times New Roman"/>
              <a:cs typeface="Times New Roman"/>
            </a:endParaRPr>
          </a:p>
          <a:p>
            <a:pPr lvl="1" marL="558165" indent="-88900">
              <a:lnSpc>
                <a:spcPts val="1380"/>
              </a:lnSpc>
              <a:buFont typeface="Times New Roman"/>
              <a:buChar char="-"/>
              <a:tabLst>
                <a:tab pos="558800" algn="l"/>
              </a:tabLst>
            </a:pPr>
            <a:r>
              <a:rPr dirty="0" sz="1200">
                <a:latin typeface="Times New Roman"/>
                <a:cs typeface="Times New Roman"/>
              </a:rPr>
              <a:t>široka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nosom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kuka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kuk*</a:t>
            </a:r>
            <a:endParaRPr sz="1200">
              <a:latin typeface="Times New Roman"/>
              <a:cs typeface="Times New Roman"/>
            </a:endParaRPr>
          </a:p>
          <a:p>
            <a:pPr lvl="1" marL="558165" indent="-88900">
              <a:lnSpc>
                <a:spcPts val="1380"/>
              </a:lnSpc>
              <a:buFont typeface="Times New Roman"/>
              <a:buChar char="-"/>
              <a:tabLst>
                <a:tab pos="558800" algn="l"/>
              </a:tabLst>
            </a:pP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roz no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od</a:t>
            </a:r>
            <a:r>
              <a:rPr dirty="0" sz="1200" spc="-5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un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lvl="1" marL="558165" indent="-88900">
              <a:lnSpc>
                <a:spcPts val="1380"/>
              </a:lnSpc>
              <a:buFont typeface="Times New Roman"/>
              <a:buChar char="-"/>
              <a:tabLst>
                <a:tab pos="558800" algn="l"/>
              </a:tabLst>
            </a:pP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leđa</a:t>
            </a:r>
            <a:endParaRPr sz="1200">
              <a:latin typeface="Times New Roman"/>
              <a:cs typeface="Times New Roman"/>
            </a:endParaRPr>
          </a:p>
          <a:p>
            <a:pPr lvl="1" marL="279400" marR="3869054" indent="189865">
              <a:lnSpc>
                <a:spcPts val="1380"/>
              </a:lnSpc>
              <a:spcBef>
                <a:spcPts val="65"/>
              </a:spcBef>
              <a:buFont typeface="Times New Roman"/>
              <a:buChar char="-"/>
              <a:tabLst>
                <a:tab pos="558800" algn="l"/>
              </a:tabLst>
            </a:pPr>
            <a:r>
              <a:rPr dirty="0" sz="1200">
                <a:latin typeface="Times New Roman"/>
                <a:cs typeface="Times New Roman"/>
              </a:rPr>
              <a:t>roling</a:t>
            </a:r>
            <a:r>
              <a:rPr dirty="0" sz="1200">
                <a:latin typeface="Times New Roman"/>
                <a:cs typeface="Times New Roman"/>
              </a:rPr>
              <a:t> polaz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ibling</a:t>
            </a:r>
            <a:endParaRPr sz="1200">
              <a:latin typeface="Times New Roman"/>
              <a:cs typeface="Times New Roman"/>
            </a:endParaRPr>
          </a:p>
          <a:p>
            <a:pPr lvl="2" marL="596265" indent="-88900">
              <a:lnSpc>
                <a:spcPts val="1315"/>
              </a:lnSpc>
              <a:buFont typeface="Times New Roman"/>
              <a:buChar char="-"/>
              <a:tabLst>
                <a:tab pos="596900" algn="l"/>
              </a:tabLst>
            </a:pPr>
            <a:r>
              <a:rPr dirty="0" sz="1200">
                <a:latin typeface="Times New Roman"/>
                <a:cs typeface="Times New Roman"/>
              </a:rPr>
              <a:t>ukršt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nim kor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kom</a:t>
            </a:r>
            <a:endParaRPr sz="1200">
              <a:latin typeface="Times New Roman"/>
              <a:cs typeface="Times New Roman"/>
            </a:endParaRPr>
          </a:p>
          <a:p>
            <a:pPr lvl="2" marL="596265" indent="-88900">
              <a:lnSpc>
                <a:spcPts val="1410"/>
              </a:lnSpc>
              <a:buFont typeface="Times New Roman"/>
              <a:buChar char="-"/>
              <a:tabLst>
                <a:tab pos="596900" algn="l"/>
              </a:tabLst>
            </a:pPr>
            <a:r>
              <a:rPr dirty="0" sz="1200">
                <a:latin typeface="Times New Roman"/>
                <a:cs typeface="Times New Roman"/>
              </a:rPr>
              <a:t>dir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ktnim korakom</a:t>
            </a:r>
            <a:endParaRPr sz="12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55"/>
              </a:spcBef>
              <a:buFont typeface="Times New Roman"/>
              <a:buChar char="-"/>
            </a:pPr>
            <a:endParaRPr sz="1100">
              <a:latin typeface="Times New Roman"/>
              <a:cs typeface="Times New Roman"/>
            </a:endParaRPr>
          </a:p>
          <a:p>
            <a:pPr marL="443865" indent="-164465">
              <a:lnSpc>
                <a:spcPct val="100000"/>
              </a:lnSpc>
              <a:buFont typeface="Times New Roman"/>
              <a:buAutoNum type="arabicParenR" startAt="6"/>
              <a:tabLst>
                <a:tab pos="444500" algn="l"/>
              </a:tabLst>
            </a:pPr>
            <a:r>
              <a:rPr dirty="0" sz="1200">
                <a:latin typeface="Times New Roman"/>
                <a:cs typeface="Times New Roman"/>
              </a:rPr>
              <a:t>ŠUT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923340" y="902765"/>
            <a:ext cx="5702935" cy="8593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7865" marR="5080" indent="-228600">
              <a:lnSpc>
                <a:spcPts val="138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mesta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2 m. najd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3m. K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snije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post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no ud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l</a:t>
            </a:r>
            <a:r>
              <a:rPr dirty="0" sz="1200">
                <a:latin typeface="Times New Roman"/>
                <a:cs typeface="Times New Roman"/>
              </a:rPr>
              <a:t>jav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ti ( ob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titi p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nju na</a:t>
            </a:r>
            <a:r>
              <a:rPr dirty="0" sz="1200">
                <a:latin typeface="Times New Roman"/>
                <a:cs typeface="Times New Roman"/>
              </a:rPr>
              <a:t> stav,na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kinetički lan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opr</a:t>
            </a:r>
            <a:r>
              <a:rPr dirty="0" sz="1200" spc="-5">
                <a:latin typeface="Times New Roman"/>
                <a:cs typeface="Times New Roman"/>
              </a:rPr>
              <a:t>u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uk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pok</a:t>
            </a:r>
            <a:r>
              <a:rPr dirty="0" sz="1200" spc="10">
                <a:latin typeface="Times New Roman"/>
                <a:cs typeface="Times New Roman"/>
              </a:rPr>
              <a:t>l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lopte,iz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loba š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,i na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vršni kontakt sa loptom,vrh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vima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prstiju )</a:t>
            </a:r>
            <a:endParaRPr sz="1200">
              <a:latin typeface="Times New Roman"/>
              <a:cs typeface="Times New Roman"/>
            </a:endParaRPr>
          </a:p>
          <a:p>
            <a:pPr marL="697865" marR="26670" indent="-228600">
              <a:lnSpc>
                <a:spcPts val="138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polag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(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šut odo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dlan 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,odo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dlan ispod lopte )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snom i 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vom</a:t>
            </a:r>
            <a:r>
              <a:rPr dirty="0" sz="1200">
                <a:latin typeface="Times New Roman"/>
                <a:cs typeface="Times New Roman"/>
              </a:rPr>
              <a:t> rukom</a:t>
            </a:r>
            <a:endParaRPr sz="1200">
              <a:latin typeface="Times New Roman"/>
              <a:cs typeface="Times New Roman"/>
            </a:endParaRPr>
          </a:p>
          <a:p>
            <a:pPr marL="697865" indent="-228600">
              <a:lnSpc>
                <a:spcPts val="1315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s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post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m udaljav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njem od koša</a:t>
            </a:r>
            <a:endParaRPr sz="1200">
              <a:latin typeface="Times New Roman"/>
              <a:cs typeface="Times New Roman"/>
            </a:endParaRPr>
          </a:p>
          <a:p>
            <a:pPr marL="697865" indent="-228600">
              <a:lnSpc>
                <a:spcPts val="138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polukor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endParaRPr sz="1200">
              <a:latin typeface="Times New Roman"/>
              <a:cs typeface="Times New Roman"/>
            </a:endParaRPr>
          </a:p>
          <a:p>
            <a:pPr marL="697865" indent="-228600">
              <a:lnSpc>
                <a:spcPts val="138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skok šut</a:t>
            </a:r>
            <a:endParaRPr sz="1200">
              <a:latin typeface="Times New Roman"/>
              <a:cs typeface="Times New Roman"/>
            </a:endParaRPr>
          </a:p>
          <a:p>
            <a:pPr marL="507365" indent="-227965">
              <a:lnSpc>
                <a:spcPts val="1380"/>
              </a:lnSpc>
              <a:buFont typeface="Times New Roman"/>
              <a:buAutoNum type="arabicParenR" startAt="10"/>
              <a:tabLst>
                <a:tab pos="508000" algn="l"/>
              </a:tabLst>
            </a:pPr>
            <a:r>
              <a:rPr dirty="0" sz="1200">
                <a:latin typeface="Times New Roman"/>
                <a:cs typeface="Times New Roman"/>
              </a:rPr>
              <a:t>F</a:t>
            </a:r>
            <a:r>
              <a:rPr dirty="0" sz="1200" spc="-2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lvl="1" marL="697865" indent="-228600">
              <a:lnSpc>
                <a:spcPts val="138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šuta</a:t>
            </a:r>
            <a:endParaRPr sz="1200">
              <a:latin typeface="Times New Roman"/>
              <a:cs typeface="Times New Roman"/>
            </a:endParaRPr>
          </a:p>
          <a:p>
            <a:pPr lvl="1" marL="697865" indent="-228600">
              <a:lnSpc>
                <a:spcPts val="141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prod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ra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4"/>
              </a:spcBef>
              <a:buFont typeface="Times New Roman"/>
              <a:buChar char="-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</a:pPr>
            <a:r>
              <a:rPr dirty="0" sz="1200" b="1">
                <a:latin typeface="Times New Roman"/>
                <a:cs typeface="Times New Roman"/>
              </a:rPr>
              <a:t>I</a:t>
            </a:r>
            <a:r>
              <a:rPr dirty="0" sz="1200" spc="-10" b="1">
                <a:latin typeface="Times New Roman"/>
                <a:cs typeface="Times New Roman"/>
              </a:rPr>
              <a:t>G</a:t>
            </a:r>
            <a:r>
              <a:rPr dirty="0" sz="1200" b="1">
                <a:latin typeface="Times New Roman"/>
                <a:cs typeface="Times New Roman"/>
              </a:rPr>
              <a:t>RA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BEZ</a:t>
            </a:r>
            <a:r>
              <a:rPr dirty="0" sz="1200" spc="-1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L</a:t>
            </a:r>
            <a:r>
              <a:rPr dirty="0" sz="1200" spc="10" b="1">
                <a:latin typeface="Times New Roman"/>
                <a:cs typeface="Times New Roman"/>
              </a:rPr>
              <a:t>O</a:t>
            </a:r>
            <a:r>
              <a:rPr dirty="0" sz="1200" spc="-15" b="1">
                <a:latin typeface="Times New Roman"/>
                <a:cs typeface="Times New Roman"/>
              </a:rPr>
              <a:t>P</a:t>
            </a:r>
            <a:r>
              <a:rPr dirty="0" sz="1200" b="1">
                <a:latin typeface="Times New Roman"/>
                <a:cs typeface="Times New Roman"/>
              </a:rPr>
              <a:t>TE</a:t>
            </a:r>
            <a:endParaRPr sz="1200">
              <a:latin typeface="Times New Roman"/>
              <a:cs typeface="Times New Roman"/>
            </a:endParaRPr>
          </a:p>
          <a:p>
            <a:pPr algn="ctr" marR="3797935">
              <a:lnSpc>
                <a:spcPts val="1370"/>
              </a:lnSpc>
            </a:pP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MAR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 spc="-30">
                <a:latin typeface="Times New Roman"/>
                <a:cs typeface="Times New Roman"/>
              </a:rPr>
              <a:t>I</a:t>
            </a:r>
            <a:r>
              <a:rPr dirty="0" sz="1200" spc="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469265">
              <a:lnSpc>
                <a:spcPts val="1380"/>
              </a:lnSpc>
              <a:tabLst>
                <a:tab pos="697865" algn="l"/>
              </a:tabLst>
            </a:pPr>
            <a:r>
              <a:rPr dirty="0" sz="1200">
                <a:latin typeface="Times New Roman"/>
                <a:cs typeface="Times New Roman"/>
              </a:rPr>
              <a:t>-	</a:t>
            </a:r>
            <a:r>
              <a:rPr dirty="0" sz="1200">
                <a:latin typeface="Times New Roman"/>
                <a:cs typeface="Times New Roman"/>
              </a:rPr>
              <a:t>“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 “</a:t>
            </a:r>
            <a:endParaRPr sz="1200">
              <a:latin typeface="Times New Roman"/>
              <a:cs typeface="Times New Roman"/>
            </a:endParaRPr>
          </a:p>
          <a:p>
            <a:pPr marL="469265">
              <a:lnSpc>
                <a:spcPts val="1380"/>
              </a:lnSpc>
              <a:tabLst>
                <a:tab pos="697865" algn="l"/>
              </a:tabLst>
            </a:pPr>
            <a:r>
              <a:rPr dirty="0" sz="1200">
                <a:latin typeface="Times New Roman"/>
                <a:cs typeface="Times New Roman"/>
              </a:rPr>
              <a:t>-	</a:t>
            </a:r>
            <a:r>
              <a:rPr dirty="0" sz="1200">
                <a:latin typeface="Times New Roman"/>
                <a:cs typeface="Times New Roman"/>
              </a:rPr>
              <a:t>“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“</a:t>
            </a:r>
            <a:endParaRPr sz="1200">
              <a:latin typeface="Times New Roman"/>
              <a:cs typeface="Times New Roman"/>
            </a:endParaRPr>
          </a:p>
          <a:p>
            <a:pPr lvl="1" marL="697865" indent="-228600">
              <a:lnSpc>
                <a:spcPts val="138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“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troug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o   “</a:t>
            </a:r>
            <a:endParaRPr sz="1200">
              <a:latin typeface="Times New Roman"/>
              <a:cs typeface="Times New Roman"/>
            </a:endParaRPr>
          </a:p>
          <a:p>
            <a:pPr lvl="1" marL="697865" indent="-228600">
              <a:lnSpc>
                <a:spcPts val="138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k door</a:t>
            </a:r>
            <a:endParaRPr sz="1200">
              <a:latin typeface="Times New Roman"/>
              <a:cs typeface="Times New Roman"/>
            </a:endParaRPr>
          </a:p>
          <a:p>
            <a:pPr lvl="1" marL="697865" indent="-228600">
              <a:lnSpc>
                <a:spcPts val="141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f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ont door (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lopte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tanju )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1"/>
              </a:spcBef>
              <a:buFont typeface="Times New Roman"/>
              <a:buChar char="-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ODBR</a:t>
            </a:r>
            <a:r>
              <a:rPr dirty="0" sz="1200" spc="-5" b="1">
                <a:latin typeface="Times New Roman"/>
                <a:cs typeface="Times New Roman"/>
              </a:rPr>
              <a:t>A</a:t>
            </a:r>
            <a:r>
              <a:rPr dirty="0" sz="1200" b="1">
                <a:latin typeface="Times New Roman"/>
                <a:cs typeface="Times New Roman"/>
              </a:rPr>
              <a:t>NA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100">
              <a:latin typeface="Times New Roman"/>
              <a:cs typeface="Times New Roman"/>
            </a:endParaRPr>
          </a:p>
          <a:p>
            <a:pPr lvl="2" marL="926465" indent="-228600">
              <a:lnSpc>
                <a:spcPts val="1410"/>
              </a:lnSpc>
              <a:buFont typeface="Times New Roman"/>
              <a:buAutoNum type="arabicParenR"/>
              <a:tabLst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RAD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GU</a:t>
            </a:r>
            <a:endParaRPr sz="1200">
              <a:latin typeface="Times New Roman"/>
              <a:cs typeface="Times New Roman"/>
            </a:endParaRPr>
          </a:p>
          <a:p>
            <a:pPr lvl="1" marL="697865" indent="-228600">
              <a:lnSpc>
                <a:spcPts val="138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tehnika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kli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nja u odb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menom st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vu u svim 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ma</a:t>
            </a:r>
            <a:endParaRPr sz="1200">
              <a:latin typeface="Times New Roman"/>
              <a:cs typeface="Times New Roman"/>
            </a:endParaRPr>
          </a:p>
          <a:p>
            <a:pPr lvl="1" marL="697865" indent="-228600">
              <a:lnSpc>
                <a:spcPts val="138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kombinov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tehnika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kli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nja u odb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mbenom st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vu 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njem i skokovima</a:t>
            </a:r>
            <a:endParaRPr sz="1200">
              <a:latin typeface="Times New Roman"/>
              <a:cs typeface="Times New Roman"/>
            </a:endParaRPr>
          </a:p>
          <a:p>
            <a:pPr lvl="1" marL="697865" indent="-228600">
              <a:lnSpc>
                <a:spcPts val="138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meni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ni kor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endParaRPr sz="1200">
              <a:latin typeface="Times New Roman"/>
              <a:cs typeface="Times New Roman"/>
            </a:endParaRPr>
          </a:p>
          <a:p>
            <a:pPr marL="69786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2)  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5">
                <a:latin typeface="Times New Roman"/>
                <a:cs typeface="Times New Roman"/>
              </a:rPr>
              <a:t>D</a:t>
            </a:r>
            <a:r>
              <a:rPr dirty="0" sz="1200" spc="-10">
                <a:latin typeface="Times New Roman"/>
                <a:cs typeface="Times New Roman"/>
              </a:rPr>
              <a:t>B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5">
                <a:latin typeface="Times New Roman"/>
                <a:cs typeface="Times New Roman"/>
              </a:rPr>
              <a:t>M</a:t>
            </a:r>
            <a:r>
              <a:rPr dirty="0" sz="1200" spc="-10">
                <a:latin typeface="Times New Roman"/>
                <a:cs typeface="Times New Roman"/>
              </a:rPr>
              <a:t>B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  <a:p>
            <a:pPr marL="697865" indent="-228600">
              <a:lnSpc>
                <a:spcPts val="138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lelni</a:t>
            </a:r>
            <a:endParaRPr sz="1200">
              <a:latin typeface="Times New Roman"/>
              <a:cs typeface="Times New Roman"/>
            </a:endParaRPr>
          </a:p>
          <a:p>
            <a:pPr marL="697865" indent="-228600">
              <a:lnSpc>
                <a:spcPts val="138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dij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lni</a:t>
            </a:r>
            <a:endParaRPr sz="1200">
              <a:latin typeface="Times New Roman"/>
              <a:cs typeface="Times New Roman"/>
            </a:endParaRPr>
          </a:p>
          <a:p>
            <a:pPr marL="69786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3)  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RAD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</a:t>
            </a:r>
            <a:r>
              <a:rPr dirty="0" sz="1200" spc="-5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U</a:t>
            </a:r>
            <a:endParaRPr sz="1200">
              <a:latin typeface="Times New Roman"/>
              <a:cs typeface="Times New Roman"/>
            </a:endParaRPr>
          </a:p>
          <a:p>
            <a:pPr marL="697865" indent="-228600">
              <a:lnSpc>
                <a:spcPts val="138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kod pokuš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ja 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bij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lopte</a:t>
            </a:r>
            <a:endParaRPr sz="1200">
              <a:latin typeface="Times New Roman"/>
              <a:cs typeface="Times New Roman"/>
            </a:endParaRPr>
          </a:p>
          <a:p>
            <a:pPr marL="697865" indent="-228600">
              <a:lnSpc>
                <a:spcPts val="141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u omet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nju driblin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Times New Roman"/>
              <a:buChar char="-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Times New Roman"/>
                <a:cs typeface="Times New Roman"/>
              </a:rPr>
              <a:t>IN</a:t>
            </a:r>
            <a:r>
              <a:rPr dirty="0" sz="1200" spc="-5" b="1">
                <a:latin typeface="Times New Roman"/>
                <a:cs typeface="Times New Roman"/>
              </a:rPr>
              <a:t>D</a:t>
            </a:r>
            <a:r>
              <a:rPr dirty="0" sz="1200" b="1">
                <a:latin typeface="Times New Roman"/>
                <a:cs typeface="Times New Roman"/>
              </a:rPr>
              <a:t>IVID</a:t>
            </a:r>
            <a:r>
              <a:rPr dirty="0" sz="1200" spc="-5" b="1">
                <a:latin typeface="Times New Roman"/>
                <a:cs typeface="Times New Roman"/>
              </a:rPr>
              <a:t>U</a:t>
            </a:r>
            <a:r>
              <a:rPr dirty="0" sz="1200" b="1">
                <a:latin typeface="Times New Roman"/>
                <a:cs typeface="Times New Roman"/>
              </a:rPr>
              <a:t>ALNA 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T</a:t>
            </a:r>
            <a:r>
              <a:rPr dirty="0" sz="1200" spc="5" b="1">
                <a:latin typeface="Times New Roman"/>
                <a:cs typeface="Times New Roman"/>
              </a:rPr>
              <a:t>A</a:t>
            </a:r>
            <a:r>
              <a:rPr dirty="0" sz="1200" spc="-10" b="1">
                <a:latin typeface="Times New Roman"/>
                <a:cs typeface="Times New Roman"/>
              </a:rPr>
              <a:t>K</a:t>
            </a:r>
            <a:r>
              <a:rPr dirty="0" sz="1200" b="1">
                <a:latin typeface="Times New Roman"/>
                <a:cs typeface="Times New Roman"/>
              </a:rPr>
              <a:t>TI</a:t>
            </a:r>
            <a:r>
              <a:rPr dirty="0" sz="1200" spc="-10" b="1">
                <a:latin typeface="Times New Roman"/>
                <a:cs typeface="Times New Roman"/>
              </a:rPr>
              <a:t>K</a:t>
            </a:r>
            <a:r>
              <a:rPr dirty="0" sz="1200" b="1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100">
              <a:latin typeface="Times New Roman"/>
              <a:cs typeface="Times New Roman"/>
            </a:endParaRPr>
          </a:p>
          <a:p>
            <a:pPr marL="697865">
              <a:lnSpc>
                <a:spcPts val="1410"/>
              </a:lnSpc>
            </a:pPr>
            <a:r>
              <a:rPr dirty="0" sz="1200" spc="-10">
                <a:latin typeface="Times New Roman"/>
                <a:cs typeface="Times New Roman"/>
              </a:rPr>
              <a:t>F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APADA</a:t>
            </a:r>
            <a:endParaRPr sz="1200">
              <a:latin typeface="Times New Roman"/>
              <a:cs typeface="Times New Roman"/>
            </a:endParaRPr>
          </a:p>
          <a:p>
            <a:pPr lvl="1" marL="926465" indent="-228600">
              <a:lnSpc>
                <a:spcPts val="1380"/>
              </a:lnSpc>
              <a:buFont typeface="Times New Roman"/>
              <a:buAutoNum type="arabicParenR"/>
              <a:tabLst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 : 1  u 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 na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lom , 1/2  i  ¼  te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endParaRPr sz="1200">
              <a:latin typeface="Times New Roman"/>
              <a:cs typeface="Times New Roman"/>
            </a:endParaRPr>
          </a:p>
          <a:p>
            <a:pPr lvl="1" marL="926465" indent="-228600">
              <a:lnSpc>
                <a:spcPts val="1410"/>
              </a:lnSpc>
              <a:buFont typeface="Times New Roman"/>
              <a:buAutoNum type="arabicParenR"/>
              <a:tabLst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1 : 1 + 1   k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697865">
              <a:lnSpc>
                <a:spcPts val="1410"/>
              </a:lnSpc>
            </a:pPr>
            <a:r>
              <a:rPr dirty="0" sz="1200" spc="-10">
                <a:latin typeface="Times New Roman"/>
                <a:cs typeface="Times New Roman"/>
              </a:rPr>
              <a:t>F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  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15">
                <a:latin typeface="Times New Roman"/>
                <a:cs typeface="Times New Roman"/>
              </a:rPr>
              <a:t>B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12700" indent="685165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1)  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 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 : 1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+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 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tva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koša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skok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latin typeface="Times New Roman"/>
                <a:cs typeface="Times New Roman"/>
              </a:rPr>
              <a:t>G</a:t>
            </a:r>
            <a:r>
              <a:rPr dirty="0" sz="1200" b="1">
                <a:latin typeface="Times New Roman"/>
                <a:cs typeface="Times New Roman"/>
              </a:rPr>
              <a:t>R</a:t>
            </a:r>
            <a:r>
              <a:rPr dirty="0" sz="1200" spc="5" b="1">
                <a:latin typeface="Times New Roman"/>
                <a:cs typeface="Times New Roman"/>
              </a:rPr>
              <a:t>U</a:t>
            </a:r>
            <a:r>
              <a:rPr dirty="0" sz="1200" b="1">
                <a:latin typeface="Times New Roman"/>
                <a:cs typeface="Times New Roman"/>
              </a:rPr>
              <a:t>P</a:t>
            </a:r>
            <a:r>
              <a:rPr dirty="0" sz="1200" spc="-5" b="1">
                <a:latin typeface="Times New Roman"/>
                <a:cs typeface="Times New Roman"/>
              </a:rPr>
              <a:t>N</a:t>
            </a:r>
            <a:r>
              <a:rPr dirty="0" sz="1200" b="1">
                <a:latin typeface="Times New Roman"/>
                <a:cs typeface="Times New Roman"/>
              </a:rPr>
              <a:t>A TA</a:t>
            </a:r>
            <a:r>
              <a:rPr dirty="0" sz="1200" spc="-15" b="1">
                <a:latin typeface="Times New Roman"/>
                <a:cs typeface="Times New Roman"/>
              </a:rPr>
              <a:t>K</a:t>
            </a:r>
            <a:r>
              <a:rPr dirty="0" sz="1200" b="1">
                <a:latin typeface="Times New Roman"/>
                <a:cs typeface="Times New Roman"/>
              </a:rPr>
              <a:t>T</a:t>
            </a:r>
            <a:r>
              <a:rPr dirty="0" sz="1200" spc="10" b="1">
                <a:latin typeface="Times New Roman"/>
                <a:cs typeface="Times New Roman"/>
              </a:rPr>
              <a:t>I</a:t>
            </a:r>
            <a:r>
              <a:rPr dirty="0" sz="1200" spc="-10" b="1">
                <a:latin typeface="Times New Roman"/>
                <a:cs typeface="Times New Roman"/>
              </a:rPr>
              <a:t>K</a:t>
            </a:r>
            <a:r>
              <a:rPr dirty="0" sz="1200" b="1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697865" marR="3926204">
              <a:lnSpc>
                <a:spcPts val="1380"/>
              </a:lnSpc>
            </a:pPr>
            <a:r>
              <a:rPr dirty="0" sz="1200" spc="-10">
                <a:latin typeface="Times New Roman"/>
                <a:cs typeface="Times New Roman"/>
              </a:rPr>
              <a:t>F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APADA</a:t>
            </a:r>
            <a:r>
              <a:rPr dirty="0" sz="1200">
                <a:latin typeface="Times New Roman"/>
                <a:cs typeface="Times New Roman"/>
              </a:rPr>
              <a:t> 1)  </a:t>
            </a:r>
            <a:r>
              <a:rPr dirty="0" sz="1200" spc="-1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 : 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R="3863340">
              <a:lnSpc>
                <a:spcPct val="100000"/>
              </a:lnSpc>
            </a:pPr>
            <a:r>
              <a:rPr dirty="0" sz="1200" spc="-10" b="1">
                <a:latin typeface="Times New Roman"/>
                <a:cs typeface="Times New Roman"/>
              </a:rPr>
              <a:t>K</a:t>
            </a:r>
            <a:r>
              <a:rPr dirty="0" sz="1200" b="1">
                <a:latin typeface="Times New Roman"/>
                <a:cs typeface="Times New Roman"/>
              </a:rPr>
              <a:t>OLE</a:t>
            </a:r>
            <a:r>
              <a:rPr dirty="0" sz="1200" spc="-10" b="1">
                <a:latin typeface="Times New Roman"/>
                <a:cs typeface="Times New Roman"/>
              </a:rPr>
              <a:t>K</a:t>
            </a:r>
            <a:r>
              <a:rPr dirty="0" sz="1200" b="1">
                <a:latin typeface="Times New Roman"/>
                <a:cs typeface="Times New Roman"/>
              </a:rPr>
              <a:t>TIV</a:t>
            </a:r>
            <a:r>
              <a:rPr dirty="0" sz="1200" spc="-5" b="1">
                <a:latin typeface="Times New Roman"/>
                <a:cs typeface="Times New Roman"/>
              </a:rPr>
              <a:t>N</a:t>
            </a:r>
            <a:r>
              <a:rPr dirty="0" sz="1200" b="1">
                <a:latin typeface="Times New Roman"/>
                <a:cs typeface="Times New Roman"/>
              </a:rPr>
              <a:t>A T</a:t>
            </a:r>
            <a:r>
              <a:rPr dirty="0" sz="1200" spc="5" b="1">
                <a:latin typeface="Times New Roman"/>
                <a:cs typeface="Times New Roman"/>
              </a:rPr>
              <a:t>A</a:t>
            </a:r>
            <a:r>
              <a:rPr dirty="0" sz="1200" spc="-10" b="1">
                <a:latin typeface="Times New Roman"/>
                <a:cs typeface="Times New Roman"/>
              </a:rPr>
              <a:t>K</a:t>
            </a:r>
            <a:r>
              <a:rPr dirty="0" sz="1200" b="1">
                <a:latin typeface="Times New Roman"/>
                <a:cs typeface="Times New Roman"/>
              </a:rPr>
              <a:t>TI</a:t>
            </a:r>
            <a:r>
              <a:rPr dirty="0" sz="1200" spc="-10" b="1">
                <a:latin typeface="Times New Roman"/>
                <a:cs typeface="Times New Roman"/>
              </a:rPr>
              <a:t>K</a:t>
            </a:r>
            <a:r>
              <a:rPr dirty="0" sz="1200" b="1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9089" y="902765"/>
            <a:ext cx="478599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 spc="-10">
                <a:latin typeface="Times New Roman"/>
                <a:cs typeface="Times New Roman"/>
              </a:rPr>
              <a:t>F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APADA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380"/>
              </a:lnSpc>
              <a:buFont typeface="Times New Roman"/>
              <a:buAutoNum type="arabicParenR"/>
              <a:tabLst>
                <a:tab pos="241300" algn="l"/>
              </a:tabLst>
            </a:pPr>
            <a:r>
              <a:rPr dirty="0" sz="1200">
                <a:latin typeface="Times New Roman"/>
                <a:cs typeface="Times New Roman"/>
              </a:rPr>
              <a:t>kontra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sa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om,kr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tkim pasom,po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una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linija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kontra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410"/>
              </a:lnSpc>
              <a:buFont typeface="Times New Roman"/>
              <a:buAutoNum type="arabicParenR"/>
              <a:tabLst>
                <a:tab pos="241300" algn="l"/>
              </a:tabLst>
            </a:pP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ssing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game ( 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spo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osnovne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linije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,</a:t>
            </a:r>
            <a:r>
              <a:rPr dirty="0" sz="1200">
                <a:latin typeface="Times New Roman"/>
                <a:cs typeface="Times New Roman"/>
              </a:rPr>
              <a:t>prin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ipi 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0272" y="3653966"/>
            <a:ext cx="2660650" cy="539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u="heavy">
                <a:latin typeface="Times New Roman"/>
                <a:cs typeface="Times New Roman"/>
              </a:rPr>
              <a:t>TRENING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#1 </a:t>
            </a:r>
            <a:r>
              <a:rPr dirty="0" sz="1200" b="1" u="heavy">
                <a:latin typeface="Times New Roman"/>
                <a:cs typeface="Times New Roman"/>
              </a:rPr>
              <a:t>– </a:t>
            </a:r>
            <a:r>
              <a:rPr dirty="0" sz="1200" b="1" u="heavy">
                <a:latin typeface="Times New Roman"/>
                <a:cs typeface="Times New Roman"/>
              </a:rPr>
              <a:t>NED</a:t>
            </a:r>
            <a:r>
              <a:rPr dirty="0" sz="1200" spc="10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LJA </a:t>
            </a:r>
            <a:r>
              <a:rPr dirty="0" sz="1200" spc="-10" b="1" u="heavy">
                <a:latin typeface="Times New Roman"/>
                <a:cs typeface="Times New Roman"/>
              </a:rPr>
              <a:t>(</a:t>
            </a:r>
            <a:r>
              <a:rPr dirty="0" sz="1200" b="1" u="heavy">
                <a:latin typeface="Times New Roman"/>
                <a:cs typeface="Times New Roman"/>
              </a:rPr>
              <a:t>poslepo</a:t>
            </a:r>
            <a:r>
              <a:rPr dirty="0" sz="1200" spc="5" b="1" u="heavy">
                <a:latin typeface="Times New Roman"/>
                <a:cs typeface="Times New Roman"/>
              </a:rPr>
              <a:t>d</a:t>
            </a:r>
            <a:r>
              <a:rPr dirty="0" sz="1200" b="1" u="heavy">
                <a:latin typeface="Times New Roman"/>
                <a:cs typeface="Times New Roman"/>
              </a:rPr>
              <a:t>n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</a:t>
            </a:r>
            <a:r>
              <a:rPr dirty="0" sz="1200" spc="-5" b="1" i="1" u="heavy">
                <a:latin typeface="Times New Roman"/>
                <a:cs typeface="Times New Roman"/>
              </a:rPr>
              <a:t>-</a:t>
            </a:r>
            <a:r>
              <a:rPr dirty="0" sz="1200" b="1" i="1" u="heavy">
                <a:latin typeface="Times New Roman"/>
                <a:cs typeface="Times New Roman"/>
              </a:rPr>
              <a:t>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m</a:t>
            </a:r>
            <a:r>
              <a:rPr dirty="0" sz="1200" spc="5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72684" y="4201794"/>
            <a:ext cx="1743710" cy="159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0272" y="5815252"/>
            <a:ext cx="7239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glavni d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6909" y="5815252"/>
            <a:ext cx="1778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72684" y="6004559"/>
            <a:ext cx="1743710" cy="159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756909" y="7618525"/>
            <a:ext cx="1778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72684" y="7807325"/>
            <a:ext cx="1743710" cy="1594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756909" y="9423195"/>
            <a:ext cx="1778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72684" y="9596754"/>
            <a:ext cx="1743710" cy="10971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15771" y="4319446"/>
          <a:ext cx="4036060" cy="100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"/>
                <a:gridCol w="2640317"/>
                <a:gridCol w="1177759"/>
              </a:tblGrid>
              <a:tr h="31965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llh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ndling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 mestu i k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tanju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627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6055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šu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ice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driblin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247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2029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iba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i istez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247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15771" y="6122592"/>
          <a:ext cx="4036060" cy="1903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"/>
                <a:gridCol w="3109150"/>
                <a:gridCol w="708774"/>
              </a:tblGrid>
              <a:tr h="32029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ustavlj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iz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jednog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 dva kont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kta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d1,)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6061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ustavlj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nje, pivotir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d2)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6061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polaz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 u 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iblin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ustavlj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d3)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54101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7.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iona 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lina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(d4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4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utopas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ustavlj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nje, pivotir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nje, dod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15. min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2029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8.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šta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756909" y="2347517"/>
            <a:ext cx="1778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d4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26922" y="2322117"/>
          <a:ext cx="4888865" cy="948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654"/>
                <a:gridCol w="4102620"/>
                <a:gridCol w="379145"/>
              </a:tblGrid>
              <a:tr h="293369">
                <a:tc gridSpan="2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z="1200" spc="-300" b="1" i="1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za</a:t>
                      </a:r>
                      <a:r>
                        <a:rPr dirty="0" sz="1200" spc="-5" b="1" i="1" u="heavy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ršn</a:t>
                      </a:r>
                      <a:r>
                        <a:rPr dirty="0" sz="1200" spc="-295" b="1" i="1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i deo: 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9854"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9.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tabLst>
                          <a:tab pos="3316604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kor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ija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šut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iz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mest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2m od koša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95084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tabLst>
                          <a:tab pos="3392804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	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0272" y="1082597"/>
            <a:ext cx="2878455" cy="539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u="heavy">
                <a:latin typeface="Times New Roman"/>
                <a:cs typeface="Times New Roman"/>
              </a:rPr>
              <a:t>TRENING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#2 </a:t>
            </a:r>
            <a:r>
              <a:rPr dirty="0" sz="1200" b="1" u="heavy">
                <a:latin typeface="Times New Roman"/>
                <a:cs typeface="Times New Roman"/>
              </a:rPr>
              <a:t>–</a:t>
            </a:r>
            <a:r>
              <a:rPr dirty="0" sz="1200" spc="10" b="1" u="heavy">
                <a:latin typeface="Times New Roman"/>
                <a:cs typeface="Times New Roman"/>
              </a:rPr>
              <a:t> </a:t>
            </a:r>
            <a:r>
              <a:rPr dirty="0" sz="1200" spc="-15" b="1" u="heavy">
                <a:latin typeface="Times New Roman"/>
                <a:cs typeface="Times New Roman"/>
              </a:rPr>
              <a:t>P</a:t>
            </a:r>
            <a:r>
              <a:rPr dirty="0" sz="1200" b="1" u="heavy">
                <a:latin typeface="Times New Roman"/>
                <a:cs typeface="Times New Roman"/>
              </a:rPr>
              <a:t>ON</a:t>
            </a:r>
            <a:r>
              <a:rPr dirty="0" sz="1200" spc="10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DELJAK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(pr</a:t>
            </a:r>
            <a:r>
              <a:rPr dirty="0" sz="1200" spc="-10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podn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</a:t>
            </a:r>
            <a:r>
              <a:rPr dirty="0" sz="1200" spc="-5" b="1" i="1" u="heavy">
                <a:latin typeface="Times New Roman"/>
                <a:cs typeface="Times New Roman"/>
              </a:rPr>
              <a:t>-</a:t>
            </a:r>
            <a:r>
              <a:rPr dirty="0" sz="1200" b="1" i="1" u="heavy">
                <a:latin typeface="Times New Roman"/>
                <a:cs typeface="Times New Roman"/>
              </a:rPr>
              <a:t>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m</a:t>
            </a:r>
            <a:r>
              <a:rPr dirty="0" sz="1200" spc="5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72684" y="1630679"/>
            <a:ext cx="1743710" cy="159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0272" y="3245534"/>
            <a:ext cx="7239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glavni d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6909" y="3244010"/>
            <a:ext cx="1778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72684" y="3433444"/>
            <a:ext cx="1743710" cy="1594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37996" y="3602150"/>
            <a:ext cx="2476500" cy="359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4.	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volinijski dribling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</a:t>
            </a:r>
            <a:r>
              <a:rPr dirty="0" sz="1200" spc="5">
                <a:latin typeface="Times New Roman"/>
                <a:cs typeface="Times New Roman"/>
              </a:rPr>
              <a:t>6</a:t>
            </a:r>
            <a:r>
              <a:rPr dirty="0" sz="1200">
                <a:latin typeface="Times New Roman"/>
                <a:cs typeface="Times New Roman"/>
              </a:rPr>
              <a:t>):</a:t>
            </a:r>
            <a:endParaRPr sz="1200">
              <a:latin typeface="Times New Roman"/>
              <a:cs typeface="Times New Roman"/>
            </a:endParaRPr>
          </a:p>
          <a:p>
            <a:pPr marL="264160">
              <a:lnSpc>
                <a:spcPts val="1435"/>
              </a:lnSpc>
            </a:pP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vrste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ruk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 ritma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7684" y="3602150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7996" y="4143170"/>
            <a:ext cx="2261235" cy="359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marR="5080" indent="-251460">
              <a:lnSpc>
                <a:spcPts val="143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5.	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ik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 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(d7</a:t>
            </a:r>
            <a:r>
              <a:rPr dirty="0" sz="1200" spc="-10">
                <a:latin typeface="Times New Roman"/>
                <a:cs typeface="Times New Roman"/>
              </a:rPr>
              <a:t>)</a:t>
            </a:r>
            <a:r>
              <a:rPr dirty="0" sz="1200">
                <a:latin typeface="Times New Roman"/>
                <a:cs typeface="Times New Roman"/>
              </a:rPr>
              <a:t>: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dnja, 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đn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37684" y="4143170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7996" y="4684190"/>
            <a:ext cx="2895600" cy="53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6.	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iona 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lina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(d7</a:t>
            </a:r>
            <a:r>
              <a:rPr dirty="0" sz="1200" spc="-10">
                <a:latin typeface="Times New Roman"/>
                <a:cs typeface="Times New Roman"/>
              </a:rPr>
              <a:t>)</a:t>
            </a:r>
            <a:r>
              <a:rPr dirty="0" sz="120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264160" marR="5080">
              <a:lnSpc>
                <a:spcPts val="1420"/>
              </a:lnSpc>
              <a:spcBef>
                <a:spcPts val="55"/>
              </a:spcBef>
            </a:pPr>
            <a:r>
              <a:rPr dirty="0" sz="1200">
                <a:latin typeface="Times New Roman"/>
                <a:cs typeface="Times New Roman"/>
              </a:rPr>
              <a:t>polaz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ibl., dve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men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 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ni kora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(dvo</a:t>
            </a:r>
            <a:r>
              <a:rPr dirty="0" sz="1200" spc="-5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k, pr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du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ni, 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37684" y="4684190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56909" y="5048680"/>
            <a:ext cx="1778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72684" y="5238114"/>
            <a:ext cx="1743710" cy="159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37996" y="5406820"/>
            <a:ext cx="18561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7.	</a:t>
            </a:r>
            <a:r>
              <a:rPr dirty="0" sz="1200">
                <a:latin typeface="Times New Roman"/>
                <a:cs typeface="Times New Roman"/>
              </a:rPr>
              <a:t>stav, k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st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vu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</a:t>
            </a:r>
            <a:r>
              <a:rPr dirty="0" sz="1200" spc="5">
                <a:latin typeface="Times New Roman"/>
                <a:cs typeface="Times New Roman"/>
              </a:rPr>
              <a:t>8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13884" y="5406820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7996" y="5766484"/>
            <a:ext cx="29857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8.	</a:t>
            </a:r>
            <a:r>
              <a:rPr dirty="0" sz="1200">
                <a:latin typeface="Times New Roman"/>
                <a:cs typeface="Times New Roman"/>
              </a:rPr>
              <a:t>pril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u 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lopto</a:t>
            </a:r>
            <a:r>
              <a:rPr dirty="0" sz="1200" spc="10">
                <a:latin typeface="Times New Roman"/>
                <a:cs typeface="Times New Roman"/>
              </a:rPr>
              <a:t>m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k, </a:t>
            </a:r>
            <a:r>
              <a:rPr dirty="0" sz="1200" spc="10">
                <a:latin typeface="Times New Roman"/>
                <a:cs typeface="Times New Roman"/>
              </a:rPr>
              <a:t>s</a:t>
            </a:r>
            <a:r>
              <a:rPr dirty="0" sz="1200">
                <a:latin typeface="Times New Roman"/>
                <a:cs typeface="Times New Roman"/>
              </a:rPr>
              <a:t>tav </a:t>
            </a:r>
            <a:r>
              <a:rPr dirty="0" sz="1200" spc="-10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9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3884" y="5766484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7996" y="6127672"/>
            <a:ext cx="3125470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marR="5080" indent="-251460">
              <a:lnSpc>
                <a:spcPts val="142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9.	</a:t>
            </a:r>
            <a:r>
              <a:rPr dirty="0" sz="1200">
                <a:latin typeface="Times New Roman"/>
                <a:cs typeface="Times New Roman"/>
              </a:rPr>
              <a:t>taping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loptu, kontroli</a:t>
            </a:r>
            <a:r>
              <a:rPr dirty="0" sz="1200" spc="10">
                <a:latin typeface="Times New Roman"/>
                <a:cs typeface="Times New Roman"/>
              </a:rPr>
              <a:t>s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 pritis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ru</a:t>
            </a:r>
            <a:r>
              <a:rPr dirty="0" sz="1200" spc="-5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ma 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 loptu, pivotir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štita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13884" y="6127672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56909" y="6851953"/>
            <a:ext cx="1778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72684" y="7040879"/>
            <a:ext cx="1743710" cy="1593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972684" y="8830309"/>
            <a:ext cx="1743710" cy="1593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15771" y="1748077"/>
          <a:ext cx="4036060" cy="1362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"/>
                <a:gridCol w="3001505"/>
                <a:gridCol w="816419"/>
              </a:tblGrid>
              <a:tr h="32029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llh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ndling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 mestu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2104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3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iona 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lina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(d5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945" marR="307340">
                        <a:lnSpc>
                          <a:spcPts val="1420"/>
                        </a:lnSpc>
                        <a:spcBef>
                          <a:spcPts val="50"/>
                        </a:spcBef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utopass,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ustavlj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nje, pol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 u 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iblin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ustavlj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nje, pivotir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204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iba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i istez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738047" y="8604045"/>
          <a:ext cx="5219065" cy="999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2809"/>
                <a:gridCol w="2142235"/>
                <a:gridCol w="663841"/>
              </a:tblGrid>
              <a:tr h="31965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 spc="-300" b="1" i="1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za</a:t>
                      </a:r>
                      <a:r>
                        <a:rPr dirty="0" sz="1200" spc="-5" b="1" i="1" u="heavy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ršn</a:t>
                      </a:r>
                      <a:r>
                        <a:rPr dirty="0" sz="1200" spc="-295" b="1" i="1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i deo: 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79323">
                <a:tc>
                  <a:txBody>
                    <a:bodyPr/>
                    <a:lstStyle/>
                    <a:p>
                      <a:pPr marL="363855" indent="-327660">
                        <a:lnSpc>
                          <a:spcPct val="100000"/>
                        </a:lnSpc>
                        <a:buFont typeface="Times New Roman"/>
                        <a:buAutoNum type="arabicPeriod" startAt="10"/>
                        <a:tabLst>
                          <a:tab pos="36449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kor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ija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šuta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"/>
                        </a:spcBef>
                        <a:buFont typeface="Times New Roman"/>
                        <a:buAutoNum type="arabicPeriod" startAt="10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3855" indent="-327660">
                        <a:lnSpc>
                          <a:spcPct val="100000"/>
                        </a:lnSpc>
                        <a:buFont typeface="Times New Roman"/>
                        <a:buAutoNum type="arabicPeriod" startAt="10"/>
                        <a:tabLst>
                          <a:tab pos="36449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226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9883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0272" y="1626665"/>
            <a:ext cx="5174615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99618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d9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u="heavy">
                <a:latin typeface="Times New Roman"/>
                <a:cs typeface="Times New Roman"/>
              </a:rPr>
              <a:t>TRENING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#3 </a:t>
            </a:r>
            <a:r>
              <a:rPr dirty="0" sz="1200" b="1" u="heavy">
                <a:latin typeface="Times New Roman"/>
                <a:cs typeface="Times New Roman"/>
              </a:rPr>
              <a:t>–</a:t>
            </a:r>
            <a:r>
              <a:rPr dirty="0" sz="1200" spc="10" b="1" u="heavy">
                <a:latin typeface="Times New Roman"/>
                <a:cs typeface="Times New Roman"/>
              </a:rPr>
              <a:t> </a:t>
            </a:r>
            <a:r>
              <a:rPr dirty="0" sz="1200" spc="-15" b="1" u="heavy">
                <a:latin typeface="Times New Roman"/>
                <a:cs typeface="Times New Roman"/>
              </a:rPr>
              <a:t>P</a:t>
            </a:r>
            <a:r>
              <a:rPr dirty="0" sz="1200" b="1" u="heavy">
                <a:latin typeface="Times New Roman"/>
                <a:cs typeface="Times New Roman"/>
              </a:rPr>
              <a:t>ON</a:t>
            </a:r>
            <a:r>
              <a:rPr dirty="0" sz="1200" spc="10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DELJAK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(posl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podn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</a:t>
            </a:r>
            <a:r>
              <a:rPr dirty="0" sz="1200" spc="-5" b="1" i="1" u="heavy">
                <a:latin typeface="Times New Roman"/>
                <a:cs typeface="Times New Roman"/>
              </a:rPr>
              <a:t>-</a:t>
            </a:r>
            <a:r>
              <a:rPr dirty="0" sz="1200" b="1" i="1" u="heavy">
                <a:latin typeface="Times New Roman"/>
                <a:cs typeface="Times New Roman"/>
              </a:rPr>
              <a:t>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m</a:t>
            </a:r>
            <a:r>
              <a:rPr dirty="0" sz="1200" spc="5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60950" y="2536189"/>
            <a:ext cx="1567179" cy="1418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0272" y="3970958"/>
            <a:ext cx="7239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glavni d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8809" y="3970958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55234" y="4337049"/>
            <a:ext cx="1580514" cy="1420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718809" y="5774104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d11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02834" y="5952489"/>
            <a:ext cx="1885314" cy="34201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760272" y="9382047"/>
            <a:ext cx="8216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deo: 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8809" y="9382047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d12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15771" y="2654857"/>
          <a:ext cx="4036060" cy="1182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"/>
                <a:gridCol w="3103460"/>
                <a:gridCol w="714463"/>
              </a:tblGrid>
              <a:tr h="22980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iona 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lina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(d1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3188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 marR="205104">
                        <a:lnSpc>
                          <a:spcPts val="284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polaz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 u 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ibl., pr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ustavlj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nje, pivot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iba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i istez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2029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šu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ice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driblin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 (s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bija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ruk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15771" y="4278298"/>
          <a:ext cx="4036060" cy="208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"/>
                <a:gridCol w="3167062"/>
                <a:gridCol w="650862"/>
              </a:tblGrid>
              <a:tr h="32029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tanje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 st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vu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3118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43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1:1 na ½ 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obu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 odb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(d1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8455" indent="-193675">
                        <a:lnSpc>
                          <a:spcPts val="1415"/>
                        </a:lnSpc>
                        <a:buFont typeface="Times New Roman"/>
                        <a:buAutoNum type="alphaLcParenR"/>
                        <a:tabLst>
                          <a:tab pos="33909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od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7345" indent="-202565">
                        <a:lnSpc>
                          <a:spcPts val="1430"/>
                        </a:lnSpc>
                        <a:buFont typeface="Times New Roman"/>
                        <a:buAutoNum type="alphaLcParenR"/>
                        <a:tabLst>
                          <a:tab pos="34798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 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70510"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takmič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rski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7050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1:1 u koridoru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obuka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 odb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(d1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590042"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8455" indent="-193675">
                        <a:lnSpc>
                          <a:spcPts val="1430"/>
                        </a:lnSpc>
                        <a:buFont typeface="Times New Roman"/>
                        <a:buAutoNum type="alphaLcParenR"/>
                        <a:tabLst>
                          <a:tab pos="33909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od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7345" indent="-202565">
                        <a:lnSpc>
                          <a:spcPts val="1415"/>
                        </a:lnSpc>
                        <a:buFont typeface="Times New Roman"/>
                        <a:buAutoNum type="alphaLcParenR"/>
                        <a:tabLst>
                          <a:tab pos="34798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 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ts val="143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takmič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rski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996" y="902765"/>
            <a:ext cx="1845945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marR="5080" indent="-251460">
              <a:lnSpc>
                <a:spcPts val="142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9.	</a:t>
            </a:r>
            <a:r>
              <a:rPr dirty="0" sz="1200">
                <a:latin typeface="Times New Roman"/>
                <a:cs typeface="Times New Roman"/>
              </a:rPr>
              <a:t>prin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ipi 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ssing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m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3:0</a:t>
            </a:r>
            <a:r>
              <a:rPr dirty="0" sz="1200">
                <a:latin typeface="Times New Roman"/>
                <a:cs typeface="Times New Roman"/>
              </a:rPr>
              <a:t>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od lopte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7684" y="902765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10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796" y="1443785"/>
            <a:ext cx="8864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9725" algn="l"/>
              </a:tabLst>
            </a:pPr>
            <a:r>
              <a:rPr dirty="0" sz="1200">
                <a:latin typeface="Times New Roman"/>
                <a:cs typeface="Times New Roman"/>
              </a:rPr>
              <a:t>10.	</a:t>
            </a:r>
            <a:r>
              <a:rPr dirty="0" sz="1200">
                <a:latin typeface="Times New Roman"/>
                <a:cs typeface="Times New Roman"/>
              </a:rPr>
              <a:t>ist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3884" y="1443785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272" y="2527349"/>
            <a:ext cx="5212715" cy="903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95808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d13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u="heavy">
                <a:latin typeface="Times New Roman"/>
                <a:cs typeface="Times New Roman"/>
              </a:rPr>
              <a:t>TRENING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#4 </a:t>
            </a:r>
            <a:r>
              <a:rPr dirty="0" sz="1200" b="1" u="heavy">
                <a:latin typeface="Times New Roman"/>
                <a:cs typeface="Times New Roman"/>
              </a:rPr>
              <a:t>– </a:t>
            </a:r>
            <a:r>
              <a:rPr dirty="0" sz="1200" b="1" u="heavy">
                <a:latin typeface="Times New Roman"/>
                <a:cs typeface="Times New Roman"/>
              </a:rPr>
              <a:t>UTO</a:t>
            </a:r>
            <a:r>
              <a:rPr dirty="0" sz="1200" spc="5" b="1" u="heavy">
                <a:latin typeface="Times New Roman"/>
                <a:cs typeface="Times New Roman"/>
              </a:rPr>
              <a:t>R</a:t>
            </a:r>
            <a:r>
              <a:rPr dirty="0" sz="1200" b="1" u="heavy">
                <a:latin typeface="Times New Roman"/>
                <a:cs typeface="Times New Roman"/>
              </a:rPr>
              <a:t>AK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, SREDA</a:t>
            </a:r>
            <a:r>
              <a:rPr dirty="0" sz="1200" spc="-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(p</a:t>
            </a:r>
            <a:r>
              <a:rPr dirty="0" sz="1200" spc="5" b="1" u="heavy">
                <a:latin typeface="Times New Roman"/>
                <a:cs typeface="Times New Roman"/>
              </a:rPr>
              <a:t>r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podn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</a:t>
            </a:r>
            <a:r>
              <a:rPr dirty="0" sz="1200" spc="-5" b="1" i="1" u="heavy">
                <a:latin typeface="Times New Roman"/>
                <a:cs typeface="Times New Roman"/>
              </a:rPr>
              <a:t>-</a:t>
            </a:r>
            <a:r>
              <a:rPr dirty="0" sz="1200" b="1" i="1" u="heavy">
                <a:latin typeface="Times New Roman"/>
                <a:cs typeface="Times New Roman"/>
              </a:rPr>
              <a:t>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m</a:t>
            </a:r>
            <a:r>
              <a:rPr dirty="0" sz="1200" spc="5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74590" y="3441064"/>
            <a:ext cx="1741805" cy="1591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37996" y="3608246"/>
            <a:ext cx="15538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1.	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llh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ndling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mestu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3884" y="3608246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7996" y="3967910"/>
            <a:ext cx="3085465" cy="359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2.	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iona 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lina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(d1</a:t>
            </a:r>
            <a:r>
              <a:rPr dirty="0" sz="1200" spc="-5">
                <a:latin typeface="Times New Roman"/>
                <a:cs typeface="Times New Roman"/>
              </a:rPr>
              <a:t>4</a:t>
            </a:r>
            <a:r>
              <a:rPr dirty="0" sz="1200">
                <a:latin typeface="Times New Roman"/>
                <a:cs typeface="Times New Roman"/>
              </a:rPr>
              <a:t>):</a:t>
            </a:r>
            <a:endParaRPr sz="1200">
              <a:latin typeface="Times New Roman"/>
              <a:cs typeface="Times New Roman"/>
            </a:endParaRPr>
          </a:p>
          <a:p>
            <a:pPr marL="264160">
              <a:lnSpc>
                <a:spcPts val="1435"/>
              </a:lnSpc>
            </a:pPr>
            <a:r>
              <a:rPr dirty="0" sz="1200">
                <a:latin typeface="Times New Roman"/>
                <a:cs typeface="Times New Roman"/>
              </a:rPr>
              <a:t>pol. u dribl.,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10">
                <a:latin typeface="Times New Roman"/>
                <a:cs typeface="Times New Roman"/>
              </a:rPr>
              <a:t>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 iskor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k, dod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37684" y="3967910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10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7996" y="4329098"/>
            <a:ext cx="3991610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1430"/>
              </a:lnSpc>
            </a:pPr>
            <a:r>
              <a:rPr dirty="0" sz="1200">
                <a:latin typeface="Times New Roman"/>
                <a:cs typeface="Times New Roman"/>
              </a:rPr>
              <a:t>3.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3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3.	</a:t>
            </a:r>
            <a:r>
              <a:rPr dirty="0" sz="1200">
                <a:latin typeface="Times New Roman"/>
                <a:cs typeface="Times New Roman"/>
              </a:rPr>
              <a:t>ist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0272" y="5053252"/>
            <a:ext cx="7239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glavni d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18809" y="5053252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74590" y="5243829"/>
            <a:ext cx="1741805" cy="1591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718809" y="6856525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20309" y="7109459"/>
            <a:ext cx="1648460" cy="1467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718809" y="8661195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01895" y="8834754"/>
            <a:ext cx="1687195" cy="15024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815771" y="5360592"/>
          <a:ext cx="4036060" cy="1723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"/>
                <a:gridCol w="3176066"/>
                <a:gridCol w="641858"/>
              </a:tblGrid>
              <a:tr h="32029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dod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u 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stu (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dod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d15)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3093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just" marL="67945" marR="132715">
                        <a:lnSpc>
                          <a:spcPts val="14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Dod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u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rovima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kolon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č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 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sle dod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nja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ruke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gru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i, 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dnom rukom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sa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dir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ktno i o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od, dod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iz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dribl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70509"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(d16)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7070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Dod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u 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ojka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,situ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iono sa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odb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nom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30568"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(d17)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15771" y="7345221"/>
          <a:ext cx="4036060" cy="100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"/>
                <a:gridCol w="3162515"/>
                <a:gridCol w="655408"/>
              </a:tblGrid>
              <a:tr h="31953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7.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kr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tanje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 st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vu, sprint,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d1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705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8.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takmič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50 dod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10210"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 marR="146050">
                        <a:lnSpc>
                          <a:spcPts val="14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dve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kipe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svi 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č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i) na ½ te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pip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lopt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menja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pos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i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stavlja 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ojanje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0272" y="1626665"/>
            <a:ext cx="8216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deo: 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8809" y="1626665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72684" y="1816734"/>
            <a:ext cx="1743710" cy="159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7996" y="1984805"/>
            <a:ext cx="11264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9.	</a:t>
            </a:r>
            <a:r>
              <a:rPr dirty="0" sz="1200">
                <a:latin typeface="Times New Roman"/>
                <a:cs typeface="Times New Roman"/>
              </a:rPr>
              <a:t>kor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šuta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37684" y="1984805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10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1796" y="2344469"/>
            <a:ext cx="8864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9725" algn="l"/>
              </a:tabLst>
            </a:pPr>
            <a:r>
              <a:rPr dirty="0" sz="1200">
                <a:latin typeface="Times New Roman"/>
                <a:cs typeface="Times New Roman"/>
              </a:rPr>
              <a:t>10.	</a:t>
            </a:r>
            <a:r>
              <a:rPr dirty="0" sz="1200">
                <a:latin typeface="Times New Roman"/>
                <a:cs typeface="Times New Roman"/>
              </a:rPr>
              <a:t>ist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3884" y="2344469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0272" y="3429938"/>
            <a:ext cx="5212715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95808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d18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u="heavy">
                <a:latin typeface="Times New Roman"/>
                <a:cs typeface="Times New Roman"/>
              </a:rPr>
              <a:t>TRENING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#5 </a:t>
            </a:r>
            <a:r>
              <a:rPr dirty="0" sz="1200" b="1" u="heavy">
                <a:latin typeface="Times New Roman"/>
                <a:cs typeface="Times New Roman"/>
              </a:rPr>
              <a:t>– </a:t>
            </a:r>
            <a:r>
              <a:rPr dirty="0" sz="1200" b="1" u="heavy">
                <a:latin typeface="Times New Roman"/>
                <a:cs typeface="Times New Roman"/>
              </a:rPr>
              <a:t>UTO</a:t>
            </a:r>
            <a:r>
              <a:rPr dirty="0" sz="1200" spc="5" b="1" u="heavy">
                <a:latin typeface="Times New Roman"/>
                <a:cs typeface="Times New Roman"/>
              </a:rPr>
              <a:t>R</a:t>
            </a:r>
            <a:r>
              <a:rPr dirty="0" sz="1200" b="1" u="heavy">
                <a:latin typeface="Times New Roman"/>
                <a:cs typeface="Times New Roman"/>
              </a:rPr>
              <a:t>AK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(posl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podn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</a:t>
            </a:r>
            <a:r>
              <a:rPr dirty="0" sz="1200" spc="-5" b="1" i="1" u="heavy">
                <a:latin typeface="Times New Roman"/>
                <a:cs typeface="Times New Roman"/>
              </a:rPr>
              <a:t>-</a:t>
            </a:r>
            <a:r>
              <a:rPr dirty="0" sz="1200" b="1" i="1" u="heavy">
                <a:latin typeface="Times New Roman"/>
                <a:cs typeface="Times New Roman"/>
              </a:rPr>
              <a:t>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m</a:t>
            </a:r>
            <a:r>
              <a:rPr dirty="0" sz="1200" spc="5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7996" y="4508930"/>
            <a:ext cx="3231515" cy="53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64160" marR="5080" indent="-251460">
              <a:lnSpc>
                <a:spcPct val="98800"/>
              </a:lnSpc>
            </a:pPr>
            <a:r>
              <a:rPr dirty="0" sz="1200">
                <a:latin typeface="Times New Roman"/>
                <a:cs typeface="Times New Roman"/>
              </a:rPr>
              <a:t>1.   </a:t>
            </a:r>
            <a:r>
              <a:rPr dirty="0" sz="1200" spc="-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Ak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iona 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lin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: dodav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,prij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lopte i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 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 pol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 dod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 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 dvok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po p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10">
                <a:latin typeface="Times New Roman"/>
                <a:cs typeface="Times New Roman"/>
              </a:rPr>
              <a:t>m</a:t>
            </a:r>
            <a:r>
              <a:rPr dirty="0" sz="1200">
                <a:latin typeface="Times New Roman"/>
                <a:cs typeface="Times New Roman"/>
              </a:rPr>
              <a:t>u lopte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(d1</a:t>
            </a:r>
            <a:r>
              <a:rPr dirty="0" sz="1200" spc="-5">
                <a:latin typeface="Times New Roman"/>
                <a:cs typeface="Times New Roman"/>
              </a:rPr>
              <a:t>9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37684" y="4508930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10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7996" y="5231560"/>
            <a:ext cx="17062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2.	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13884" y="5231560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272" y="5594272"/>
            <a:ext cx="7239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glavni d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7996" y="5952412"/>
            <a:ext cx="15614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3.	</a:t>
            </a:r>
            <a:r>
              <a:rPr dirty="0" sz="1200">
                <a:latin typeface="Times New Roman"/>
                <a:cs typeface="Times New Roman"/>
              </a:rPr>
              <a:t>stav, k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st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3884" y="5952412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7996" y="6313600"/>
            <a:ext cx="1995170" cy="719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2260" indent="-289560">
              <a:lnSpc>
                <a:spcPts val="1430"/>
              </a:lnSpc>
              <a:buFont typeface="Times New Roman"/>
              <a:buAutoNum type="arabicPeriod" startAt="4"/>
              <a:tabLst>
                <a:tab pos="302260" algn="l"/>
              </a:tabLst>
            </a:pPr>
            <a:r>
              <a:rPr dirty="0" sz="1200">
                <a:latin typeface="Times New Roman"/>
                <a:cs typeface="Times New Roman"/>
              </a:rPr>
              <a:t>1:1 na 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lom te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nu 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</a:t>
            </a:r>
            <a:r>
              <a:rPr dirty="0" sz="1200" spc="5">
                <a:latin typeface="Times New Roman"/>
                <a:cs typeface="Times New Roman"/>
              </a:rPr>
              <a:t>2</a:t>
            </a:r>
            <a:r>
              <a:rPr dirty="0" sz="1200">
                <a:latin typeface="Times New Roman"/>
                <a:cs typeface="Times New Roman"/>
              </a:rPr>
              <a:t>0)</a:t>
            </a:r>
            <a:endParaRPr sz="1200">
              <a:latin typeface="Times New Roman"/>
              <a:cs typeface="Times New Roman"/>
            </a:endParaRPr>
          </a:p>
          <a:p>
            <a:pPr lvl="1" marL="534035" indent="-193675">
              <a:lnSpc>
                <a:spcPts val="1415"/>
              </a:lnSpc>
              <a:buFont typeface="Times New Roman"/>
              <a:buAutoNum type="alphaLcParenR"/>
              <a:tabLst>
                <a:tab pos="534670" algn="l"/>
              </a:tabLst>
            </a:pPr>
            <a:r>
              <a:rPr dirty="0" sz="1200">
                <a:latin typeface="Times New Roman"/>
                <a:cs typeface="Times New Roman"/>
              </a:rPr>
              <a:t>di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od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na</a:t>
            </a:r>
            <a:endParaRPr sz="1200">
              <a:latin typeface="Times New Roman"/>
              <a:cs typeface="Times New Roman"/>
            </a:endParaRPr>
          </a:p>
          <a:p>
            <a:pPr lvl="1" marL="542925" indent="-202565">
              <a:lnSpc>
                <a:spcPts val="1425"/>
              </a:lnSpc>
              <a:buFont typeface="Times New Roman"/>
              <a:buAutoNum type="alphaLcParenR"/>
              <a:tabLst>
                <a:tab pos="543560" algn="l"/>
              </a:tabLst>
            </a:pPr>
            <a:r>
              <a:rPr dirty="0" sz="1200">
                <a:latin typeface="Times New Roman"/>
                <a:cs typeface="Times New Roman"/>
              </a:rPr>
              <a:t>di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 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  <a:p>
            <a:pPr marL="340360">
              <a:lnSpc>
                <a:spcPts val="1435"/>
              </a:lnSpc>
            </a:pP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takmič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rski </a:t>
            </a:r>
            <a:r>
              <a:rPr dirty="0" sz="1200" spc="-5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ine)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37684" y="6313600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20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3884" y="6855001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02834" y="7392669"/>
            <a:ext cx="1885314" cy="3301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37996" y="7214665"/>
            <a:ext cx="2603500" cy="718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2260" indent="-289560">
              <a:lnSpc>
                <a:spcPts val="1435"/>
              </a:lnSpc>
              <a:buFont typeface="Times New Roman"/>
              <a:buAutoNum type="arabicPeriod" startAt="5"/>
              <a:tabLst>
                <a:tab pos="302260" algn="l"/>
              </a:tabLst>
            </a:pPr>
            <a:r>
              <a:rPr dirty="0" sz="1200">
                <a:latin typeface="Times New Roman"/>
                <a:cs typeface="Times New Roman"/>
              </a:rPr>
              <a:t>1:1 na 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lom te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nu u k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rido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u  (d</a:t>
            </a:r>
            <a:r>
              <a:rPr dirty="0" sz="1200" spc="-5">
                <a:latin typeface="Times New Roman"/>
                <a:cs typeface="Times New Roman"/>
              </a:rPr>
              <a:t>2</a:t>
            </a:r>
            <a:r>
              <a:rPr dirty="0" sz="1200">
                <a:latin typeface="Times New Roman"/>
                <a:cs typeface="Times New Roman"/>
              </a:rPr>
              <a:t>1)</a:t>
            </a:r>
            <a:endParaRPr sz="1200">
              <a:latin typeface="Times New Roman"/>
              <a:cs typeface="Times New Roman"/>
            </a:endParaRPr>
          </a:p>
          <a:p>
            <a:pPr lvl="1" marL="534035" indent="-193675">
              <a:lnSpc>
                <a:spcPts val="1420"/>
              </a:lnSpc>
              <a:buFont typeface="Times New Roman"/>
              <a:buAutoNum type="alphaLcParenR"/>
              <a:tabLst>
                <a:tab pos="534670" algn="l"/>
              </a:tabLst>
            </a:pPr>
            <a:r>
              <a:rPr dirty="0" sz="1200">
                <a:latin typeface="Times New Roman"/>
                <a:cs typeface="Times New Roman"/>
              </a:rPr>
              <a:t>di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od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na</a:t>
            </a:r>
            <a:endParaRPr sz="1200">
              <a:latin typeface="Times New Roman"/>
              <a:cs typeface="Times New Roman"/>
            </a:endParaRPr>
          </a:p>
          <a:p>
            <a:pPr lvl="1" marL="542925" indent="-202565">
              <a:lnSpc>
                <a:spcPts val="1415"/>
              </a:lnSpc>
              <a:buFont typeface="Times New Roman"/>
              <a:buAutoNum type="alphaLcParenR"/>
              <a:tabLst>
                <a:tab pos="543560" algn="l"/>
              </a:tabLst>
            </a:pPr>
            <a:r>
              <a:rPr dirty="0" sz="1200">
                <a:latin typeface="Times New Roman"/>
                <a:cs typeface="Times New Roman"/>
              </a:rPr>
              <a:t>di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 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  <a:p>
            <a:pPr marL="340360">
              <a:lnSpc>
                <a:spcPts val="1430"/>
              </a:lnSpc>
            </a:pP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takmič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rski </a:t>
            </a:r>
            <a:r>
              <a:rPr dirty="0" sz="1200" spc="-5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ine)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37684" y="7214665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20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18809" y="7217713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d19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13884" y="7755685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0272" y="9346995"/>
            <a:ext cx="8216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deo: 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96815" y="4326889"/>
            <a:ext cx="1696719" cy="2738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40"/>
              </a:lnSpc>
              <a:tabLst>
                <a:tab pos="2162175" algn="l"/>
              </a:tabLst>
            </a:pPr>
            <a:r>
              <a:rPr dirty="0"/>
              <a:t>Tehnika	trčanja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3340" y="3197421"/>
            <a:ext cx="5156200" cy="343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440"/>
              </a:lnSpc>
            </a:pPr>
            <a:r>
              <a:rPr dirty="0" sz="1250" spc="-35" b="1" i="1">
                <a:latin typeface="Tahoma"/>
                <a:cs typeface="Tahoma"/>
              </a:rPr>
              <a:t>P</a:t>
            </a:r>
            <a:r>
              <a:rPr dirty="0" sz="1250" spc="-35" b="1" i="1">
                <a:latin typeface="Tahoma"/>
                <a:cs typeface="Tahoma"/>
              </a:rPr>
              <a:t>lan</a:t>
            </a:r>
            <a:r>
              <a:rPr dirty="0" sz="1250" spc="-20" b="1" i="1">
                <a:latin typeface="Tahoma"/>
                <a:cs typeface="Tahoma"/>
              </a:rPr>
              <a:t> </a:t>
            </a:r>
            <a:r>
              <a:rPr dirty="0" sz="1250" spc="-20" b="1" i="1">
                <a:latin typeface="Tahoma"/>
                <a:cs typeface="Tahoma"/>
              </a:rPr>
              <a:t>i</a:t>
            </a:r>
            <a:r>
              <a:rPr dirty="0" sz="1250" spc="-25" b="1" i="1">
                <a:latin typeface="Tahoma"/>
                <a:cs typeface="Tahoma"/>
              </a:rPr>
              <a:t> </a:t>
            </a:r>
            <a:r>
              <a:rPr dirty="0" sz="1250" spc="-40" b="1" i="1">
                <a:latin typeface="Tahoma"/>
                <a:cs typeface="Tahoma"/>
              </a:rPr>
              <a:t>pr</a:t>
            </a:r>
            <a:r>
              <a:rPr dirty="0" sz="1250" spc="-35" b="1" i="1">
                <a:latin typeface="Tahoma"/>
                <a:cs typeface="Tahoma"/>
              </a:rPr>
              <a:t>o</a:t>
            </a:r>
            <a:r>
              <a:rPr dirty="0" sz="1250" spc="-40" b="1" i="1">
                <a:latin typeface="Tahoma"/>
                <a:cs typeface="Tahoma"/>
              </a:rPr>
              <a:t>gr</a:t>
            </a:r>
            <a:r>
              <a:rPr dirty="0" sz="1250" spc="-50" b="1" i="1">
                <a:latin typeface="Tahoma"/>
                <a:cs typeface="Tahoma"/>
              </a:rPr>
              <a:t>am</a:t>
            </a:r>
            <a:r>
              <a:rPr dirty="0" sz="1250" spc="-25" b="1" i="1">
                <a:latin typeface="Tahoma"/>
                <a:cs typeface="Tahoma"/>
              </a:rPr>
              <a:t> </a:t>
            </a:r>
            <a:r>
              <a:rPr dirty="0" sz="1250" spc="-25" b="1" i="1">
                <a:latin typeface="Tahoma"/>
                <a:cs typeface="Tahoma"/>
              </a:rPr>
              <a:t>u</a:t>
            </a:r>
            <a:r>
              <a:rPr dirty="0" sz="1250" spc="-45" b="1" i="1">
                <a:latin typeface="Tahoma"/>
                <a:cs typeface="Tahoma"/>
              </a:rPr>
              <a:t>s</a:t>
            </a:r>
            <a:r>
              <a:rPr dirty="0" sz="1250" spc="-40" b="1" i="1">
                <a:latin typeface="Tahoma"/>
                <a:cs typeface="Tahoma"/>
              </a:rPr>
              <a:t>a</a:t>
            </a:r>
            <a:r>
              <a:rPr dirty="0" sz="1250" spc="-30" b="1" i="1">
                <a:latin typeface="Tahoma"/>
                <a:cs typeface="Tahoma"/>
              </a:rPr>
              <a:t>v</a:t>
            </a:r>
            <a:r>
              <a:rPr dirty="0" sz="1250" spc="-30" b="1" i="1">
                <a:latin typeface="Tahoma"/>
                <a:cs typeface="Tahoma"/>
              </a:rPr>
              <a:t>r</a:t>
            </a:r>
            <a:r>
              <a:rPr dirty="0" sz="1250" spc="-40" b="1" i="1">
                <a:latin typeface="Tahoma"/>
                <a:cs typeface="Tahoma"/>
              </a:rPr>
              <a:t>š</a:t>
            </a:r>
            <a:r>
              <a:rPr dirty="0" sz="1250" spc="-35" b="1" i="1">
                <a:latin typeface="Tahoma"/>
                <a:cs typeface="Tahoma"/>
              </a:rPr>
              <a:t>avan</a:t>
            </a:r>
            <a:r>
              <a:rPr dirty="0" sz="1250" spc="-25" b="1" i="1">
                <a:latin typeface="Tahoma"/>
                <a:cs typeface="Tahoma"/>
              </a:rPr>
              <a:t>j</a:t>
            </a:r>
            <a:r>
              <a:rPr dirty="0" sz="1250" spc="-30" b="1" i="1">
                <a:latin typeface="Tahoma"/>
                <a:cs typeface="Tahoma"/>
              </a:rPr>
              <a:t>a</a:t>
            </a:r>
            <a:r>
              <a:rPr dirty="0" sz="1250" spc="-15" b="1" i="1">
                <a:latin typeface="Tahoma"/>
                <a:cs typeface="Tahoma"/>
              </a:rPr>
              <a:t> </a:t>
            </a:r>
            <a:r>
              <a:rPr dirty="0" sz="1250" spc="-30" b="1" i="1">
                <a:latin typeface="Tahoma"/>
                <a:cs typeface="Tahoma"/>
              </a:rPr>
              <a:t>tehn</a:t>
            </a:r>
            <a:r>
              <a:rPr dirty="0" sz="1250" spc="-25" b="1" i="1">
                <a:latin typeface="Tahoma"/>
                <a:cs typeface="Tahoma"/>
              </a:rPr>
              <a:t>i</a:t>
            </a:r>
            <a:r>
              <a:rPr dirty="0" sz="1250" spc="-30" b="1" i="1">
                <a:latin typeface="Tahoma"/>
                <a:cs typeface="Tahoma"/>
              </a:rPr>
              <a:t>k</a:t>
            </a:r>
            <a:r>
              <a:rPr dirty="0" sz="1250" spc="-30" b="1" i="1">
                <a:latin typeface="Tahoma"/>
                <a:cs typeface="Tahoma"/>
              </a:rPr>
              <a:t>e</a:t>
            </a:r>
            <a:r>
              <a:rPr dirty="0" sz="1250" spc="-25" b="1" i="1">
                <a:latin typeface="Tahoma"/>
                <a:cs typeface="Tahoma"/>
              </a:rPr>
              <a:t> </a:t>
            </a:r>
            <a:r>
              <a:rPr dirty="0" sz="1250" spc="-25" b="1" i="1">
                <a:latin typeface="Tahoma"/>
                <a:cs typeface="Tahoma"/>
              </a:rPr>
              <a:t>t</a:t>
            </a:r>
            <a:r>
              <a:rPr dirty="0" sz="1250" spc="-30" b="1" i="1">
                <a:latin typeface="Tahoma"/>
                <a:cs typeface="Tahoma"/>
              </a:rPr>
              <a:t>r</a:t>
            </a:r>
            <a:r>
              <a:rPr dirty="0" sz="1250" spc="-20" b="1" i="1">
                <a:latin typeface="Tahoma"/>
                <a:cs typeface="Tahoma"/>
              </a:rPr>
              <a:t>č</a:t>
            </a:r>
            <a:r>
              <a:rPr dirty="0" sz="1250" spc="-30" b="1" i="1">
                <a:latin typeface="Tahoma"/>
                <a:cs typeface="Tahoma"/>
              </a:rPr>
              <a:t>anja,</a:t>
            </a:r>
            <a:r>
              <a:rPr dirty="0" sz="1250" spc="-25" b="1" i="1">
                <a:latin typeface="Tahoma"/>
                <a:cs typeface="Tahoma"/>
              </a:rPr>
              <a:t> </a:t>
            </a:r>
            <a:r>
              <a:rPr dirty="0" sz="1250" spc="-30" b="1" i="1">
                <a:latin typeface="Tahoma"/>
                <a:cs typeface="Tahoma"/>
              </a:rPr>
              <a:t>pobol</a:t>
            </a:r>
            <a:r>
              <a:rPr dirty="0" sz="1250" spc="-25" b="1" i="1">
                <a:latin typeface="Tahoma"/>
                <a:cs typeface="Tahoma"/>
              </a:rPr>
              <a:t>j</a:t>
            </a:r>
            <a:r>
              <a:rPr dirty="0" sz="1250" spc="-40" b="1" i="1">
                <a:latin typeface="Tahoma"/>
                <a:cs typeface="Tahoma"/>
              </a:rPr>
              <a:t>š</a:t>
            </a:r>
            <a:r>
              <a:rPr dirty="0" sz="1250" spc="-30" b="1" i="1">
                <a:latin typeface="Tahoma"/>
                <a:cs typeface="Tahoma"/>
              </a:rPr>
              <a:t>anja</a:t>
            </a:r>
            <a:r>
              <a:rPr dirty="0" sz="1250" spc="-20" b="1" i="1">
                <a:latin typeface="Tahoma"/>
                <a:cs typeface="Tahoma"/>
              </a:rPr>
              <a:t> </a:t>
            </a:r>
            <a:r>
              <a:rPr dirty="0" sz="1250" spc="-25" b="1" i="1">
                <a:latin typeface="Tahoma"/>
                <a:cs typeface="Tahoma"/>
              </a:rPr>
              <a:t>g</a:t>
            </a:r>
            <a:r>
              <a:rPr dirty="0" sz="1250" spc="-15" b="1" i="1">
                <a:latin typeface="Tahoma"/>
                <a:cs typeface="Tahoma"/>
              </a:rPr>
              <a:t>i</a:t>
            </a:r>
            <a:r>
              <a:rPr dirty="0" sz="1250" spc="-35" b="1" i="1">
                <a:latin typeface="Tahoma"/>
                <a:cs typeface="Tahoma"/>
              </a:rPr>
              <a:t>pko</a:t>
            </a:r>
            <a:r>
              <a:rPr dirty="0" sz="1250" spc="-35" b="1" i="1">
                <a:latin typeface="Tahoma"/>
                <a:cs typeface="Tahoma"/>
              </a:rPr>
              <a:t>s</a:t>
            </a:r>
            <a:r>
              <a:rPr dirty="0" sz="1250" spc="-20" b="1" i="1">
                <a:latin typeface="Tahoma"/>
                <a:cs typeface="Tahoma"/>
              </a:rPr>
              <a:t>ti</a:t>
            </a:r>
            <a:r>
              <a:rPr dirty="0" sz="1250" spc="-25" b="1" i="1">
                <a:latin typeface="Tahoma"/>
                <a:cs typeface="Tahoma"/>
              </a:rPr>
              <a:t> </a:t>
            </a:r>
            <a:r>
              <a:rPr dirty="0" sz="1250" spc="-20" b="1" i="1">
                <a:latin typeface="Tahoma"/>
                <a:cs typeface="Tahoma"/>
              </a:rPr>
              <a:t>i</a:t>
            </a:r>
            <a:r>
              <a:rPr dirty="0" sz="1250" spc="-15" b="1" i="1">
                <a:latin typeface="Tahoma"/>
                <a:cs typeface="Tahoma"/>
              </a:rPr>
              <a:t> </a:t>
            </a:r>
            <a:r>
              <a:rPr dirty="0" sz="1250" spc="-45" b="1" i="1">
                <a:latin typeface="Tahoma"/>
                <a:cs typeface="Tahoma"/>
              </a:rPr>
              <a:t>e</a:t>
            </a:r>
            <a:r>
              <a:rPr dirty="0" sz="1250" spc="-30" b="1" i="1">
                <a:latin typeface="Tahoma"/>
                <a:cs typeface="Tahoma"/>
              </a:rPr>
              <a:t>la</a:t>
            </a:r>
            <a:r>
              <a:rPr dirty="0" sz="1250" spc="-45" b="1" i="1">
                <a:latin typeface="Tahoma"/>
                <a:cs typeface="Tahoma"/>
              </a:rPr>
              <a:t>s</a:t>
            </a:r>
            <a:r>
              <a:rPr dirty="0" sz="1250" spc="-35" b="1" i="1">
                <a:latin typeface="Tahoma"/>
                <a:cs typeface="Tahoma"/>
              </a:rPr>
              <a:t>tično</a:t>
            </a:r>
            <a:r>
              <a:rPr dirty="0" sz="1250" spc="-45" b="1" i="1">
                <a:latin typeface="Tahoma"/>
                <a:cs typeface="Tahoma"/>
              </a:rPr>
              <a:t>s</a:t>
            </a:r>
            <a:r>
              <a:rPr dirty="0" sz="1250" spc="-25" b="1" i="1">
                <a:latin typeface="Tahoma"/>
                <a:cs typeface="Tahoma"/>
              </a:rPr>
              <a:t>ti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dirty="0" b="1" i="1" u="heavy">
                <a:latin typeface="Times New Roman"/>
                <a:cs typeface="Times New Roman"/>
              </a:rPr>
              <a:t>Plan</a:t>
            </a:r>
            <a:r>
              <a:rPr dirty="0" spc="5" b="1" i="1">
                <a:latin typeface="Times New Roman"/>
                <a:cs typeface="Times New Roman"/>
              </a:rPr>
              <a:t> </a:t>
            </a:r>
            <a:r>
              <a:rPr dirty="0"/>
              <a:t>obuhv</a:t>
            </a:r>
            <a:r>
              <a:rPr dirty="0" spc="-5"/>
              <a:t>a</a:t>
            </a:r>
            <a:r>
              <a:rPr dirty="0"/>
              <a:t>ta </a:t>
            </a:r>
            <a:r>
              <a:rPr dirty="0" spc="-10"/>
              <a:t>r</a:t>
            </a:r>
            <a:r>
              <a:rPr dirty="0" spc="-5"/>
              <a:t>a</a:t>
            </a:r>
            <a:r>
              <a:rPr dirty="0"/>
              <a:t>d, sa</a:t>
            </a:r>
            <a:r>
              <a:rPr dirty="0" spc="-5"/>
              <a:t> </a:t>
            </a:r>
            <a:r>
              <a:rPr dirty="0"/>
              <a:t>d</a:t>
            </a:r>
            <a:r>
              <a:rPr dirty="0" spc="5"/>
              <a:t>e</a:t>
            </a:r>
            <a:r>
              <a:rPr dirty="0" spc="-5"/>
              <a:t>čac</a:t>
            </a:r>
            <a:r>
              <a:rPr dirty="0"/>
              <a:t>ima</a:t>
            </a:r>
            <a:r>
              <a:rPr dirty="0" spc="-5"/>
              <a:t> </a:t>
            </a:r>
            <a:r>
              <a:rPr dirty="0"/>
              <a:t>u</a:t>
            </a:r>
            <a:r>
              <a:rPr dirty="0" spc="5"/>
              <a:t>z</a:t>
            </a:r>
            <a:r>
              <a:rPr dirty="0"/>
              <a:t>r</a:t>
            </a:r>
            <a:r>
              <a:rPr dirty="0" spc="-10"/>
              <a:t>a</a:t>
            </a:r>
            <a:r>
              <a:rPr dirty="0"/>
              <a:t>sta 12, 13 i </a:t>
            </a:r>
            <a:r>
              <a:rPr dirty="0" spc="10"/>
              <a:t>1</a:t>
            </a:r>
            <a:r>
              <a:rPr dirty="0"/>
              <a:t>4 </a:t>
            </a:r>
            <a:r>
              <a:rPr dirty="0" spc="-15"/>
              <a:t>g</a:t>
            </a:r>
            <a:r>
              <a:rPr dirty="0"/>
              <a:t>odina, </a:t>
            </a:r>
            <a:r>
              <a:rPr dirty="0" spc="5"/>
              <a:t>k</a:t>
            </a:r>
            <a:r>
              <a:rPr dirty="0"/>
              <a:t>roz 5 tr</a:t>
            </a:r>
            <a:r>
              <a:rPr dirty="0" spc="-10"/>
              <a:t>e</a:t>
            </a:r>
            <a:r>
              <a:rPr dirty="0"/>
              <a:t>n</a:t>
            </a:r>
            <a:r>
              <a:rPr dirty="0" spc="-5"/>
              <a:t>a</a:t>
            </a:r>
            <a:r>
              <a:rPr dirty="0" spc="5"/>
              <a:t>ž</a:t>
            </a:r>
            <a:r>
              <a:rPr dirty="0"/>
              <a:t>n</a:t>
            </a:r>
            <a:r>
              <a:rPr dirty="0" spc="15"/>
              <a:t>i</a:t>
            </a:r>
            <a:r>
              <a:rPr dirty="0">
                <a:latin typeface="Times New Roman"/>
                <a:cs typeface="Times New Roman"/>
              </a:rPr>
              <a:t>h jedinica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od  30 </a:t>
            </a:r>
            <a:r>
              <a:rPr dirty="0"/>
              <a:t>– 45 minuta. </a:t>
            </a:r>
            <a:r>
              <a:rPr dirty="0" spc="-5"/>
              <a:t>T</a:t>
            </a:r>
            <a:r>
              <a:rPr dirty="0"/>
              <a:t>r</a:t>
            </a:r>
            <a:r>
              <a:rPr dirty="0" spc="-10"/>
              <a:t>e</a:t>
            </a:r>
            <a:r>
              <a:rPr dirty="0"/>
              <a:t>n</a:t>
            </a:r>
            <a:r>
              <a:rPr dirty="0" spc="-5"/>
              <a:t>a</a:t>
            </a:r>
            <a:r>
              <a:rPr dirty="0" spc="5"/>
              <a:t>ž</a:t>
            </a:r>
            <a:r>
              <a:rPr dirty="0"/>
              <a:t>ne</a:t>
            </a:r>
            <a:r>
              <a:rPr dirty="0" spc="-5"/>
              <a:t> </a:t>
            </a:r>
            <a:r>
              <a:rPr dirty="0"/>
              <a:t>jed</a:t>
            </a:r>
            <a:r>
              <a:rPr dirty="0" spc="10"/>
              <a:t>i</a:t>
            </a:r>
            <a:r>
              <a:rPr dirty="0"/>
              <a:t>nice</a:t>
            </a:r>
            <a:r>
              <a:rPr dirty="0" spc="-10"/>
              <a:t> </a:t>
            </a:r>
            <a:r>
              <a:rPr dirty="0"/>
              <a:t>se</a:t>
            </a:r>
            <a:r>
              <a:rPr dirty="0" spc="-5"/>
              <a:t> </a:t>
            </a:r>
            <a:r>
              <a:rPr dirty="0"/>
              <a:t>odvij</a:t>
            </a:r>
            <a:r>
              <a:rPr dirty="0" spc="-5"/>
              <a:t>a</a:t>
            </a:r>
            <a:r>
              <a:rPr dirty="0"/>
              <a:t>ju pre</a:t>
            </a:r>
            <a:r>
              <a:rPr dirty="0" spc="-10"/>
              <a:t> </a:t>
            </a:r>
            <a:r>
              <a:rPr dirty="0"/>
              <a:t>jut</a:t>
            </a:r>
            <a:r>
              <a:rPr dirty="0" spc="5"/>
              <a:t>ar</a:t>
            </a:r>
            <a:r>
              <a:rPr dirty="0"/>
              <a:t>njeg</a:t>
            </a:r>
            <a:r>
              <a:rPr dirty="0" spc="-15"/>
              <a:t> </a:t>
            </a:r>
            <a:r>
              <a:rPr dirty="0"/>
              <a:t>t</a:t>
            </a:r>
            <a:r>
              <a:rPr dirty="0" spc="5"/>
              <a:t>r</a:t>
            </a:r>
            <a:r>
              <a:rPr dirty="0" spc="-5"/>
              <a:t>e</a:t>
            </a:r>
            <a:r>
              <a:rPr dirty="0"/>
              <a:t>ninga, odnosno </a:t>
            </a:r>
            <a:r>
              <a:rPr dirty="0" spc="5"/>
              <a:t>n</a:t>
            </a:r>
            <a:r>
              <a:rPr dirty="0" spc="-5"/>
              <a:t>a</a:t>
            </a:r>
            <a:r>
              <a:rPr dirty="0"/>
              <a:t>kon ust</a:t>
            </a:r>
            <a:r>
              <a:rPr dirty="0" spc="-5"/>
              <a:t>a</a:t>
            </a:r>
            <a:r>
              <a:rPr dirty="0"/>
              <a:t>janj</a:t>
            </a:r>
            <a:r>
              <a:rPr dirty="0" spc="-5"/>
              <a:t>a</a:t>
            </a:r>
            <a:r>
              <a:rPr dirty="0"/>
              <a:t>.</a:t>
            </a:r>
          </a:p>
          <a:p>
            <a:pPr marL="12700">
              <a:lnSpc>
                <a:spcPts val="1345"/>
              </a:lnSpc>
            </a:pPr>
            <a:r>
              <a:rPr dirty="0"/>
              <a:t>Sv</a:t>
            </a:r>
            <a:r>
              <a:rPr dirty="0" spc="-5"/>
              <a:t>a</a:t>
            </a:r>
            <a:r>
              <a:rPr dirty="0"/>
              <a:t>ka</a:t>
            </a:r>
            <a:r>
              <a:rPr dirty="0" spc="-5"/>
              <a:t> </a:t>
            </a:r>
            <a:r>
              <a:rPr dirty="0"/>
              <a:t>tr</a:t>
            </a:r>
            <a:r>
              <a:rPr dirty="0" spc="-10"/>
              <a:t>e</a:t>
            </a:r>
            <a:r>
              <a:rPr dirty="0"/>
              <a:t>n</a:t>
            </a:r>
            <a:r>
              <a:rPr dirty="0" spc="-5"/>
              <a:t>a</a:t>
            </a:r>
            <a:r>
              <a:rPr dirty="0" spc="5"/>
              <a:t>ž</a:t>
            </a:r>
            <a:r>
              <a:rPr dirty="0"/>
              <a:t>na</a:t>
            </a:r>
            <a:r>
              <a:rPr dirty="0" spc="-5"/>
              <a:t> </a:t>
            </a:r>
            <a:r>
              <a:rPr dirty="0"/>
              <a:t>jedini</a:t>
            </a:r>
            <a:r>
              <a:rPr dirty="0" spc="5"/>
              <a:t>c</a:t>
            </a:r>
            <a:r>
              <a:rPr dirty="0"/>
              <a:t>a</a:t>
            </a:r>
            <a:r>
              <a:rPr dirty="0" spc="-5"/>
              <a:t> </a:t>
            </a:r>
            <a:r>
              <a:rPr dirty="0" spc="10"/>
              <a:t>s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s</a:t>
            </a:r>
            <a:r>
              <a:rPr dirty="0" spc="-5"/>
              <a:t>a</a:t>
            </a:r>
            <a:r>
              <a:rPr dirty="0"/>
              <a:t>stoji od vežbi tr</a:t>
            </a:r>
            <a:r>
              <a:rPr dirty="0" spc="-10"/>
              <a:t>č</a:t>
            </a:r>
            <a:r>
              <a:rPr dirty="0" spc="-5"/>
              <a:t>a</a:t>
            </a:r>
            <a:r>
              <a:rPr dirty="0"/>
              <a:t>nja,</a:t>
            </a:r>
            <a:r>
              <a:rPr dirty="0" spc="5"/>
              <a:t> </a:t>
            </a:r>
            <a:r>
              <a:rPr dirty="0"/>
              <a:t>v</a:t>
            </a:r>
            <a:r>
              <a:rPr dirty="0" spc="-5"/>
              <a:t>e</a:t>
            </a:r>
            <a:r>
              <a:rPr dirty="0" spc="5"/>
              <a:t>ž</a:t>
            </a:r>
            <a:r>
              <a:rPr dirty="0"/>
              <a:t>bi istez</a:t>
            </a:r>
            <a:r>
              <a:rPr dirty="0" spc="-5"/>
              <a:t>a</a:t>
            </a:r>
            <a:r>
              <a:rPr dirty="0"/>
              <a:t>nja i v</a:t>
            </a:r>
            <a:r>
              <a:rPr dirty="0" spc="-5"/>
              <a:t>e</a:t>
            </a:r>
            <a:r>
              <a:rPr dirty="0" spc="5"/>
              <a:t>ž</a:t>
            </a:r>
            <a:r>
              <a:rPr dirty="0"/>
              <a:t>bi </a:t>
            </a:r>
            <a:r>
              <a:rPr dirty="0" spc="-10"/>
              <a:t>o</a:t>
            </a:r>
            <a:r>
              <a:rPr dirty="0"/>
              <a:t>blikov</a:t>
            </a:r>
            <a:r>
              <a:rPr dirty="0" spc="-5"/>
              <a:t>a</a:t>
            </a:r>
            <a:r>
              <a:rPr dirty="0"/>
              <a:t>nja.</a:t>
            </a: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="1" i="1" u="heavy">
                <a:latin typeface="Times New Roman"/>
                <a:cs typeface="Times New Roman"/>
              </a:rPr>
              <a:t>Program</a:t>
            </a:r>
            <a:r>
              <a:rPr dirty="0" spc="10" b="1" i="1" u="heavy">
                <a:latin typeface="Times New Roman"/>
                <a:cs typeface="Times New Roman"/>
              </a:rPr>
              <a:t> </a:t>
            </a:r>
            <a:r>
              <a:rPr dirty="0" b="1" i="1" u="heavy">
                <a:latin typeface="Times New Roman"/>
                <a:cs typeface="Times New Roman"/>
              </a:rPr>
              <a:t>rada</a:t>
            </a:r>
            <a:r>
              <a:rPr dirty="0" b="1" i="1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obuhv</a:t>
            </a:r>
            <a:r>
              <a:rPr dirty="0" spc="-5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ta</a:t>
            </a:r>
            <a:r>
              <a:rPr dirty="0" spc="-15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:</a:t>
            </a:r>
          </a:p>
          <a:p>
            <a:pPr>
              <a:lnSpc>
                <a:spcPct val="100000"/>
              </a:lnSpc>
              <a:spcBef>
                <a:spcPts val="48"/>
              </a:spcBef>
            </a:pPr>
          </a:p>
          <a:p>
            <a:pPr marL="469265" indent="-227965">
              <a:lnSpc>
                <a:spcPct val="100000"/>
              </a:lnSpc>
              <a:buFont typeface="Tahoma"/>
              <a:buAutoNum type="arabicPeriod"/>
              <a:tabLst>
                <a:tab pos="469900" algn="l"/>
              </a:tabLst>
            </a:pPr>
            <a:r>
              <a:rPr dirty="0">
                <a:latin typeface="Tahoma"/>
                <a:cs typeface="Tahoma"/>
              </a:rPr>
              <a:t>v</a:t>
            </a:r>
            <a:r>
              <a:rPr dirty="0" spc="5">
                <a:latin typeface="Tahoma"/>
                <a:cs typeface="Tahoma"/>
              </a:rPr>
              <a:t>e</a:t>
            </a:r>
            <a:r>
              <a:rPr dirty="0" spc="-5">
                <a:latin typeface="Tahoma"/>
                <a:cs typeface="Tahoma"/>
              </a:rPr>
              <a:t>ž</a:t>
            </a:r>
            <a:r>
              <a:rPr dirty="0">
                <a:latin typeface="Tahoma"/>
                <a:cs typeface="Tahoma"/>
              </a:rPr>
              <a:t>be </a:t>
            </a:r>
            <a:r>
              <a:rPr dirty="0" spc="-10">
                <a:latin typeface="Tahoma"/>
                <a:cs typeface="Tahoma"/>
              </a:rPr>
              <a:t>t</a:t>
            </a:r>
            <a:r>
              <a:rPr dirty="0">
                <a:latin typeface="Tahoma"/>
                <a:cs typeface="Tahoma"/>
              </a:rPr>
              <a:t>rč</a:t>
            </a:r>
            <a:r>
              <a:rPr dirty="0" spc="-10">
                <a:latin typeface="Tahoma"/>
                <a:cs typeface="Tahoma"/>
              </a:rPr>
              <a:t>a</a:t>
            </a:r>
            <a:r>
              <a:rPr dirty="0">
                <a:latin typeface="Tahoma"/>
                <a:cs typeface="Tahoma"/>
              </a:rPr>
              <a:t>n</a:t>
            </a:r>
            <a:r>
              <a:rPr dirty="0" spc="10">
                <a:latin typeface="Tahoma"/>
                <a:cs typeface="Tahoma"/>
              </a:rPr>
              <a:t>j</a:t>
            </a:r>
            <a:r>
              <a:rPr dirty="0" spc="-10">
                <a:latin typeface="Tahoma"/>
                <a:cs typeface="Tahoma"/>
              </a:rPr>
              <a:t>a</a:t>
            </a:r>
            <a:r>
              <a:rPr dirty="0">
                <a:latin typeface="Tahoma"/>
                <a:cs typeface="Tahoma"/>
              </a:rPr>
              <a:t>,</a:t>
            </a:r>
          </a:p>
          <a:p>
            <a:pPr marL="469265" indent="-227965">
              <a:lnSpc>
                <a:spcPct val="100000"/>
              </a:lnSpc>
              <a:spcBef>
                <a:spcPts val="10"/>
              </a:spcBef>
              <a:buFont typeface="Tahoma"/>
              <a:buAutoNum type="arabicPeriod"/>
              <a:tabLst>
                <a:tab pos="469900" algn="l"/>
              </a:tabLst>
            </a:pPr>
            <a:r>
              <a:rPr dirty="0">
                <a:latin typeface="Tahoma"/>
                <a:cs typeface="Tahoma"/>
              </a:rPr>
              <a:t>v</a:t>
            </a:r>
            <a:r>
              <a:rPr dirty="0" spc="5">
                <a:latin typeface="Tahoma"/>
                <a:cs typeface="Tahoma"/>
              </a:rPr>
              <a:t>e</a:t>
            </a:r>
            <a:r>
              <a:rPr dirty="0" spc="-5">
                <a:latin typeface="Tahoma"/>
                <a:cs typeface="Tahoma"/>
              </a:rPr>
              <a:t>ž</a:t>
            </a:r>
            <a:r>
              <a:rPr dirty="0">
                <a:latin typeface="Tahoma"/>
                <a:cs typeface="Tahoma"/>
              </a:rPr>
              <a:t>be is</a:t>
            </a:r>
            <a:r>
              <a:rPr dirty="0" spc="-5">
                <a:latin typeface="Tahoma"/>
                <a:cs typeface="Tahoma"/>
              </a:rPr>
              <a:t>t</a:t>
            </a:r>
            <a:r>
              <a:rPr dirty="0">
                <a:latin typeface="Tahoma"/>
                <a:cs typeface="Tahoma"/>
              </a:rPr>
              <a:t>e</a:t>
            </a:r>
            <a:r>
              <a:rPr dirty="0" spc="-5">
                <a:latin typeface="Tahoma"/>
                <a:cs typeface="Tahoma"/>
              </a:rPr>
              <a:t>z</a:t>
            </a:r>
            <a:r>
              <a:rPr dirty="0" spc="-10">
                <a:latin typeface="Tahoma"/>
                <a:cs typeface="Tahoma"/>
              </a:rPr>
              <a:t>a</a:t>
            </a:r>
            <a:r>
              <a:rPr dirty="0">
                <a:latin typeface="Tahoma"/>
                <a:cs typeface="Tahoma"/>
              </a:rPr>
              <a:t>nja</a:t>
            </a:r>
            <a:r>
              <a:rPr dirty="0" spc="-5">
                <a:latin typeface="Tahoma"/>
                <a:cs typeface="Tahoma"/>
              </a:rPr>
              <a:t>,</a:t>
            </a:r>
          </a:p>
          <a:p>
            <a:pPr marL="469265" indent="-227965">
              <a:lnSpc>
                <a:spcPct val="100000"/>
              </a:lnSpc>
              <a:buFont typeface="Tahoma"/>
              <a:buAutoNum type="arabicPeriod"/>
              <a:tabLst>
                <a:tab pos="469900" algn="l"/>
              </a:tabLst>
            </a:pPr>
            <a:r>
              <a:rPr dirty="0">
                <a:latin typeface="Tahoma"/>
                <a:cs typeface="Tahoma"/>
              </a:rPr>
              <a:t>v</a:t>
            </a:r>
            <a:r>
              <a:rPr dirty="0" spc="5">
                <a:latin typeface="Tahoma"/>
                <a:cs typeface="Tahoma"/>
              </a:rPr>
              <a:t>e</a:t>
            </a:r>
            <a:r>
              <a:rPr dirty="0" spc="-5">
                <a:latin typeface="Tahoma"/>
                <a:cs typeface="Tahoma"/>
              </a:rPr>
              <a:t>ž</a:t>
            </a:r>
            <a:r>
              <a:rPr dirty="0">
                <a:latin typeface="Tahoma"/>
                <a:cs typeface="Tahoma"/>
              </a:rPr>
              <a:t>be </a:t>
            </a:r>
            <a:r>
              <a:rPr dirty="0" spc="-10">
                <a:latin typeface="Tahoma"/>
                <a:cs typeface="Tahoma"/>
              </a:rPr>
              <a:t>o</a:t>
            </a:r>
            <a:r>
              <a:rPr dirty="0">
                <a:latin typeface="Tahoma"/>
                <a:cs typeface="Tahoma"/>
              </a:rPr>
              <a:t>blikov</a:t>
            </a:r>
            <a:r>
              <a:rPr dirty="0" spc="-10">
                <a:latin typeface="Tahoma"/>
                <a:cs typeface="Tahoma"/>
              </a:rPr>
              <a:t>a</a:t>
            </a:r>
            <a:r>
              <a:rPr dirty="0">
                <a:latin typeface="Tahoma"/>
                <a:cs typeface="Tahoma"/>
              </a:rPr>
              <a:t>nja (</a:t>
            </a:r>
            <a:r>
              <a:rPr dirty="0" spc="-1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l</a:t>
            </a:r>
            <a:r>
              <a:rPr dirty="0" spc="5">
                <a:latin typeface="Tahoma"/>
                <a:cs typeface="Tahoma"/>
              </a:rPr>
              <a:t>a</a:t>
            </a:r>
            <a:r>
              <a:rPr dirty="0" spc="5">
                <a:latin typeface="Tahoma"/>
                <a:cs typeface="Tahoma"/>
              </a:rPr>
              <a:t>b</a:t>
            </a:r>
            <a:r>
              <a:rPr dirty="0" spc="-10">
                <a:latin typeface="Tahoma"/>
                <a:cs typeface="Tahoma"/>
              </a:rPr>
              <a:t>a</a:t>
            </a:r>
            <a:r>
              <a:rPr dirty="0">
                <a:latin typeface="Tahoma"/>
                <a:cs typeface="Tahoma"/>
              </a:rPr>
              <a:t>vljenje </a:t>
            </a:r>
            <a:r>
              <a:rPr dirty="0" spc="-5">
                <a:latin typeface="Tahoma"/>
                <a:cs typeface="Tahoma"/>
              </a:rPr>
              <a:t>)</a:t>
            </a:r>
            <a:r>
              <a:rPr dirty="0">
                <a:latin typeface="Tahoma"/>
                <a:cs typeface="Tahoma"/>
              </a:rPr>
              <a:t>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469265" indent="-227965">
              <a:lnSpc>
                <a:spcPct val="100000"/>
              </a:lnSpc>
              <a:buFont typeface="Times New Roman"/>
              <a:buAutoNum type="arabicPeriod"/>
              <a:tabLst>
                <a:tab pos="469900" algn="l"/>
              </a:tabLst>
            </a:pPr>
            <a:r>
              <a:rPr dirty="0">
                <a:latin typeface="Tahoma"/>
                <a:cs typeface="Tahoma"/>
              </a:rPr>
              <a:t>Ve</a:t>
            </a:r>
            <a:r>
              <a:rPr dirty="0" spc="-5">
                <a:latin typeface="Tahoma"/>
                <a:cs typeface="Tahoma"/>
              </a:rPr>
              <a:t>ž</a:t>
            </a:r>
            <a:r>
              <a:rPr dirty="0">
                <a:latin typeface="Tahoma"/>
                <a:cs typeface="Tahoma"/>
              </a:rPr>
              <a:t>be </a:t>
            </a:r>
            <a:r>
              <a:rPr dirty="0" spc="-10">
                <a:latin typeface="Tahoma"/>
                <a:cs typeface="Tahoma"/>
              </a:rPr>
              <a:t>t</a:t>
            </a:r>
            <a:r>
              <a:rPr dirty="0">
                <a:latin typeface="Tahoma"/>
                <a:cs typeface="Tahoma"/>
              </a:rPr>
              <a:t>rč</a:t>
            </a:r>
            <a:r>
              <a:rPr dirty="0" spc="-10">
                <a:latin typeface="Tahoma"/>
                <a:cs typeface="Tahoma"/>
              </a:rPr>
              <a:t>a</a:t>
            </a:r>
            <a:r>
              <a:rPr dirty="0">
                <a:latin typeface="Tahoma"/>
                <a:cs typeface="Tahoma"/>
              </a:rPr>
              <a:t>nja</a:t>
            </a:r>
            <a:r>
              <a:rPr dirty="0" spc="-80">
                <a:latin typeface="Tahoma"/>
                <a:cs typeface="Tahoma"/>
              </a:rPr>
              <a:t> </a:t>
            </a:r>
            <a:r>
              <a:rPr dirty="0">
                <a:latin typeface="Times New Roman"/>
                <a:cs typeface="Times New Roman"/>
              </a:rPr>
              <a:t>:</a:t>
            </a:r>
          </a:p>
          <a:p>
            <a:pPr>
              <a:lnSpc>
                <a:spcPct val="100000"/>
              </a:lnSpc>
              <a:buFont typeface="Times New Roman"/>
              <a:buAutoNum type="arabicPeriod"/>
            </a:p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AutoNum type="arabicPeriod"/>
            </a:pPr>
            <a:endParaRPr sz="1100">
              <a:latin typeface="Times New Roman"/>
              <a:cs typeface="Times New Roman"/>
            </a:endParaRPr>
          </a:p>
          <a:p>
            <a:pPr marL="926465">
              <a:lnSpc>
                <a:spcPts val="1410"/>
              </a:lnSpc>
            </a:pPr>
            <a:r>
              <a:rPr dirty="0" i="1" u="sng">
                <a:latin typeface="Times New Roman"/>
                <a:cs typeface="Times New Roman"/>
              </a:rPr>
              <a:t>Kompl</a:t>
            </a:r>
            <a:r>
              <a:rPr dirty="0" spc="-5" i="1" u="sng">
                <a:latin typeface="Times New Roman"/>
                <a:cs typeface="Times New Roman"/>
              </a:rPr>
              <a:t>ek</a:t>
            </a:r>
            <a:r>
              <a:rPr dirty="0" i="1" u="sng">
                <a:latin typeface="Times New Roman"/>
                <a:cs typeface="Times New Roman"/>
              </a:rPr>
              <a:t>s I </a:t>
            </a:r>
            <a:r>
              <a:rPr dirty="0" spc="-25" i="1" u="sng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:</a:t>
            </a:r>
          </a:p>
          <a:p>
            <a:pPr lvl="1" marL="926465" indent="-228600">
              <a:lnSpc>
                <a:spcPts val="1380"/>
              </a:lnSpc>
              <a:buFont typeface="Times New Roman"/>
              <a:buAutoNum type="alphaLcParenR"/>
              <a:tabLst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vnot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jednoj no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i="1">
                <a:latin typeface="Times New Roman"/>
                <a:cs typeface="Times New Roman"/>
              </a:rPr>
              <a:t>pose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stanc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lvl="1" marL="926465" indent="-228600">
              <a:lnSpc>
                <a:spcPts val="1380"/>
              </a:lnSpc>
              <a:buFont typeface="Times New Roman"/>
              <a:buAutoNum type="alphaLcParenR"/>
              <a:tabLst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oslon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 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ge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c</a:t>
            </a:r>
            <a:r>
              <a:rPr dirty="0" sz="1200" i="1">
                <a:latin typeface="Times New Roman"/>
                <a:cs typeface="Times New Roman"/>
              </a:rPr>
              <a:t>hanging sup</a:t>
            </a:r>
            <a:r>
              <a:rPr dirty="0" sz="1200" spc="10" i="1">
                <a:latin typeface="Times New Roman"/>
                <a:cs typeface="Times New Roman"/>
              </a:rPr>
              <a:t>p</a:t>
            </a:r>
            <a:r>
              <a:rPr dirty="0" sz="1200" i="1">
                <a:latin typeface="Times New Roman"/>
                <a:cs typeface="Times New Roman"/>
              </a:rPr>
              <a:t>or</a:t>
            </a:r>
            <a:r>
              <a:rPr dirty="0" sz="1200" spc="5" i="1">
                <a:latin typeface="Times New Roman"/>
                <a:cs typeface="Times New Roman"/>
              </a:rPr>
              <a:t>t</a:t>
            </a:r>
            <a:r>
              <a:rPr dirty="0" sz="1200" i="1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lvl="1" marL="926465" indent="-228600">
              <a:lnSpc>
                <a:spcPts val="1380"/>
              </a:lnSpc>
              <a:buFont typeface="Times New Roman"/>
              <a:buAutoNum type="alphaLcParenR"/>
              <a:tabLst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ine sa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i="1">
                <a:latin typeface="Times New Roman"/>
                <a:cs typeface="Times New Roman"/>
              </a:rPr>
              <a:t>pon</a:t>
            </a:r>
            <a:r>
              <a:rPr dirty="0" sz="1200" spc="-5" i="1">
                <a:latin typeface="Times New Roman"/>
                <a:cs typeface="Times New Roman"/>
              </a:rPr>
              <a:t>y</a:t>
            </a:r>
            <a:r>
              <a:rPr dirty="0" sz="1200" i="1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lvl="1" marL="926465" indent="-228600">
              <a:lnSpc>
                <a:spcPts val="1380"/>
              </a:lnSpc>
              <a:buFont typeface="Times New Roman"/>
              <a:buAutoNum type="alphaLcParenR"/>
              <a:tabLst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poskok 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jednoj no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hop in pla</a:t>
            </a:r>
            <a:r>
              <a:rPr dirty="0" sz="1200" spc="-5" i="1">
                <a:latin typeface="Times New Roman"/>
                <a:cs typeface="Times New Roman"/>
              </a:rPr>
              <a:t>c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lvl="1" marL="926465" indent="-228600">
              <a:lnSpc>
                <a:spcPts val="1380"/>
              </a:lnSpc>
              <a:buFont typeface="Times New Roman"/>
              <a:buAutoNum type="alphaLcParenR"/>
              <a:tabLst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oslon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un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i="1">
                <a:latin typeface="Times New Roman"/>
                <a:cs typeface="Times New Roman"/>
              </a:rPr>
              <a:t>for</a:t>
            </a:r>
            <a:r>
              <a:rPr dirty="0" sz="1200" spc="5" i="1">
                <a:latin typeface="Times New Roman"/>
                <a:cs typeface="Times New Roman"/>
              </a:rPr>
              <a:t>w</a:t>
            </a:r>
            <a:r>
              <a:rPr dirty="0" sz="1200" i="1">
                <a:latin typeface="Times New Roman"/>
                <a:cs typeface="Times New Roman"/>
              </a:rPr>
              <a:t>ard </a:t>
            </a:r>
            <a:r>
              <a:rPr dirty="0" sz="1200" spc="-5" i="1">
                <a:latin typeface="Times New Roman"/>
                <a:cs typeface="Times New Roman"/>
              </a:rPr>
              <a:t>c</a:t>
            </a:r>
            <a:r>
              <a:rPr dirty="0" sz="1200" spc="10" i="1">
                <a:latin typeface="Times New Roman"/>
                <a:cs typeface="Times New Roman"/>
              </a:rPr>
              <a:t>h</a:t>
            </a:r>
            <a:r>
              <a:rPr dirty="0" sz="1200" i="1">
                <a:latin typeface="Times New Roman"/>
                <a:cs typeface="Times New Roman"/>
              </a:rPr>
              <a:t>ange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of suppor</a:t>
            </a:r>
            <a:r>
              <a:rPr dirty="0" sz="1200" spc="10" i="1">
                <a:latin typeface="Times New Roman"/>
                <a:cs typeface="Times New Roman"/>
              </a:rPr>
              <a:t>t</a:t>
            </a:r>
            <a:r>
              <a:rPr dirty="0" sz="1200" i="1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lvl="1" marL="926465" indent="-228600">
              <a:lnSpc>
                <a:spcPts val="1380"/>
              </a:lnSpc>
              <a:buFont typeface="Times New Roman"/>
              <a:buAutoNum type="alphaLcParenR"/>
              <a:tabLst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poskok 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jednoj no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unapr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, dr</a:t>
            </a:r>
            <a:r>
              <a:rPr dirty="0" sz="1200" spc="5">
                <a:latin typeface="Times New Roman"/>
                <a:cs typeface="Times New Roman"/>
              </a:rPr>
              <a:t>u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ivan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i="1">
                <a:latin typeface="Times New Roman"/>
                <a:cs typeface="Times New Roman"/>
              </a:rPr>
              <a:t>for</a:t>
            </a:r>
            <a:r>
              <a:rPr dirty="0" sz="1200" spc="5" i="1">
                <a:latin typeface="Times New Roman"/>
                <a:cs typeface="Times New Roman"/>
              </a:rPr>
              <a:t>w</a:t>
            </a:r>
            <a:r>
              <a:rPr dirty="0" sz="1200" i="1">
                <a:latin typeface="Times New Roman"/>
                <a:cs typeface="Times New Roman"/>
              </a:rPr>
              <a:t>ard hop,</a:t>
            </a:r>
            <a:endParaRPr sz="1200">
              <a:latin typeface="Times New Roman"/>
              <a:cs typeface="Times New Roman"/>
            </a:endParaRPr>
          </a:p>
          <a:p>
            <a:pPr lvl="1" marL="926465" indent="-228600">
              <a:lnSpc>
                <a:spcPts val="1380"/>
              </a:lnSpc>
              <a:buFont typeface="Times New Roman"/>
              <a:buAutoNum type="alphaLcParenR"/>
              <a:tabLst>
                <a:tab pos="927100" algn="l"/>
              </a:tabLst>
            </a:pP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ivanje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potkol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druga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ti 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i="1">
                <a:latin typeface="Times New Roman"/>
                <a:cs typeface="Times New Roman"/>
              </a:rPr>
              <a:t>for</a:t>
            </a:r>
            <a:r>
              <a:rPr dirty="0" sz="1200" spc="5" i="1">
                <a:latin typeface="Times New Roman"/>
                <a:cs typeface="Times New Roman"/>
              </a:rPr>
              <a:t>w</a:t>
            </a:r>
            <a:r>
              <a:rPr dirty="0" sz="1200" i="1">
                <a:latin typeface="Times New Roman"/>
                <a:cs typeface="Times New Roman"/>
              </a:rPr>
              <a:t>ard lung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lvl="1" marL="926465" marR="66675" indent="-228600">
              <a:lnSpc>
                <a:spcPts val="1380"/>
              </a:lnSpc>
              <a:spcBef>
                <a:spcPts val="65"/>
              </a:spcBef>
              <a:buFont typeface="Times New Roman"/>
              <a:buAutoNum type="alphaLcParenR"/>
              <a:tabLst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ine s n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ge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njem jedne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tkol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nice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i="1">
                <a:latin typeface="Times New Roman"/>
                <a:cs typeface="Times New Roman"/>
              </a:rPr>
              <a:t>doub</a:t>
            </a:r>
            <a:r>
              <a:rPr dirty="0" sz="1200" spc="10" i="1">
                <a:latin typeface="Times New Roman"/>
                <a:cs typeface="Times New Roman"/>
              </a:rPr>
              <a:t>l</a:t>
            </a:r>
            <a:r>
              <a:rPr dirty="0" sz="1200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 lung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lvl="1" marL="926465" indent="-228600">
              <a:lnSpc>
                <a:spcPts val="1315"/>
              </a:lnSpc>
              <a:buFont typeface="Times New Roman"/>
              <a:buAutoNum type="alphaLcParenR"/>
              <a:tabLst>
                <a:tab pos="927100" algn="l"/>
              </a:tabLst>
            </a:pP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ivanje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potko</a:t>
            </a:r>
            <a:r>
              <a:rPr dirty="0" sz="1200" spc="15">
                <a:latin typeface="Times New Roman"/>
                <a:cs typeface="Times New Roman"/>
              </a:rPr>
              <a:t>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nice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kroz brže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running lunge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lvl="1" marL="926465" indent="-228600">
              <a:lnSpc>
                <a:spcPts val="1380"/>
              </a:lnSpc>
              <a:buFont typeface="Times New Roman"/>
              <a:buAutoNum type="alphaLcParenR"/>
              <a:tabLst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skip poskokom 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jednoj no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i="1">
                <a:latin typeface="Times New Roman"/>
                <a:cs typeface="Times New Roman"/>
              </a:rPr>
              <a:t>single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s</a:t>
            </a:r>
            <a:r>
              <a:rPr dirty="0" sz="1200" spc="-5" i="1">
                <a:latin typeface="Times New Roman"/>
                <a:cs typeface="Times New Roman"/>
              </a:rPr>
              <a:t>k</a:t>
            </a:r>
            <a:r>
              <a:rPr dirty="0" sz="1200" i="1">
                <a:latin typeface="Times New Roman"/>
                <a:cs typeface="Times New Roman"/>
              </a:rPr>
              <a:t>ip forwa</a:t>
            </a:r>
            <a:r>
              <a:rPr dirty="0" sz="1200" spc="-15" i="1">
                <a:latin typeface="Times New Roman"/>
                <a:cs typeface="Times New Roman"/>
              </a:rPr>
              <a:t>r</a:t>
            </a:r>
            <a:r>
              <a:rPr dirty="0" sz="1200" spc="5" i="1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lvl="1" marL="926465" indent="-228600">
              <a:lnSpc>
                <a:spcPts val="1410"/>
              </a:lnSpc>
              <a:buFont typeface="Times New Roman"/>
              <a:buAutoNum type="alphaLcParenR"/>
              <a:tabLst>
                <a:tab pos="927100" algn="l"/>
              </a:tabLst>
            </a:pPr>
            <a:r>
              <a:rPr dirty="0" sz="1200">
                <a:latin typeface="Times New Roman"/>
                <a:cs typeface="Times New Roman"/>
              </a:rPr>
              <a:t>skip 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meni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no poskokom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i="1">
                <a:latin typeface="Times New Roman"/>
                <a:cs typeface="Times New Roman"/>
              </a:rPr>
              <a:t>double s</a:t>
            </a:r>
            <a:r>
              <a:rPr dirty="0" sz="1200" spc="-10" i="1">
                <a:latin typeface="Times New Roman"/>
                <a:cs typeface="Times New Roman"/>
              </a:rPr>
              <a:t>k</a:t>
            </a:r>
            <a:r>
              <a:rPr dirty="0" sz="1200" i="1">
                <a:latin typeface="Times New Roman"/>
                <a:cs typeface="Times New Roman"/>
              </a:rPr>
              <a:t>ip forwa</a:t>
            </a:r>
            <a:r>
              <a:rPr dirty="0" sz="1200" spc="-15" i="1">
                <a:latin typeface="Times New Roman"/>
                <a:cs typeface="Times New Roman"/>
              </a:rPr>
              <a:t>r</a:t>
            </a:r>
            <a:r>
              <a:rPr dirty="0" sz="1200" i="1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9089" y="9194595"/>
            <a:ext cx="262763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0665">
              <a:lnSpc>
                <a:spcPts val="1410"/>
              </a:lnSpc>
            </a:pPr>
            <a:r>
              <a:rPr dirty="0" sz="1200" i="1" u="sng">
                <a:latin typeface="Times New Roman"/>
                <a:cs typeface="Times New Roman"/>
              </a:rPr>
              <a:t>Kompl</a:t>
            </a:r>
            <a:r>
              <a:rPr dirty="0" sz="1200" spc="-5" i="1" u="sng">
                <a:latin typeface="Times New Roman"/>
                <a:cs typeface="Times New Roman"/>
              </a:rPr>
              <a:t>ek</a:t>
            </a:r>
            <a:r>
              <a:rPr dirty="0" sz="1200" i="1" u="sng">
                <a:latin typeface="Times New Roman"/>
                <a:cs typeface="Times New Roman"/>
              </a:rPr>
              <a:t>s II </a:t>
            </a:r>
            <a:r>
              <a:rPr dirty="0" sz="1200" spc="-30" i="1" u="sng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380"/>
              </a:lnSpc>
              <a:buFont typeface="Times New Roman"/>
              <a:buAutoNum type="alphaLcParenR"/>
              <a:tabLst>
                <a:tab pos="241300" algn="l"/>
              </a:tabLst>
            </a:pPr>
            <a:r>
              <a:rPr dirty="0" sz="1200">
                <a:latin typeface="Times New Roman"/>
                <a:cs typeface="Times New Roman"/>
              </a:rPr>
              <a:t>osnovni skok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i="1">
                <a:latin typeface="Times New Roman"/>
                <a:cs typeface="Times New Roman"/>
              </a:rPr>
              <a:t>base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jump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410"/>
              </a:lnSpc>
              <a:buFont typeface="Times New Roman"/>
              <a:buAutoNum type="alphaLcParenR"/>
              <a:tabLst>
                <a:tab pos="241300" algn="l"/>
              </a:tabLst>
            </a:pPr>
            <a:r>
              <a:rPr dirty="0" sz="1200">
                <a:latin typeface="Times New Roman"/>
                <a:cs typeface="Times New Roman"/>
              </a:rPr>
              <a:t>osnovni sko</a:t>
            </a:r>
            <a:r>
              <a:rPr dirty="0" sz="1200" spc="5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, p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 u p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tu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i="1">
                <a:latin typeface="Times New Roman"/>
                <a:cs typeface="Times New Roman"/>
              </a:rPr>
              <a:t>h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l tou</a:t>
            </a:r>
            <a:r>
              <a:rPr dirty="0" sz="1200" spc="-5" i="1">
                <a:latin typeface="Times New Roman"/>
                <a:cs typeface="Times New Roman"/>
              </a:rPr>
              <a:t>c</a:t>
            </a:r>
            <a:r>
              <a:rPr dirty="0" sz="1200" i="1">
                <a:latin typeface="Times New Roman"/>
                <a:cs typeface="Times New Roman"/>
              </a:rPr>
              <a:t>h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18809" y="2306369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d20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4348" y="2482849"/>
            <a:ext cx="3114421" cy="1628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0272" y="4114214"/>
            <a:ext cx="4470400" cy="1097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215765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d21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u="heavy">
                <a:latin typeface="Times New Roman"/>
                <a:cs typeface="Times New Roman"/>
              </a:rPr>
              <a:t>TRENING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#7 </a:t>
            </a:r>
            <a:r>
              <a:rPr dirty="0" sz="1200" b="1" u="heavy">
                <a:latin typeface="Times New Roman"/>
                <a:cs typeface="Times New Roman"/>
              </a:rPr>
              <a:t>– ČET</a:t>
            </a:r>
            <a:r>
              <a:rPr dirty="0" sz="1200" spc="-300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V</a:t>
            </a:r>
            <a:r>
              <a:rPr dirty="0" sz="1200" spc="-29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RTAK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(pr</a:t>
            </a:r>
            <a:r>
              <a:rPr dirty="0" sz="1200" spc="-295" b="1" u="heavy">
                <a:latin typeface="Times New Roman"/>
                <a:cs typeface="Times New Roman"/>
              </a:rPr>
              <a:t> 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p</a:t>
            </a:r>
            <a:r>
              <a:rPr dirty="0" sz="1200" spc="-300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od</a:t>
            </a:r>
            <a:r>
              <a:rPr dirty="0" sz="1200" spc="-300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n</a:t>
            </a:r>
            <a:r>
              <a:rPr dirty="0" sz="1200" spc="-300" b="1" u="heavy">
                <a:latin typeface="Times New Roman"/>
                <a:cs typeface="Times New Roman"/>
              </a:rPr>
              <a:t> 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) 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</a:t>
            </a:r>
            <a:r>
              <a:rPr dirty="0" sz="1200" spc="-5" b="1" i="1" u="heavy">
                <a:latin typeface="Times New Roman"/>
                <a:cs typeface="Times New Roman"/>
              </a:rPr>
              <a:t>-</a:t>
            </a:r>
            <a:r>
              <a:rPr dirty="0" sz="1200" b="1" i="1" u="heavy">
                <a:latin typeface="Times New Roman"/>
                <a:cs typeface="Times New Roman"/>
              </a:rPr>
              <a:t>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m</a:t>
            </a:r>
            <a:r>
              <a:rPr dirty="0" sz="1200" spc="5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82209" y="5224144"/>
            <a:ext cx="1726564" cy="1583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60272" y="6833665"/>
            <a:ext cx="7239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glavni d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8809" y="6833665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d22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72684" y="7022464"/>
            <a:ext cx="1743710" cy="1594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37996" y="7191805"/>
            <a:ext cx="3136900" cy="1621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indent="-251460">
              <a:lnSpc>
                <a:spcPts val="1430"/>
              </a:lnSpc>
              <a:buFont typeface="Times New Roman"/>
              <a:buAutoNum type="arabicPeriod" startAt="4"/>
              <a:tabLst>
                <a:tab pos="264160" algn="l"/>
              </a:tabLst>
            </a:pPr>
            <a:r>
              <a:rPr dirty="0" sz="1200">
                <a:latin typeface="Times New Roman"/>
                <a:cs typeface="Times New Roman"/>
              </a:rPr>
              <a:t>tehnika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lvl="1" marL="495934" indent="-155575">
              <a:lnSpc>
                <a:spcPts val="1420"/>
              </a:lnSpc>
              <a:buFont typeface="Times New Roman"/>
              <a:buAutoNum type="alphaLcParenR"/>
              <a:tabLst>
                <a:tab pos="496570" algn="l"/>
              </a:tabLst>
            </a:pPr>
            <a:r>
              <a:rPr dirty="0" sz="1200" spc="-10">
                <a:latin typeface="Times New Roman"/>
                <a:cs typeface="Times New Roman"/>
              </a:rPr>
              <a:t>f</a:t>
            </a:r>
            <a:r>
              <a:rPr dirty="0" sz="1200">
                <a:latin typeface="Times New Roman"/>
                <a:cs typeface="Times New Roman"/>
              </a:rPr>
              <a:t>ron</a:t>
            </a:r>
            <a:r>
              <a:rPr dirty="0" sz="1200" spc="-5">
                <a:latin typeface="Times New Roman"/>
                <a:cs typeface="Times New Roman"/>
              </a:rPr>
              <a:t>t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  </a:t>
            </a:r>
            <a:r>
              <a:rPr dirty="0" sz="1200" spc="-10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d26)</a:t>
            </a:r>
            <a:endParaRPr sz="1200">
              <a:latin typeface="Times New Roman"/>
              <a:cs typeface="Times New Roman"/>
            </a:endParaRPr>
          </a:p>
          <a:p>
            <a:pPr marL="340360" indent="-76200">
              <a:lnSpc>
                <a:spcPts val="1420"/>
              </a:lnSpc>
              <a:buFont typeface="Times New Roman"/>
              <a:buChar char="-"/>
              <a:tabLst>
                <a:tab pos="353060" algn="l"/>
              </a:tabLst>
            </a:pP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lopte,z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vršni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(p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od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r, šut)</a:t>
            </a:r>
            <a:endParaRPr sz="1200">
              <a:latin typeface="Times New Roman"/>
              <a:cs typeface="Times New Roman"/>
            </a:endParaRPr>
          </a:p>
          <a:p>
            <a:pPr marL="340360">
              <a:lnSpc>
                <a:spcPts val="1415"/>
              </a:lnSpc>
            </a:pPr>
            <a:r>
              <a:rPr dirty="0" sz="1200">
                <a:latin typeface="Times New Roman"/>
                <a:cs typeface="Times New Roman"/>
              </a:rPr>
              <a:t>b) b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 </a:t>
            </a:r>
            <a:r>
              <a:rPr dirty="0" sz="1200" spc="-10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d25)</a:t>
            </a:r>
            <a:endParaRPr sz="1200">
              <a:latin typeface="Times New Roman"/>
              <a:cs typeface="Times New Roman"/>
            </a:endParaRPr>
          </a:p>
          <a:p>
            <a:pPr marL="352425" indent="-88265">
              <a:lnSpc>
                <a:spcPts val="1420"/>
              </a:lnSpc>
              <a:buFont typeface="Times New Roman"/>
              <a:buChar char="-"/>
              <a:tabLst>
                <a:tab pos="353060" algn="l"/>
              </a:tabLst>
            </a:pP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lopte,z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vršni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(p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od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r, šut)</a:t>
            </a:r>
            <a:endParaRPr sz="1200">
              <a:latin typeface="Times New Roman"/>
              <a:cs typeface="Times New Roman"/>
            </a:endParaRPr>
          </a:p>
          <a:p>
            <a:pPr marL="340360">
              <a:lnSpc>
                <a:spcPts val="1420"/>
              </a:lnSpc>
            </a:pP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) d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rki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„</a:t>
            </a:r>
            <a:r>
              <a:rPr dirty="0" sz="1200">
                <a:latin typeface="Times New Roman"/>
                <a:cs typeface="Times New Roman"/>
              </a:rPr>
              <a:t>V”  </a:t>
            </a:r>
            <a:r>
              <a:rPr dirty="0" sz="1200" spc="5">
                <a:latin typeface="Times New Roman"/>
                <a:cs typeface="Times New Roman"/>
              </a:rPr>
              <a:t>”</a:t>
            </a:r>
            <a:r>
              <a:rPr dirty="0" sz="1200">
                <a:latin typeface="Times New Roman"/>
                <a:cs typeface="Times New Roman"/>
              </a:rPr>
              <a:t>L”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”</a:t>
            </a:r>
            <a:r>
              <a:rPr dirty="0" sz="1200" spc="-5">
                <a:latin typeface="Times New Roman"/>
                <a:cs typeface="Times New Roman"/>
              </a:rPr>
              <a:t>Δ”</a:t>
            </a:r>
            <a:endParaRPr sz="1200">
              <a:latin typeface="Times New Roman"/>
              <a:cs typeface="Times New Roman"/>
            </a:endParaRPr>
          </a:p>
          <a:p>
            <a:pPr algn="just" marL="340360" marR="5080" indent="-76200">
              <a:lnSpc>
                <a:spcPct val="98700"/>
              </a:lnSpc>
              <a:spcBef>
                <a:spcPts val="5"/>
              </a:spcBef>
              <a:buFont typeface="Times New Roman"/>
              <a:buChar char="-"/>
              <a:tabLst>
                <a:tab pos="353060" algn="l"/>
              </a:tabLst>
            </a:pP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lopte,otv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grud</a:t>
            </a:r>
            <a:r>
              <a:rPr dirty="0" sz="1200" spc="-5">
                <a:latin typeface="Times New Roman"/>
                <a:cs typeface="Times New Roman"/>
              </a:rPr>
              <a:t>n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leđno,</a:t>
            </a:r>
            <a:r>
              <a:rPr dirty="0" sz="1200">
                <a:latin typeface="Times New Roman"/>
                <a:cs typeface="Times New Roman"/>
              </a:rPr>
              <a:t> polaz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ibbling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(ukršten</a:t>
            </a:r>
            <a:r>
              <a:rPr dirty="0" sz="1200" spc="5">
                <a:latin typeface="Times New Roman"/>
                <a:cs typeface="Times New Roman"/>
              </a:rPr>
              <a:t>i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dir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ktan</a:t>
            </a:r>
            <a:r>
              <a:rPr dirty="0" sz="1200" spc="-10">
                <a:latin typeface="Times New Roman"/>
                <a:cs typeface="Times New Roman"/>
              </a:rPr>
              <a:t>)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ne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vršni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37684" y="7191805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45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18809" y="8636557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d23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72684" y="8811894"/>
            <a:ext cx="1743710" cy="1593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37996" y="8994951"/>
            <a:ext cx="2595880" cy="359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marR="5080" indent="-251460">
              <a:lnSpc>
                <a:spcPts val="143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5.	</a:t>
            </a:r>
            <a:r>
              <a:rPr dirty="0" sz="1200">
                <a:latin typeface="Times New Roman"/>
                <a:cs typeface="Times New Roman"/>
              </a:rPr>
              <a:t>odbr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gr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u 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(d2</a:t>
            </a:r>
            <a:r>
              <a:rPr dirty="0" sz="1200">
                <a:latin typeface="Times New Roman"/>
                <a:cs typeface="Times New Roman"/>
              </a:rPr>
              <a:t>9,d30)</a:t>
            </a:r>
            <a:r>
              <a:rPr dirty="0" sz="1200">
                <a:latin typeface="Times New Roman"/>
                <a:cs typeface="Times New Roman"/>
              </a:rPr>
              <a:t> kroz 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ru 1:1 +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 (di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no)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6" name="object 16"/>
          <p:cNvSpPr txBox="1"/>
          <p:nvPr/>
        </p:nvSpPr>
        <p:spPr>
          <a:xfrm>
            <a:off x="4337684" y="8994951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0272" y="9539019"/>
            <a:ext cx="8216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deo: 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15771" y="851965"/>
          <a:ext cx="3985895" cy="62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"/>
                <a:gridCol w="2354872"/>
                <a:gridCol w="1412760"/>
              </a:tblGrid>
              <a:tr h="31495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prin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ipi 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ssing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495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7.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15771" y="5337732"/>
          <a:ext cx="4036060" cy="1180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"/>
                <a:gridCol w="3010496"/>
                <a:gridCol w="807427"/>
              </a:tblGrid>
              <a:tr h="31953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llh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ndling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 mestu i k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tanju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541019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3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iona 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lina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(d2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,d23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435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utopass,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ustavlj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nje, pivot, driblin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šut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953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iba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i istez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22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2684" y="1819909"/>
            <a:ext cx="1743710" cy="159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2794" y="3611879"/>
            <a:ext cx="1847214" cy="1570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37814" y="3611879"/>
            <a:ext cx="1772285" cy="1502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72684" y="3628389"/>
            <a:ext cx="1743710" cy="15944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2563" y="5597016"/>
            <a:ext cx="0" cy="180340"/>
          </a:xfrm>
          <a:custGeom>
            <a:avLst/>
            <a:gdLst/>
            <a:ahLst/>
            <a:cxnLst/>
            <a:rect l="l" t="t" r="r" b="b"/>
            <a:pathLst>
              <a:path w="0" h="180339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60272" y="5603416"/>
            <a:ext cx="2849245" cy="539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u="heavy">
                <a:latin typeface="Times New Roman"/>
                <a:cs typeface="Times New Roman"/>
              </a:rPr>
              <a:t>TRENING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#8 </a:t>
            </a:r>
            <a:r>
              <a:rPr dirty="0" sz="1200" b="1" u="heavy">
                <a:latin typeface="Times New Roman"/>
                <a:cs typeface="Times New Roman"/>
              </a:rPr>
              <a:t>– ČET</a:t>
            </a:r>
            <a:r>
              <a:rPr dirty="0" sz="1200" spc="-300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V</a:t>
            </a:r>
            <a:r>
              <a:rPr dirty="0" sz="1200" spc="-29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RTAK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(posl</a:t>
            </a:r>
            <a:r>
              <a:rPr dirty="0" sz="1200" spc="-300" b="1" u="heavy">
                <a:latin typeface="Times New Roman"/>
                <a:cs typeface="Times New Roman"/>
              </a:rPr>
              <a:t> 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p</a:t>
            </a:r>
            <a:r>
              <a:rPr dirty="0" sz="1200" spc="-300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od</a:t>
            </a:r>
            <a:r>
              <a:rPr dirty="0" sz="1200" spc="-300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n</a:t>
            </a:r>
            <a:r>
              <a:rPr dirty="0" sz="1200" spc="-300" b="1" u="heavy">
                <a:latin typeface="Times New Roman"/>
                <a:cs typeface="Times New Roman"/>
              </a:rPr>
              <a:t> 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) 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</a:t>
            </a:r>
            <a:r>
              <a:rPr dirty="0" sz="1200" spc="-5" b="1" i="1" u="heavy">
                <a:latin typeface="Times New Roman"/>
                <a:cs typeface="Times New Roman"/>
              </a:rPr>
              <a:t>-</a:t>
            </a:r>
            <a:r>
              <a:rPr dirty="0" sz="1200" b="1" i="1" u="heavy">
                <a:latin typeface="Times New Roman"/>
                <a:cs typeface="Times New Roman"/>
              </a:rPr>
              <a:t>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m</a:t>
            </a:r>
            <a:r>
              <a:rPr dirty="0" sz="1200" spc="5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74590" y="6152514"/>
            <a:ext cx="1741805" cy="1590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7996" y="6319696"/>
            <a:ext cx="3135630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marR="5080" indent="-251460">
              <a:lnSpc>
                <a:spcPts val="142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1.	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iona 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lin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: dodav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marki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nje,p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</a:t>
            </a:r>
            <a:r>
              <a:rPr dirty="0" sz="1200">
                <a:latin typeface="Times New Roman"/>
                <a:cs typeface="Times New Roman"/>
              </a:rPr>
              <a:t> lopt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,polaz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ibbling,dvokor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(d</a:t>
            </a:r>
            <a:r>
              <a:rPr dirty="0" sz="1200" spc="-5">
                <a:latin typeface="Times New Roman"/>
                <a:cs typeface="Times New Roman"/>
              </a:rPr>
              <a:t>2</a:t>
            </a:r>
            <a:r>
              <a:rPr dirty="0" sz="1200">
                <a:latin typeface="Times New Roman"/>
                <a:cs typeface="Times New Roman"/>
              </a:rPr>
              <a:t>8,d29)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37684" y="6319696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10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7996" y="6861097"/>
            <a:ext cx="17062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2.	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13884" y="6861097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272" y="7766353"/>
            <a:ext cx="7239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glavni d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18809" y="7764829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d31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74590" y="7955279"/>
            <a:ext cx="1741805" cy="15913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718809" y="9569499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d32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37179" y="1802129"/>
            <a:ext cx="1798955" cy="16173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72159" y="1802129"/>
            <a:ext cx="1849119" cy="14941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26744" y="1057197"/>
          <a:ext cx="6235700" cy="439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338"/>
                <a:gridCol w="2657259"/>
                <a:gridCol w="2344102"/>
              </a:tblGrid>
              <a:tr h="294893">
                <a:tc gridSpan="2"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tabLst>
                          <a:tab pos="474980" algn="l"/>
                          <a:tab pos="3875404" algn="r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6.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kor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ija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šuta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72034"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tabLst>
                          <a:tab pos="47498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7.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6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81712">
                <a:tc gridSpan="3">
                  <a:txBody>
                    <a:bodyPr/>
                    <a:lstStyle/>
                    <a:p>
                      <a:pPr algn="r" marR="8953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23885">
                <a:tc gridSpan="3"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783">
                <a:tc>
                  <a:txBody>
                    <a:bodyPr/>
                    <a:lstStyle/>
                    <a:p>
                      <a:pPr algn="r" marR="254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943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d26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051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32394"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74">
                <a:tc>
                  <a:txBody>
                    <a:bodyPr/>
                    <a:lstStyle/>
                    <a:p>
                      <a:pPr algn="r" marR="254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d28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9436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051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815771" y="8072169"/>
          <a:ext cx="4036060" cy="1362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"/>
                <a:gridCol w="3169005"/>
                <a:gridCol w="648919"/>
              </a:tblGrid>
              <a:tr h="32029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kr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tanje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 st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vu, do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je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3 igr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č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6131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1:1,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½ ter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bo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pos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lopte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(d3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6055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1:1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1 na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dini i na k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ilu (d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9,d30)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953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1:1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1 +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1 po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lom te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– dve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4590" y="915669"/>
            <a:ext cx="1741805" cy="1591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0272" y="1265477"/>
            <a:ext cx="8216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deo: 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8809" y="2527349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d33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272" y="6499528"/>
            <a:ext cx="2361565" cy="537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u="heavy">
                <a:latin typeface="Times New Roman"/>
                <a:cs typeface="Times New Roman"/>
              </a:rPr>
              <a:t>TRENING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#9 </a:t>
            </a:r>
            <a:r>
              <a:rPr dirty="0" sz="1200" b="1" u="heavy">
                <a:latin typeface="Times New Roman"/>
                <a:cs typeface="Times New Roman"/>
              </a:rPr>
              <a:t>–</a:t>
            </a:r>
            <a:r>
              <a:rPr dirty="0" sz="1200" spc="10" b="1" u="heavy">
                <a:latin typeface="Times New Roman"/>
                <a:cs typeface="Times New Roman"/>
              </a:rPr>
              <a:t> </a:t>
            </a:r>
            <a:r>
              <a:rPr dirty="0" sz="1200" spc="-15" b="1" u="heavy">
                <a:latin typeface="Times New Roman"/>
                <a:cs typeface="Times New Roman"/>
              </a:rPr>
              <a:t>P</a:t>
            </a:r>
            <a:r>
              <a:rPr dirty="0" sz="1200" b="1" u="heavy">
                <a:latin typeface="Times New Roman"/>
                <a:cs typeface="Times New Roman"/>
              </a:rPr>
              <a:t>ET</a:t>
            </a:r>
            <a:r>
              <a:rPr dirty="0" sz="1200" spc="5" b="1" u="heavy">
                <a:latin typeface="Times New Roman"/>
                <a:cs typeface="Times New Roman"/>
              </a:rPr>
              <a:t>A</a:t>
            </a:r>
            <a:r>
              <a:rPr dirty="0" sz="1200" b="1" u="heavy">
                <a:latin typeface="Times New Roman"/>
                <a:cs typeface="Times New Roman"/>
              </a:rPr>
              <a:t>K</a:t>
            </a:r>
            <a:r>
              <a:rPr dirty="0" sz="1200" spc="-10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(pr</a:t>
            </a:r>
            <a:r>
              <a:rPr dirty="0" sz="1200" spc="-10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podn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</a:t>
            </a:r>
            <a:r>
              <a:rPr dirty="0" sz="1200" spc="-5" b="1" i="1" u="heavy">
                <a:latin typeface="Times New Roman"/>
                <a:cs typeface="Times New Roman"/>
              </a:rPr>
              <a:t>-</a:t>
            </a:r>
            <a:r>
              <a:rPr dirty="0" sz="1200" b="1" i="1" u="heavy">
                <a:latin typeface="Times New Roman"/>
                <a:cs typeface="Times New Roman"/>
              </a:rPr>
              <a:t>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m</a:t>
            </a:r>
            <a:r>
              <a:rPr dirty="0" sz="1200" spc="5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72684" y="7045325"/>
            <a:ext cx="1743710" cy="1594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37996" y="7214665"/>
            <a:ext cx="18637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1.	</a:t>
            </a:r>
            <a:r>
              <a:rPr dirty="0" sz="1200">
                <a:latin typeface="Times New Roman"/>
                <a:cs typeface="Times New Roman"/>
              </a:rPr>
              <a:t>dod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u t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0">
                <a:latin typeface="Times New Roman"/>
                <a:cs typeface="Times New Roman"/>
              </a:rPr>
              <a:t>u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lu (d3</a:t>
            </a:r>
            <a:r>
              <a:rPr dirty="0" sz="1200" spc="5">
                <a:latin typeface="Times New Roman"/>
                <a:cs typeface="Times New Roman"/>
              </a:rPr>
              <a:t>4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7684" y="7214665"/>
            <a:ext cx="4914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10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7996" y="7575853"/>
            <a:ext cx="17062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2.	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13884" y="7575853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0272" y="8661195"/>
            <a:ext cx="7239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glavni d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18809" y="8661195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d34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72684" y="8834754"/>
            <a:ext cx="1743710" cy="1593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37996" y="9019335"/>
            <a:ext cx="3167380" cy="537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3.	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iona 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lina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(d3</a:t>
            </a:r>
            <a:r>
              <a:rPr dirty="0" sz="1200" spc="-5">
                <a:latin typeface="Times New Roman"/>
                <a:cs typeface="Times New Roman"/>
              </a:rPr>
              <a:t>5</a:t>
            </a:r>
            <a:r>
              <a:rPr dirty="0" sz="1200">
                <a:latin typeface="Times New Roman"/>
                <a:cs typeface="Times New Roman"/>
              </a:rPr>
              <a:t>):</a:t>
            </a:r>
            <a:endParaRPr sz="1200">
              <a:latin typeface="Times New Roman"/>
              <a:cs typeface="Times New Roman"/>
            </a:endParaRPr>
          </a:p>
          <a:p>
            <a:pPr marL="264160" marR="5080">
              <a:lnSpc>
                <a:spcPts val="1420"/>
              </a:lnSpc>
              <a:spcBef>
                <a:spcPts val="50"/>
              </a:spcBef>
            </a:pP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utopass 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krilu,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 pivot, driblin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>
                <a:latin typeface="Times New Roman"/>
                <a:cs typeface="Times New Roman"/>
              </a:rPr>
              <a:t> 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ni kor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6" name="object 16"/>
          <p:cNvSpPr txBox="1"/>
          <p:nvPr/>
        </p:nvSpPr>
        <p:spPr>
          <a:xfrm>
            <a:off x="4337684" y="9199167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15 min.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15771" y="1572817"/>
          <a:ext cx="4036060" cy="640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"/>
                <a:gridCol w="3182162"/>
                <a:gridCol w="635762"/>
              </a:tblGrid>
              <a:tr h="32029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8.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prin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ipi 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ssing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: dodaj, utr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č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i, popuni (d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3)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2029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9.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996" y="902765"/>
            <a:ext cx="2620645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marR="5080" indent="-251460">
              <a:lnSpc>
                <a:spcPts val="142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4.	</a:t>
            </a:r>
            <a:r>
              <a:rPr dirty="0" sz="1200">
                <a:latin typeface="Times New Roman"/>
                <a:cs typeface="Times New Roman"/>
              </a:rPr>
              <a:t>šut posle 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</a:t>
            </a:r>
            <a:r>
              <a:rPr dirty="0" sz="1200" spc="-10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d36): 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utopass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 i dva kont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kta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7684" y="902765"/>
            <a:ext cx="4914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996" y="1443785"/>
            <a:ext cx="27527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5.	</a:t>
            </a:r>
            <a:r>
              <a:rPr dirty="0" sz="1200">
                <a:latin typeface="Times New Roman"/>
                <a:cs typeface="Times New Roman"/>
              </a:rPr>
              <a:t>šut posle 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iz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</a:t>
            </a:r>
            <a:r>
              <a:rPr dirty="0" sz="1200" spc="5">
                <a:latin typeface="Times New Roman"/>
                <a:cs typeface="Times New Roman"/>
              </a:rPr>
              <a:t>3</a:t>
            </a:r>
            <a:r>
              <a:rPr dirty="0" sz="1200" spc="10">
                <a:latin typeface="Times New Roman"/>
                <a:cs typeface="Times New Roman"/>
              </a:rPr>
              <a:t>7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7684" y="1443785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8809" y="1626665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d35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72684" y="1816734"/>
            <a:ext cx="1743710" cy="159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37996" y="1803449"/>
            <a:ext cx="2722245" cy="359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marR="5080" indent="-251460">
              <a:lnSpc>
                <a:spcPts val="143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6.	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kir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p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m, šut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dini i krilu (d</a:t>
            </a:r>
            <a:r>
              <a:rPr dirty="0" sz="1200" spc="-5">
                <a:latin typeface="Times New Roman"/>
                <a:cs typeface="Times New Roman"/>
              </a:rPr>
              <a:t>3</a:t>
            </a:r>
            <a:r>
              <a:rPr dirty="0" sz="1200">
                <a:latin typeface="Times New Roman"/>
                <a:cs typeface="Times New Roman"/>
              </a:rPr>
              <a:t>8)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7684" y="1803449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10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8809" y="3429938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d36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72684" y="3619499"/>
            <a:ext cx="1743710" cy="1593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72684" y="5422264"/>
            <a:ext cx="1743710" cy="1594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60272" y="7037881"/>
            <a:ext cx="5212715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95808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d38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u="heavy">
                <a:latin typeface="Times New Roman"/>
                <a:cs typeface="Times New Roman"/>
              </a:rPr>
              <a:t>TRENING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#10 </a:t>
            </a:r>
            <a:r>
              <a:rPr dirty="0" sz="1200" b="1" u="heavy">
                <a:latin typeface="Times New Roman"/>
                <a:cs typeface="Times New Roman"/>
              </a:rPr>
              <a:t>–</a:t>
            </a:r>
            <a:r>
              <a:rPr dirty="0" sz="1200" spc="10" b="1" u="heavy">
                <a:latin typeface="Times New Roman"/>
                <a:cs typeface="Times New Roman"/>
              </a:rPr>
              <a:t> </a:t>
            </a:r>
            <a:r>
              <a:rPr dirty="0" sz="1200" spc="-15" b="1" u="heavy">
                <a:latin typeface="Times New Roman"/>
                <a:cs typeface="Times New Roman"/>
              </a:rPr>
              <a:t>P</a:t>
            </a:r>
            <a:r>
              <a:rPr dirty="0" sz="1200" b="1" u="heavy">
                <a:latin typeface="Times New Roman"/>
                <a:cs typeface="Times New Roman"/>
              </a:rPr>
              <a:t>ET</a:t>
            </a:r>
            <a:r>
              <a:rPr dirty="0" sz="1200" spc="5" b="1" u="heavy">
                <a:latin typeface="Times New Roman"/>
                <a:cs typeface="Times New Roman"/>
              </a:rPr>
              <a:t>A</a:t>
            </a:r>
            <a:r>
              <a:rPr dirty="0" sz="1200" b="1" u="heavy">
                <a:latin typeface="Times New Roman"/>
                <a:cs typeface="Times New Roman"/>
              </a:rPr>
              <a:t>K</a:t>
            </a:r>
            <a:r>
              <a:rPr dirty="0" sz="1200" spc="-10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(posl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podn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</a:t>
            </a:r>
            <a:r>
              <a:rPr dirty="0" sz="1200" spc="-5" b="1" i="1" u="heavy">
                <a:latin typeface="Times New Roman"/>
                <a:cs typeface="Times New Roman"/>
              </a:rPr>
              <a:t>-</a:t>
            </a:r>
            <a:r>
              <a:rPr dirty="0" sz="1200" b="1" i="1" u="heavy">
                <a:latin typeface="Times New Roman"/>
                <a:cs typeface="Times New Roman"/>
              </a:rPr>
              <a:t>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m</a:t>
            </a:r>
            <a:r>
              <a:rPr dirty="0" sz="1200" spc="5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72684" y="7947659"/>
            <a:ext cx="1743710" cy="1593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37996" y="8116873"/>
            <a:ext cx="3195320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1.	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iona 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lina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(d3</a:t>
            </a:r>
            <a:r>
              <a:rPr dirty="0" sz="1200" spc="-5">
                <a:latin typeface="Times New Roman"/>
                <a:cs typeface="Times New Roman"/>
              </a:rPr>
              <a:t>8</a:t>
            </a:r>
            <a:r>
              <a:rPr dirty="0" sz="1200">
                <a:latin typeface="Times New Roman"/>
                <a:cs typeface="Times New Roman"/>
              </a:rPr>
              <a:t>):</a:t>
            </a:r>
            <a:endParaRPr sz="1200">
              <a:latin typeface="Times New Roman"/>
              <a:cs typeface="Times New Roman"/>
            </a:endParaRPr>
          </a:p>
          <a:p>
            <a:pPr marL="264160">
              <a:lnSpc>
                <a:spcPts val="1430"/>
              </a:lnSpc>
            </a:pP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 pivot, dodav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 p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7" name="object 17"/>
          <p:cNvSpPr txBox="1"/>
          <p:nvPr/>
        </p:nvSpPr>
        <p:spPr>
          <a:xfrm>
            <a:off x="4337684" y="8116873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10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7996" y="8657893"/>
            <a:ext cx="17062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2.	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3884" y="8657893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0272" y="9563403"/>
            <a:ext cx="7239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glavni d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18809" y="9561879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d38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38047" y="5182284"/>
          <a:ext cx="5257165" cy="998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7628"/>
                <a:gridCol w="1358366"/>
                <a:gridCol w="720991"/>
              </a:tblGrid>
              <a:tr h="31953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 spc="-300" b="1" i="1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za</a:t>
                      </a:r>
                      <a:r>
                        <a:rPr dirty="0" sz="1200" spc="-5" b="1" i="1" u="heavy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ršn</a:t>
                      </a:r>
                      <a:r>
                        <a:rPr dirty="0" sz="1200" spc="-295" b="1" i="1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i deo: 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d37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79195">
                <a:tc>
                  <a:txBody>
                    <a:bodyPr/>
                    <a:lstStyle/>
                    <a:p>
                      <a:pPr marL="363855" indent="-251460">
                        <a:lnSpc>
                          <a:spcPct val="100000"/>
                        </a:lnSpc>
                        <a:buFont typeface="Times New Roman"/>
                        <a:buAutoNum type="arabicPeriod" startAt="8"/>
                        <a:tabLst>
                          <a:tab pos="36449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takmič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u šutir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nju (5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2 šut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"/>
                        </a:spcBef>
                        <a:buFont typeface="Times New Roman"/>
                        <a:buAutoNum type="arabicPeriod" startAt="8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3855" indent="-251460">
                        <a:lnSpc>
                          <a:spcPct val="100000"/>
                        </a:lnSpc>
                        <a:buFont typeface="Times New Roman"/>
                        <a:buAutoNum type="arabicPeriod" startAt="8"/>
                        <a:tabLst>
                          <a:tab pos="364490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460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5334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2684" y="914399"/>
            <a:ext cx="1743710" cy="159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8809" y="2527349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d39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72684" y="2717164"/>
            <a:ext cx="1743710" cy="1594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718809" y="4332146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d40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72684" y="4521834"/>
            <a:ext cx="1743710" cy="159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72684" y="6324599"/>
            <a:ext cx="1743710" cy="15938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60272" y="7938565"/>
            <a:ext cx="5212715" cy="903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95808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d42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u="heavy">
                <a:latin typeface="Times New Roman"/>
                <a:cs typeface="Times New Roman"/>
              </a:rPr>
              <a:t>TRENING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#11 </a:t>
            </a:r>
            <a:r>
              <a:rPr dirty="0" sz="1200" b="1" u="heavy">
                <a:latin typeface="Times New Roman"/>
                <a:cs typeface="Times New Roman"/>
              </a:rPr>
              <a:t>– </a:t>
            </a:r>
            <a:r>
              <a:rPr dirty="0" sz="1200" b="1" u="heavy">
                <a:latin typeface="Times New Roman"/>
                <a:cs typeface="Times New Roman"/>
              </a:rPr>
              <a:t>SUBOTA </a:t>
            </a:r>
            <a:r>
              <a:rPr dirty="0" sz="1200" spc="-10" b="1" u="heavy">
                <a:latin typeface="Times New Roman"/>
                <a:cs typeface="Times New Roman"/>
              </a:rPr>
              <a:t>(</a:t>
            </a:r>
            <a:r>
              <a:rPr dirty="0" sz="1200" b="1" u="heavy">
                <a:latin typeface="Times New Roman"/>
                <a:cs typeface="Times New Roman"/>
              </a:rPr>
              <a:t>p</a:t>
            </a:r>
            <a:r>
              <a:rPr dirty="0" sz="1200" spc="-5" b="1" u="heavy">
                <a:latin typeface="Times New Roman"/>
                <a:cs typeface="Times New Roman"/>
              </a:rPr>
              <a:t>re</a:t>
            </a:r>
            <a:r>
              <a:rPr dirty="0" sz="1200" b="1" u="heavy">
                <a:latin typeface="Times New Roman"/>
                <a:cs typeface="Times New Roman"/>
              </a:rPr>
              <a:t>podn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</a:t>
            </a:r>
            <a:r>
              <a:rPr dirty="0" sz="1200" spc="-5" b="1" i="1" u="heavy">
                <a:latin typeface="Times New Roman"/>
                <a:cs typeface="Times New Roman"/>
              </a:rPr>
              <a:t>-</a:t>
            </a:r>
            <a:r>
              <a:rPr dirty="0" sz="1200" b="1" i="1" u="heavy">
                <a:latin typeface="Times New Roman"/>
                <a:cs typeface="Times New Roman"/>
              </a:rPr>
              <a:t>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m</a:t>
            </a:r>
            <a:r>
              <a:rPr dirty="0" sz="1200" spc="5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72684" y="8834754"/>
            <a:ext cx="1743710" cy="15938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37996" y="9019335"/>
            <a:ext cx="21723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1.	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llh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ndling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mestu i k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4413884" y="9019335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7996" y="9378999"/>
            <a:ext cx="3249930" cy="359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marR="5080" indent="-251460">
              <a:lnSpc>
                <a:spcPts val="143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2.	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iona 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lin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: koša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ški stav sa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loptom,pivot</a:t>
            </a:r>
            <a:r>
              <a:rPr dirty="0" sz="1200" spc="15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(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rudn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10">
                <a:latin typeface="Times New Roman"/>
                <a:cs typeface="Times New Roman"/>
              </a:rPr>
              <a:t>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đno)</a:t>
            </a:r>
            <a:r>
              <a:rPr dirty="0" sz="1200" spc="-5">
                <a:latin typeface="Times New Roman"/>
                <a:cs typeface="Times New Roman"/>
              </a:rPr>
              <a:t>,</a:t>
            </a:r>
            <a:r>
              <a:rPr dirty="0" sz="1200">
                <a:latin typeface="Times New Roman"/>
                <a:cs typeface="Times New Roman"/>
              </a:rPr>
              <a:t>pol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</a:t>
            </a:r>
            <a:r>
              <a:rPr dirty="0" sz="1200" spc="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37684" y="9378999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10 min.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15771" y="1031797"/>
          <a:ext cx="4036060" cy="1902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"/>
                <a:gridCol w="3150323"/>
                <a:gridCol w="667753"/>
              </a:tblGrid>
              <a:tr h="50012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 marR="158750">
                        <a:lnSpc>
                          <a:spcPts val="14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driblin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finte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(okl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inside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out )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d39,d40)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prom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ko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i(dvoko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k, pr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ni…)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6118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stav, k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tanje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 st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vu, d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2085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3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1:1 + 1 di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(d41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d42)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945" marR="361315">
                        <a:lnSpc>
                          <a:spcPts val="142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kr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tanje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 st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vu,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ustav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janj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odskok posle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dod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nja, p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č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 sa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loptom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2029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đi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šut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38047" y="6084492"/>
          <a:ext cx="5257165" cy="999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565"/>
                <a:gridCol w="2097430"/>
                <a:gridCol w="720991"/>
              </a:tblGrid>
              <a:tr h="31877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 spc="-300" b="1" i="1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za</a:t>
                      </a:r>
                      <a:r>
                        <a:rPr dirty="0" sz="1200" spc="-5" b="1" i="1" u="heavy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ršn</a:t>
                      </a:r>
                      <a:r>
                        <a:rPr dirty="0" sz="1200" spc="-295" b="1" i="1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i deo: 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d41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80338">
                <a:tc>
                  <a:txBody>
                    <a:bodyPr/>
                    <a:lstStyle/>
                    <a:p>
                      <a:pPr marL="363855" marR="1165860">
                        <a:lnSpc>
                          <a:spcPct val="1977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takmič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1:1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162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7924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8875" y="3609339"/>
            <a:ext cx="1629409" cy="1452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9456" y="902765"/>
            <a:ext cx="110363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nje,dod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7996" y="1262429"/>
            <a:ext cx="17062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3.	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1984" y="1262429"/>
            <a:ext cx="3778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272" y="1626665"/>
            <a:ext cx="7239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glavni d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8809" y="1626665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d43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72684" y="1816734"/>
            <a:ext cx="1743710" cy="159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718809" y="3429938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d44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8809" y="5185840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d45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98720" y="5388609"/>
            <a:ext cx="1692910" cy="1560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60272" y="6987589"/>
            <a:ext cx="8216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deo: 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5718809" y="6986065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d46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7996" y="7344205"/>
            <a:ext cx="26562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7.	</a:t>
            </a:r>
            <a:r>
              <a:rPr dirty="0" sz="1200">
                <a:latin typeface="Times New Roman"/>
                <a:cs typeface="Times New Roman"/>
              </a:rPr>
              <a:t>takmič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 u šutir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nju (5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x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 šut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37684" y="7344205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9456" y="7705393"/>
            <a:ext cx="5588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ist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13884" y="7705393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0272" y="9148875"/>
            <a:ext cx="2651125" cy="539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u="heavy">
                <a:latin typeface="Times New Roman"/>
                <a:cs typeface="Times New Roman"/>
              </a:rPr>
              <a:t>TRENING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#12 </a:t>
            </a:r>
            <a:r>
              <a:rPr dirty="0" sz="1200" b="1" u="heavy">
                <a:latin typeface="Times New Roman"/>
                <a:cs typeface="Times New Roman"/>
              </a:rPr>
              <a:t>– </a:t>
            </a:r>
            <a:r>
              <a:rPr dirty="0" sz="1200" b="1" u="heavy">
                <a:latin typeface="Times New Roman"/>
                <a:cs typeface="Times New Roman"/>
              </a:rPr>
              <a:t>SUBOTA </a:t>
            </a:r>
            <a:r>
              <a:rPr dirty="0" sz="1200" spc="-10" b="1" u="heavy">
                <a:latin typeface="Times New Roman"/>
                <a:cs typeface="Times New Roman"/>
              </a:rPr>
              <a:t>(</a:t>
            </a:r>
            <a:r>
              <a:rPr dirty="0" sz="1200" b="1" u="heavy">
                <a:latin typeface="Times New Roman"/>
                <a:cs typeface="Times New Roman"/>
              </a:rPr>
              <a:t>poslepo</a:t>
            </a:r>
            <a:r>
              <a:rPr dirty="0" sz="1200" spc="5" b="1" u="heavy">
                <a:latin typeface="Times New Roman"/>
                <a:cs typeface="Times New Roman"/>
              </a:rPr>
              <a:t>d</a:t>
            </a:r>
            <a:r>
              <a:rPr dirty="0" sz="1200" b="1" u="heavy">
                <a:latin typeface="Times New Roman"/>
                <a:cs typeface="Times New Roman"/>
              </a:rPr>
              <a:t>n</a:t>
            </a:r>
            <a:r>
              <a:rPr dirty="0" sz="1200" spc="-5" b="1" u="heavy">
                <a:latin typeface="Times New Roman"/>
                <a:cs typeface="Times New Roman"/>
              </a:rPr>
              <a:t>e</a:t>
            </a:r>
            <a:r>
              <a:rPr dirty="0" sz="1200" b="1" u="heavy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</a:t>
            </a:r>
            <a:r>
              <a:rPr dirty="0" sz="1200" spc="-5" b="1" i="1" u="heavy">
                <a:latin typeface="Times New Roman"/>
                <a:cs typeface="Times New Roman"/>
              </a:rPr>
              <a:t>-</a:t>
            </a:r>
            <a:r>
              <a:rPr dirty="0" sz="1200" b="1" i="1" u="heavy">
                <a:latin typeface="Times New Roman"/>
                <a:cs typeface="Times New Roman"/>
              </a:rPr>
              <a:t>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m</a:t>
            </a:r>
            <a:r>
              <a:rPr dirty="0" sz="1200" spc="5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deo: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15771" y="1934005"/>
          <a:ext cx="4036060" cy="2444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"/>
                <a:gridCol w="3157004"/>
                <a:gridCol w="660920"/>
              </a:tblGrid>
              <a:tr h="31953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dod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i k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tnja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od l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pte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3, d44)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6042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kr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tanje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 st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vu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 min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514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 marR="161290">
                        <a:lnSpc>
                          <a:spcPts val="14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pril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 i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ač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 sa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loptom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 čuv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č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 ptom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–diri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no (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olo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j 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la,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ruku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 no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70509"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(d45)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705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1:1+1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č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ač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lopte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ini lopte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541020"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 marR="326390">
                        <a:lnSpc>
                          <a:spcPts val="14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 str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ni pomo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ć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 – diri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no (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olo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ž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j 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la,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ruku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 no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370"/>
                        </a:lnSpc>
                      </a:pPr>
                      <a:r>
                        <a:rPr dirty="0" sz="12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pril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 i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đivanje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osle šuta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30377"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(d46)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2684" y="914399"/>
            <a:ext cx="1743710" cy="159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7996" y="1082597"/>
            <a:ext cx="2794000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1.	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iona 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lin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 dupli 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s</a:t>
            </a:r>
            <a:r>
              <a:rPr dirty="0" sz="1200">
                <a:latin typeface="Times New Roman"/>
                <a:cs typeface="Times New Roman"/>
              </a:rPr>
              <a:t>s (</a:t>
            </a:r>
            <a:r>
              <a:rPr dirty="0" sz="1200" spc="5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47</a:t>
            </a:r>
            <a:r>
              <a:rPr dirty="0" sz="1200" spc="-5">
                <a:latin typeface="Times New Roman"/>
                <a:cs typeface="Times New Roman"/>
              </a:rPr>
              <a:t>):</a:t>
            </a:r>
            <a:endParaRPr sz="1200">
              <a:latin typeface="Times New Roman"/>
              <a:cs typeface="Times New Roman"/>
            </a:endParaRPr>
          </a:p>
          <a:p>
            <a:pPr marL="264160">
              <a:lnSpc>
                <a:spcPts val="1430"/>
              </a:lnSpc>
            </a:pPr>
            <a:r>
              <a:rPr dirty="0" sz="1200">
                <a:latin typeface="Times New Roman"/>
                <a:cs typeface="Times New Roman"/>
              </a:rPr>
              <a:t>f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ont door, ba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k door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dini i na k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ilu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7684" y="1082597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10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996" y="1623617"/>
            <a:ext cx="17062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2.	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3884" y="1623617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272" y="2528873"/>
            <a:ext cx="7239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glavni d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8809" y="2527349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d47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02834" y="2706369"/>
            <a:ext cx="1885314" cy="3420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5718809" y="6135292"/>
            <a:ext cx="2540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d48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0272" y="7940089"/>
            <a:ext cx="8216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deo: 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7996" y="8296705"/>
            <a:ext cx="1177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7.	</a:t>
            </a:r>
            <a:r>
              <a:rPr dirty="0" sz="1200">
                <a:latin typeface="Times New Roman"/>
                <a:cs typeface="Times New Roman"/>
              </a:rPr>
              <a:t>takmič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 1:1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37684" y="8296705"/>
            <a:ext cx="4921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20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7996" y="8657893"/>
            <a:ext cx="8102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3525" algn="l"/>
              </a:tabLst>
            </a:pPr>
            <a:r>
              <a:rPr dirty="0" sz="1200">
                <a:latin typeface="Times New Roman"/>
                <a:cs typeface="Times New Roman"/>
              </a:rPr>
              <a:t>8.	</a:t>
            </a:r>
            <a:r>
              <a:rPr dirty="0" sz="1200">
                <a:latin typeface="Times New Roman"/>
                <a:cs typeface="Times New Roman"/>
              </a:rPr>
              <a:t>ist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13884" y="8657893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3340" y="9210514"/>
            <a:ext cx="545338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 b="1">
                <a:latin typeface="Times New Roman"/>
                <a:cs typeface="Times New Roman"/>
              </a:rPr>
              <a:t>NEDEL</a:t>
            </a:r>
            <a:r>
              <a:rPr dirty="0" sz="1600" spc="-5" b="1">
                <a:latin typeface="Times New Roman"/>
                <a:cs typeface="Times New Roman"/>
              </a:rPr>
              <a:t>J</a:t>
            </a:r>
            <a:r>
              <a:rPr dirty="0" sz="1600" spc="-15" b="1">
                <a:latin typeface="Times New Roman"/>
                <a:cs typeface="Times New Roman"/>
              </a:rPr>
              <a:t>A</a:t>
            </a:r>
            <a:r>
              <a:rPr dirty="0" sz="1600" spc="-5" b="1">
                <a:latin typeface="Times New Roman"/>
                <a:cs typeface="Times New Roman"/>
              </a:rPr>
              <a:t> </a:t>
            </a:r>
            <a:r>
              <a:rPr dirty="0" sz="1600" spc="-20" b="1">
                <a:latin typeface="Times New Roman"/>
                <a:cs typeface="Times New Roman"/>
              </a:rPr>
              <a:t>(</a:t>
            </a:r>
            <a:r>
              <a:rPr dirty="0" sz="1600" spc="-10" b="1">
                <a:latin typeface="Times New Roman"/>
                <a:cs typeface="Times New Roman"/>
              </a:rPr>
              <a:t>p</a:t>
            </a:r>
            <a:r>
              <a:rPr dirty="0" sz="1600" b="1">
                <a:latin typeface="Times New Roman"/>
                <a:cs typeface="Times New Roman"/>
              </a:rPr>
              <a:t>r</a:t>
            </a:r>
            <a:r>
              <a:rPr dirty="0" sz="1600" spc="-10" b="1">
                <a:latin typeface="Times New Roman"/>
                <a:cs typeface="Times New Roman"/>
              </a:rPr>
              <a:t>e</a:t>
            </a:r>
            <a:r>
              <a:rPr dirty="0" sz="1600" spc="-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p</a:t>
            </a:r>
            <a:r>
              <a:rPr dirty="0" sz="1600" spc="-10" b="1">
                <a:latin typeface="Times New Roman"/>
                <a:cs typeface="Times New Roman"/>
              </a:rPr>
              <a:t>odne)</a:t>
            </a:r>
            <a:r>
              <a:rPr dirty="0" sz="160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–</a:t>
            </a:r>
            <a:r>
              <a:rPr dirty="0" sz="160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r</a:t>
            </a:r>
            <a:r>
              <a:rPr dirty="0" sz="1600" spc="-5" b="1">
                <a:latin typeface="Times New Roman"/>
                <a:cs typeface="Times New Roman"/>
              </a:rPr>
              <a:t>e</a:t>
            </a:r>
            <a:r>
              <a:rPr dirty="0" sz="1600" spc="-25" b="1">
                <a:latin typeface="Times New Roman"/>
                <a:cs typeface="Times New Roman"/>
              </a:rPr>
              <a:t>k</a:t>
            </a:r>
            <a:r>
              <a:rPr dirty="0" sz="1600" spc="-10" b="1">
                <a:latin typeface="Times New Roman"/>
                <a:cs typeface="Times New Roman"/>
              </a:rPr>
              <a:t>ap</a:t>
            </a:r>
            <a:r>
              <a:rPr dirty="0" sz="1600" spc="0" b="1">
                <a:latin typeface="Times New Roman"/>
                <a:cs typeface="Times New Roman"/>
              </a:rPr>
              <a:t>i</a:t>
            </a:r>
            <a:r>
              <a:rPr dirty="0" sz="1600" spc="-10" b="1">
                <a:latin typeface="Times New Roman"/>
                <a:cs typeface="Times New Roman"/>
              </a:rPr>
              <a:t>tu</a:t>
            </a:r>
            <a:r>
              <a:rPr dirty="0" sz="1600" b="1">
                <a:latin typeface="Times New Roman"/>
                <a:cs typeface="Times New Roman"/>
              </a:rPr>
              <a:t>l</a:t>
            </a:r>
            <a:r>
              <a:rPr dirty="0" sz="1600" spc="-10" b="1">
                <a:latin typeface="Times New Roman"/>
                <a:cs typeface="Times New Roman"/>
              </a:rPr>
              <a:t>acija</a:t>
            </a:r>
            <a:r>
              <a:rPr dirty="0" sz="1600" spc="-5" b="1">
                <a:latin typeface="Times New Roman"/>
                <a:cs typeface="Times New Roman"/>
              </a:rPr>
              <a:t> </a:t>
            </a:r>
            <a:r>
              <a:rPr dirty="0" sz="1600" spc="-25" b="1">
                <a:latin typeface="Times New Roman"/>
                <a:cs typeface="Times New Roman"/>
              </a:rPr>
              <a:t>k</a:t>
            </a:r>
            <a:r>
              <a:rPr dirty="0" sz="1600" spc="0" b="1">
                <a:latin typeface="Times New Roman"/>
                <a:cs typeface="Times New Roman"/>
              </a:rPr>
              <a:t>o</a:t>
            </a:r>
            <a:r>
              <a:rPr dirty="0" sz="1600" spc="-25" b="1">
                <a:latin typeface="Times New Roman"/>
                <a:cs typeface="Times New Roman"/>
              </a:rPr>
              <a:t>m</a:t>
            </a:r>
            <a:r>
              <a:rPr dirty="0" sz="1600" spc="-10" b="1">
                <a:latin typeface="Times New Roman"/>
                <a:cs typeface="Times New Roman"/>
              </a:rPr>
              <a:t>p</a:t>
            </a:r>
            <a:r>
              <a:rPr dirty="0" sz="1600" spc="0" b="1">
                <a:latin typeface="Times New Roman"/>
                <a:cs typeface="Times New Roman"/>
              </a:rPr>
              <a:t>l</a:t>
            </a:r>
            <a:r>
              <a:rPr dirty="0" sz="1600" spc="-10" b="1">
                <a:latin typeface="Times New Roman"/>
                <a:cs typeface="Times New Roman"/>
              </a:rPr>
              <a:t>etnog</a:t>
            </a:r>
            <a:r>
              <a:rPr dirty="0" sz="1600" spc="1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progr</a:t>
            </a:r>
            <a:r>
              <a:rPr dirty="0" sz="1600" spc="0" b="1">
                <a:latin typeface="Times New Roman"/>
                <a:cs typeface="Times New Roman"/>
              </a:rPr>
              <a:t>a</a:t>
            </a:r>
            <a:r>
              <a:rPr dirty="0" sz="1600" spc="-40" b="1">
                <a:latin typeface="Times New Roman"/>
                <a:cs typeface="Times New Roman"/>
              </a:rPr>
              <a:t>m</a:t>
            </a:r>
            <a:r>
              <a:rPr dirty="0" sz="1600" spc="-10" b="1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15771" y="2835070"/>
          <a:ext cx="4036060" cy="1902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5"/>
                <a:gridCol w="3152317"/>
                <a:gridCol w="665607"/>
              </a:tblGrid>
              <a:tr h="32029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3.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2:0-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dod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u kr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5410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4.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 marR="156845">
                        <a:lnSpc>
                          <a:spcPts val="14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2:1 c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 te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 , d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o,(z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 odbr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 na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d4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15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5110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5.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 marR="314960">
                        <a:lnSpc>
                          <a:spcPts val="142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2:1 po c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lom, u pov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tku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1:1 situa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iono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(i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č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iz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odb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gra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pr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tiv dod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č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70509"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šuter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mu i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vodi loptu ako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je posti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nut koš)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953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6.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1:1 po c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lom,tamič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rski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10 min.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1030020" y="2916317"/>
            <a:ext cx="5502910" cy="3358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996950" marR="993140">
              <a:lnSpc>
                <a:spcPts val="3229"/>
              </a:lnSpc>
            </a:pPr>
            <a:r>
              <a:rPr dirty="0" sz="2800" spc="-20" b="1">
                <a:latin typeface="Times New Roman"/>
                <a:cs typeface="Times New Roman"/>
              </a:rPr>
              <a:t>KOŠAR</a:t>
            </a:r>
            <a:r>
              <a:rPr dirty="0" sz="2800" spc="-15" b="1">
                <a:latin typeface="Times New Roman"/>
                <a:cs typeface="Times New Roman"/>
              </a:rPr>
              <a:t>K</a:t>
            </a:r>
            <a:r>
              <a:rPr dirty="0" sz="2800" spc="-20" b="1">
                <a:latin typeface="Times New Roman"/>
                <a:cs typeface="Times New Roman"/>
              </a:rPr>
              <a:t>AŠKI</a:t>
            </a:r>
            <a:r>
              <a:rPr dirty="0" sz="2800" spc="-5" b="1">
                <a:latin typeface="Times New Roman"/>
                <a:cs typeface="Times New Roman"/>
              </a:rPr>
              <a:t> </a:t>
            </a:r>
            <a:r>
              <a:rPr dirty="0" sz="2800" spc="-20" b="1">
                <a:latin typeface="Times New Roman"/>
                <a:cs typeface="Times New Roman"/>
              </a:rPr>
              <a:t>K</a:t>
            </a:r>
            <a:r>
              <a:rPr dirty="0" sz="2800" spc="-20" b="1">
                <a:latin typeface="Times New Roman"/>
                <a:cs typeface="Times New Roman"/>
              </a:rPr>
              <a:t>LUB</a:t>
            </a:r>
            <a:r>
              <a:rPr dirty="0" sz="2800" spc="-20" b="1">
                <a:latin typeface="Times New Roman"/>
                <a:cs typeface="Times New Roman"/>
              </a:rPr>
              <a:t> РЕАЛ</a:t>
            </a:r>
            <a:r>
              <a:rPr dirty="0" sz="2800" spc="-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Б</a:t>
            </a:r>
            <a:r>
              <a:rPr dirty="0" sz="2800" spc="-25" b="1">
                <a:latin typeface="Times New Roman"/>
                <a:cs typeface="Times New Roman"/>
              </a:rPr>
              <a:t>ЕО</a:t>
            </a:r>
            <a:r>
              <a:rPr dirty="0" sz="2800" spc="-10" b="1">
                <a:latin typeface="Times New Roman"/>
                <a:cs typeface="Times New Roman"/>
              </a:rPr>
              <a:t>Г</a:t>
            </a:r>
            <a:r>
              <a:rPr dirty="0" sz="2800" spc="-20" b="1">
                <a:latin typeface="Times New Roman"/>
                <a:cs typeface="Times New Roman"/>
              </a:rPr>
              <a:t>РАД</a:t>
            </a:r>
            <a:endParaRPr sz="28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2090"/>
              </a:spcBef>
            </a:pPr>
            <a:r>
              <a:rPr dirty="0" sz="2000">
                <a:latin typeface="Times New Roman"/>
                <a:cs typeface="Times New Roman"/>
              </a:rPr>
              <a:t>UZR</a:t>
            </a:r>
            <a:r>
              <a:rPr dirty="0" sz="2000" spc="-1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ST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12 </a:t>
            </a:r>
            <a:r>
              <a:rPr dirty="0" sz="2000">
                <a:latin typeface="Times New Roman"/>
                <a:cs typeface="Times New Roman"/>
              </a:rPr>
              <a:t>–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13 g</a:t>
            </a:r>
            <a:r>
              <a:rPr dirty="0" sz="2000" spc="-10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dina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L="474345" marR="468630">
              <a:lnSpc>
                <a:spcPts val="3670"/>
              </a:lnSpc>
            </a:pPr>
            <a:r>
              <a:rPr dirty="0" sz="3200" b="1">
                <a:latin typeface="Times New Roman"/>
                <a:cs typeface="Times New Roman"/>
              </a:rPr>
              <a:t>PROG</a:t>
            </a:r>
            <a:r>
              <a:rPr dirty="0" sz="3200" spc="-15" b="1">
                <a:latin typeface="Times New Roman"/>
                <a:cs typeface="Times New Roman"/>
              </a:rPr>
              <a:t>R</a:t>
            </a:r>
            <a:r>
              <a:rPr dirty="0" sz="3200" b="1">
                <a:latin typeface="Times New Roman"/>
                <a:cs typeface="Times New Roman"/>
              </a:rPr>
              <a:t>AMSKI ZAD</a:t>
            </a:r>
            <a:r>
              <a:rPr dirty="0" sz="3200" spc="-15" b="1">
                <a:latin typeface="Times New Roman"/>
                <a:cs typeface="Times New Roman"/>
              </a:rPr>
              <a:t>A</a:t>
            </a:r>
            <a:r>
              <a:rPr dirty="0" sz="3200" b="1">
                <a:latin typeface="Times New Roman"/>
                <a:cs typeface="Times New Roman"/>
              </a:rPr>
              <a:t>CI</a:t>
            </a:r>
            <a:r>
              <a:rPr dirty="0" sz="3200" b="1">
                <a:latin typeface="Times New Roman"/>
                <a:cs typeface="Times New Roman"/>
              </a:rPr>
              <a:t> I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590"/>
              </a:lnSpc>
            </a:pPr>
            <a:r>
              <a:rPr dirty="0" sz="3200" b="1">
                <a:latin typeface="Times New Roman"/>
                <a:cs typeface="Times New Roman"/>
              </a:rPr>
              <a:t>ORGANIZAC</a:t>
            </a:r>
            <a:r>
              <a:rPr dirty="0" sz="3200" spc="-15" b="1">
                <a:latin typeface="Times New Roman"/>
                <a:cs typeface="Times New Roman"/>
              </a:rPr>
              <a:t>I</a:t>
            </a:r>
            <a:r>
              <a:rPr dirty="0" sz="3200" b="1">
                <a:latin typeface="Times New Roman"/>
                <a:cs typeface="Times New Roman"/>
              </a:rPr>
              <a:t>JA TR</a:t>
            </a:r>
            <a:r>
              <a:rPr dirty="0" sz="3200" spc="-15" b="1">
                <a:latin typeface="Times New Roman"/>
                <a:cs typeface="Times New Roman"/>
              </a:rPr>
              <a:t>E</a:t>
            </a:r>
            <a:r>
              <a:rPr dirty="0" sz="3200" b="1">
                <a:latin typeface="Times New Roman"/>
                <a:cs typeface="Times New Roman"/>
              </a:rPr>
              <a:t>NIN</a:t>
            </a:r>
            <a:r>
              <a:rPr dirty="0" sz="3200" spc="-15" b="1">
                <a:latin typeface="Times New Roman"/>
                <a:cs typeface="Times New Roman"/>
              </a:rPr>
              <a:t>G</a:t>
            </a:r>
            <a:r>
              <a:rPr dirty="0" sz="3200" b="1"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923340" y="918476"/>
            <a:ext cx="5483225" cy="8805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33679">
              <a:lnSpc>
                <a:spcPts val="2340"/>
              </a:lnSpc>
            </a:pPr>
            <a:r>
              <a:rPr dirty="0" sz="2000" b="1">
                <a:latin typeface="Arial Narrow"/>
                <a:cs typeface="Arial Narrow"/>
              </a:rPr>
              <a:t>PROGRAM</a:t>
            </a:r>
            <a:r>
              <a:rPr dirty="0" sz="2000" spc="-20" b="1">
                <a:latin typeface="Arial Narrow"/>
                <a:cs typeface="Arial Narrow"/>
              </a:rPr>
              <a:t>S</a:t>
            </a:r>
            <a:r>
              <a:rPr dirty="0" sz="2000" b="1">
                <a:latin typeface="Arial Narrow"/>
                <a:cs typeface="Arial Narrow"/>
              </a:rPr>
              <a:t>KI</a:t>
            </a:r>
            <a:r>
              <a:rPr dirty="0" sz="2000" spc="-15" b="1">
                <a:latin typeface="Arial Narrow"/>
                <a:cs typeface="Arial Narrow"/>
              </a:rPr>
              <a:t> </a:t>
            </a:r>
            <a:r>
              <a:rPr dirty="0" sz="2000" b="1">
                <a:latin typeface="Arial Narrow"/>
                <a:cs typeface="Arial Narrow"/>
              </a:rPr>
              <a:t>ZADACI</a:t>
            </a:r>
            <a:endParaRPr sz="2000">
              <a:latin typeface="Arial Narrow"/>
              <a:cs typeface="Arial Narrow"/>
            </a:endParaRPr>
          </a:p>
          <a:p>
            <a:pPr marL="12700" indent="2214245">
              <a:lnSpc>
                <a:spcPts val="1860"/>
              </a:lnSpc>
            </a:pPr>
            <a:r>
              <a:rPr dirty="0" sz="1600" spc="-10" b="1">
                <a:latin typeface="Arial Narrow"/>
                <a:cs typeface="Arial Narrow"/>
              </a:rPr>
              <a:t>(12</a:t>
            </a:r>
            <a:r>
              <a:rPr dirty="0" sz="1600" spc="-5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–</a:t>
            </a:r>
            <a:r>
              <a:rPr dirty="0" sz="1600" spc="-5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13</a:t>
            </a:r>
            <a:r>
              <a:rPr dirty="0" sz="1600" spc="5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godina)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 u="heavy">
                <a:latin typeface="Arial Narrow"/>
                <a:cs typeface="Arial Narrow"/>
              </a:rPr>
              <a:t>TEHNIKA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1885"/>
              </a:lnSpc>
              <a:spcBef>
                <a:spcPts val="1290"/>
              </a:spcBef>
              <a:tabLst>
                <a:tab pos="354965" algn="l"/>
              </a:tabLst>
            </a:pPr>
            <a:r>
              <a:rPr dirty="0" sz="1600" spc="-10" b="1">
                <a:latin typeface="Arial Narrow"/>
                <a:cs typeface="Arial Narrow"/>
              </a:rPr>
              <a:t>A)</a:t>
            </a:r>
            <a:r>
              <a:rPr dirty="0" sz="1600" spc="-10" b="1">
                <a:latin typeface="Arial Narrow"/>
                <a:cs typeface="Arial Narrow"/>
              </a:rPr>
              <a:t>	</a:t>
            </a:r>
            <a:r>
              <a:rPr dirty="0" sz="1600" spc="-10" b="1" u="heavy">
                <a:latin typeface="Arial Narrow"/>
                <a:cs typeface="Arial Narrow"/>
              </a:rPr>
              <a:t>F</a:t>
            </a:r>
            <a:r>
              <a:rPr dirty="0" sz="1600" spc="-5" b="1" u="heavy">
                <a:latin typeface="Arial Narrow"/>
                <a:cs typeface="Arial Narrow"/>
              </a:rPr>
              <a:t>A</a:t>
            </a:r>
            <a:r>
              <a:rPr dirty="0" sz="1600" spc="-10" b="1" u="heavy">
                <a:latin typeface="Arial Narrow"/>
                <a:cs typeface="Arial Narrow"/>
              </a:rPr>
              <a:t>ZA</a:t>
            </a:r>
            <a:r>
              <a:rPr dirty="0" sz="1600" b="1" u="heavy">
                <a:latin typeface="Arial Narrow"/>
                <a:cs typeface="Arial Narrow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NAP</a:t>
            </a:r>
            <a:r>
              <a:rPr dirty="0" sz="1600" spc="-10" b="1" u="heavy">
                <a:latin typeface="Arial Narrow"/>
                <a:cs typeface="Arial Narrow"/>
              </a:rPr>
              <a:t>A</a:t>
            </a:r>
            <a:r>
              <a:rPr dirty="0" sz="1600" spc="-5" b="1" u="heavy">
                <a:latin typeface="Arial Narrow"/>
                <a:cs typeface="Arial Narrow"/>
              </a:rPr>
              <a:t>D</a:t>
            </a:r>
            <a:r>
              <a:rPr dirty="0" sz="1600" spc="-10" b="1" u="heavy">
                <a:latin typeface="Arial Narrow"/>
                <a:cs typeface="Arial Narrow"/>
              </a:rPr>
              <a:t>A</a:t>
            </a:r>
            <a:endParaRPr sz="1600">
              <a:latin typeface="Arial Narrow"/>
              <a:cs typeface="Arial Narrow"/>
            </a:endParaRPr>
          </a:p>
          <a:p>
            <a:pPr marL="241300" indent="-210820">
              <a:lnSpc>
                <a:spcPts val="1735"/>
              </a:lnSpc>
              <a:buFont typeface="Arial Narrow"/>
              <a:buAutoNum type="romanLcParenR"/>
              <a:tabLst>
                <a:tab pos="241300" algn="l"/>
              </a:tabLst>
            </a:pPr>
            <a:r>
              <a:rPr dirty="0" sz="1500" b="1">
                <a:latin typeface="Arial Narrow"/>
                <a:cs typeface="Arial Narrow"/>
              </a:rPr>
              <a:t>I</a:t>
            </a:r>
            <a:r>
              <a:rPr dirty="0" sz="1500" spc="-15" b="1">
                <a:latin typeface="Arial Narrow"/>
                <a:cs typeface="Arial Narrow"/>
              </a:rPr>
              <a:t>GR</a:t>
            </a:r>
            <a:r>
              <a:rPr dirty="0" sz="1500" spc="-10" b="1">
                <a:latin typeface="Arial Narrow"/>
                <a:cs typeface="Arial Narrow"/>
              </a:rPr>
              <a:t>A</a:t>
            </a:r>
            <a:r>
              <a:rPr dirty="0" sz="1500" spc="5" b="1">
                <a:latin typeface="Arial Narrow"/>
                <a:cs typeface="Arial Narrow"/>
              </a:rPr>
              <a:t> </a:t>
            </a:r>
            <a:r>
              <a:rPr dirty="0" sz="1500" spc="-15" b="1">
                <a:latin typeface="Arial Narrow"/>
                <a:cs typeface="Arial Narrow"/>
              </a:rPr>
              <a:t>S</a:t>
            </a:r>
            <a:r>
              <a:rPr dirty="0" sz="1500" spc="-10" b="1">
                <a:latin typeface="Arial Narrow"/>
                <a:cs typeface="Arial Narrow"/>
              </a:rPr>
              <a:t>A</a:t>
            </a:r>
            <a:r>
              <a:rPr dirty="0" sz="1500" spc="-10" b="1">
                <a:latin typeface="Arial Narrow"/>
                <a:cs typeface="Arial Narrow"/>
              </a:rPr>
              <a:t> </a:t>
            </a:r>
            <a:r>
              <a:rPr dirty="0" sz="1500" spc="-10" b="1">
                <a:latin typeface="Arial Narrow"/>
                <a:cs typeface="Arial Narrow"/>
              </a:rPr>
              <a:t>L</a:t>
            </a:r>
            <a:r>
              <a:rPr dirty="0" sz="1500" spc="-5" b="1">
                <a:latin typeface="Arial Narrow"/>
                <a:cs typeface="Arial Narrow"/>
              </a:rPr>
              <a:t>OPT</a:t>
            </a:r>
            <a:r>
              <a:rPr dirty="0" sz="1500" spc="5" b="1">
                <a:latin typeface="Arial Narrow"/>
                <a:cs typeface="Arial Narrow"/>
              </a:rPr>
              <a:t>O</a:t>
            </a:r>
            <a:r>
              <a:rPr dirty="0" sz="1500" b="1">
                <a:latin typeface="Arial Narrow"/>
                <a:cs typeface="Arial Narrow"/>
              </a:rPr>
              <a:t>M</a:t>
            </a:r>
            <a:endParaRPr sz="1500">
              <a:latin typeface="Arial Narrow"/>
              <a:cs typeface="Arial Narrow"/>
            </a:endParaRPr>
          </a:p>
          <a:p>
            <a:pPr lvl="1" marL="241300" indent="-228600">
              <a:lnSpc>
                <a:spcPts val="1605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 b="1">
                <a:latin typeface="Arial Narrow"/>
                <a:cs typeface="Arial Narrow"/>
              </a:rPr>
              <a:t>VEŽBE</a:t>
            </a:r>
            <a:r>
              <a:rPr dirty="0" sz="1400" spc="-15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SPR</a:t>
            </a:r>
            <a:r>
              <a:rPr dirty="0" sz="1400" spc="-20" b="1">
                <a:latin typeface="Arial Narrow"/>
                <a:cs typeface="Arial Narrow"/>
              </a:rPr>
              <a:t>E</a:t>
            </a:r>
            <a:r>
              <a:rPr dirty="0" sz="1400" b="1">
                <a:latin typeface="Arial Narrow"/>
                <a:cs typeface="Arial Narrow"/>
              </a:rPr>
              <a:t>TNO</a:t>
            </a:r>
            <a:r>
              <a:rPr dirty="0" sz="1400" spc="-15" b="1">
                <a:latin typeface="Arial Narrow"/>
                <a:cs typeface="Arial Narrow"/>
              </a:rPr>
              <a:t>S</a:t>
            </a:r>
            <a:r>
              <a:rPr dirty="0" sz="1400" b="1">
                <a:latin typeface="Arial Narrow"/>
                <a:cs typeface="Arial Narrow"/>
              </a:rPr>
              <a:t>TI</a:t>
            </a:r>
            <a:r>
              <a:rPr dirty="0" sz="1400" spc="-10" b="1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– </a:t>
            </a:r>
            <a:r>
              <a:rPr dirty="0" sz="1400" spc="-5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rata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j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lo</a:t>
            </a:r>
            <a:r>
              <a:rPr dirty="0" sz="1400" spc="-10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tom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-5">
                <a:latin typeface="Arial Narrow"/>
                <a:cs typeface="Arial Narrow"/>
              </a:rPr>
              <a:t>es</a:t>
            </a:r>
            <a:r>
              <a:rPr dirty="0" sz="1400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okretu</a:t>
            </a:r>
            <a:endParaRPr sz="1400">
              <a:latin typeface="Arial Narrow"/>
              <a:cs typeface="Arial Narrow"/>
            </a:endParaRPr>
          </a:p>
          <a:p>
            <a:pPr lvl="1" marL="241300" indent="-228600">
              <a:lnSpc>
                <a:spcPts val="1600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 b="1">
                <a:latin typeface="Arial Narrow"/>
                <a:cs typeface="Arial Narrow"/>
              </a:rPr>
              <a:t>D</a:t>
            </a:r>
            <a:r>
              <a:rPr dirty="0" sz="1400" spc="-10" b="1">
                <a:latin typeface="Arial Narrow"/>
                <a:cs typeface="Arial Narrow"/>
              </a:rPr>
              <a:t>R</a:t>
            </a:r>
            <a:r>
              <a:rPr dirty="0" sz="1400" b="1">
                <a:latin typeface="Arial Narrow"/>
                <a:cs typeface="Arial Narrow"/>
              </a:rPr>
              <a:t>ŽA</a:t>
            </a:r>
            <a:r>
              <a:rPr dirty="0" sz="1400" spc="-10" b="1">
                <a:latin typeface="Arial Narrow"/>
                <a:cs typeface="Arial Narrow"/>
              </a:rPr>
              <a:t>N</a:t>
            </a:r>
            <a:r>
              <a:rPr dirty="0" sz="1400" spc="-5" b="1">
                <a:latin typeface="Arial Narrow"/>
                <a:cs typeface="Arial Narrow"/>
              </a:rPr>
              <a:t>J</a:t>
            </a:r>
            <a:r>
              <a:rPr dirty="0" sz="1400" b="1">
                <a:latin typeface="Arial Narrow"/>
                <a:cs typeface="Arial Narrow"/>
              </a:rPr>
              <a:t>E LO</a:t>
            </a:r>
            <a:r>
              <a:rPr dirty="0" sz="1400" spc="-15" b="1">
                <a:latin typeface="Arial Narrow"/>
                <a:cs typeface="Arial Narrow"/>
              </a:rPr>
              <a:t>P</a:t>
            </a:r>
            <a:r>
              <a:rPr dirty="0" sz="1400" b="1">
                <a:latin typeface="Arial Narrow"/>
                <a:cs typeface="Arial Narrow"/>
              </a:rPr>
              <a:t>TE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1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U p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kretu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dvok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raku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1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Pre p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sk</a:t>
            </a:r>
            <a:r>
              <a:rPr dirty="0" sz="1400">
                <a:latin typeface="Arial Narrow"/>
                <a:cs typeface="Arial Narrow"/>
              </a:rPr>
              <a:t>a u dr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bl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g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1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Pre izv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đ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š</a:t>
            </a:r>
            <a:r>
              <a:rPr dirty="0" sz="1400" spc="-5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ta</a:t>
            </a:r>
            <a:endParaRPr sz="1400">
              <a:latin typeface="Arial Narrow"/>
              <a:cs typeface="Arial Narrow"/>
            </a:endParaRPr>
          </a:p>
          <a:p>
            <a:pPr lvl="1" marL="241300" indent="-228600">
              <a:lnSpc>
                <a:spcPts val="1610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 b="1">
                <a:latin typeface="Arial Narrow"/>
                <a:cs typeface="Arial Narrow"/>
              </a:rPr>
              <a:t>HV</a:t>
            </a:r>
            <a:r>
              <a:rPr dirty="0" sz="1400" spc="-10" b="1">
                <a:latin typeface="Arial Narrow"/>
                <a:cs typeface="Arial Narrow"/>
              </a:rPr>
              <a:t>A</a:t>
            </a:r>
            <a:r>
              <a:rPr dirty="0" sz="1400" b="1">
                <a:latin typeface="Arial Narrow"/>
                <a:cs typeface="Arial Narrow"/>
              </a:rPr>
              <a:t>TA</a:t>
            </a:r>
            <a:r>
              <a:rPr dirty="0" sz="1400" spc="-10" b="1">
                <a:latin typeface="Arial Narrow"/>
                <a:cs typeface="Arial Narrow"/>
              </a:rPr>
              <a:t>N</a:t>
            </a:r>
            <a:r>
              <a:rPr dirty="0" sz="1400" spc="-5" b="1">
                <a:latin typeface="Arial Narrow"/>
                <a:cs typeface="Arial Narrow"/>
              </a:rPr>
              <a:t>J</a:t>
            </a:r>
            <a:r>
              <a:rPr dirty="0" sz="1400" b="1">
                <a:latin typeface="Arial Narrow"/>
                <a:cs typeface="Arial Narrow"/>
              </a:rPr>
              <a:t>E LO</a:t>
            </a:r>
            <a:r>
              <a:rPr dirty="0" sz="1400" spc="-15" b="1">
                <a:latin typeface="Arial Narrow"/>
                <a:cs typeface="Arial Narrow"/>
              </a:rPr>
              <a:t>P</a:t>
            </a:r>
            <a:r>
              <a:rPr dirty="0" sz="1400" b="1">
                <a:latin typeface="Arial Narrow"/>
                <a:cs typeface="Arial Narrow"/>
              </a:rPr>
              <a:t>TE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1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U mestu,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dve ruke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</a:t>
            </a:r>
            <a:r>
              <a:rPr dirty="0" sz="1400" spc="-20">
                <a:latin typeface="Arial Narrow"/>
                <a:cs typeface="Arial Narrow"/>
              </a:rPr>
              <a:t>b</a:t>
            </a:r>
            <a:r>
              <a:rPr dirty="0" sz="1400">
                <a:latin typeface="Arial Narrow"/>
                <a:cs typeface="Arial Narrow"/>
              </a:rPr>
              <a:t>rzi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priv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če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l</a:t>
            </a:r>
            <a:r>
              <a:rPr dirty="0" sz="1400" spc="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te)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1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U p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k</a:t>
            </a:r>
            <a:r>
              <a:rPr dirty="0" sz="1400">
                <a:latin typeface="Arial Narrow"/>
                <a:cs typeface="Arial Narrow"/>
              </a:rPr>
              <a:t>r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tu,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0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Pos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z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vrše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g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dri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a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05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U </a:t>
            </a:r>
            <a:r>
              <a:rPr dirty="0" sz="1400" spc="-5">
                <a:latin typeface="Arial Narrow"/>
                <a:cs typeface="Arial Narrow"/>
              </a:rPr>
              <a:t>skoku</a:t>
            </a:r>
            <a:endParaRPr sz="1400">
              <a:latin typeface="Arial Narrow"/>
              <a:cs typeface="Arial Narrow"/>
            </a:endParaRPr>
          </a:p>
          <a:p>
            <a:pPr lvl="1" marL="241300" indent="-228600">
              <a:lnSpc>
                <a:spcPts val="1610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 b="1">
                <a:latin typeface="Arial Narrow"/>
                <a:cs typeface="Arial Narrow"/>
              </a:rPr>
              <a:t>ZA</a:t>
            </a:r>
            <a:r>
              <a:rPr dirty="0" sz="1400" spc="-10" b="1">
                <a:latin typeface="Arial Narrow"/>
                <a:cs typeface="Arial Narrow"/>
              </a:rPr>
              <a:t>U</a:t>
            </a:r>
            <a:r>
              <a:rPr dirty="0" sz="1400" b="1">
                <a:latin typeface="Arial Narrow"/>
                <a:cs typeface="Arial Narrow"/>
              </a:rPr>
              <a:t>STA</a:t>
            </a:r>
            <a:r>
              <a:rPr dirty="0" sz="1400" spc="-20" b="1">
                <a:latin typeface="Arial Narrow"/>
                <a:cs typeface="Arial Narrow"/>
              </a:rPr>
              <a:t>V</a:t>
            </a:r>
            <a:r>
              <a:rPr dirty="0" sz="1400" b="1">
                <a:latin typeface="Arial Narrow"/>
                <a:cs typeface="Arial Narrow"/>
              </a:rPr>
              <a:t>L</a:t>
            </a:r>
            <a:r>
              <a:rPr dirty="0" sz="1400" spc="-5" b="1">
                <a:latin typeface="Arial Narrow"/>
                <a:cs typeface="Arial Narrow"/>
              </a:rPr>
              <a:t>J</a:t>
            </a:r>
            <a:r>
              <a:rPr dirty="0" sz="1400" b="1">
                <a:latin typeface="Arial Narrow"/>
                <a:cs typeface="Arial Narrow"/>
              </a:rPr>
              <a:t>A</a:t>
            </a:r>
            <a:r>
              <a:rPr dirty="0" sz="1400" spc="-10" b="1">
                <a:latin typeface="Arial Narrow"/>
                <a:cs typeface="Arial Narrow"/>
              </a:rPr>
              <a:t>N</a:t>
            </a:r>
            <a:r>
              <a:rPr dirty="0" sz="1400" spc="-5" b="1">
                <a:latin typeface="Arial Narrow"/>
                <a:cs typeface="Arial Narrow"/>
              </a:rPr>
              <a:t>J</a:t>
            </a:r>
            <a:r>
              <a:rPr dirty="0" sz="1400" b="1">
                <a:latin typeface="Arial Narrow"/>
                <a:cs typeface="Arial Narrow"/>
              </a:rPr>
              <a:t>E</a:t>
            </a:r>
            <a:r>
              <a:rPr dirty="0" sz="1400" spc="10" b="1">
                <a:latin typeface="Arial Narrow"/>
                <a:cs typeface="Arial Narrow"/>
              </a:rPr>
              <a:t> </a:t>
            </a:r>
            <a:r>
              <a:rPr dirty="0" sz="1400" spc="-15">
                <a:latin typeface="Arial Narrow"/>
                <a:cs typeface="Arial Narrow"/>
              </a:rPr>
              <a:t>(</a:t>
            </a:r>
            <a:r>
              <a:rPr dirty="0" sz="1400">
                <a:latin typeface="Arial Narrow"/>
                <a:cs typeface="Arial Narrow"/>
              </a:rPr>
              <a:t>te</a:t>
            </a:r>
            <a:r>
              <a:rPr dirty="0" sz="1400" spc="-5">
                <a:latin typeface="Arial Narrow"/>
                <a:cs typeface="Arial Narrow"/>
              </a:rPr>
              <a:t>h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ika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priv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če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 spc="10">
                <a:latin typeface="Arial Narrow"/>
                <a:cs typeface="Arial Narrow"/>
              </a:rPr>
              <a:t>l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 i amortiz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ci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)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1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U </a:t>
            </a:r>
            <a:r>
              <a:rPr dirty="0" sz="1400" spc="-5">
                <a:latin typeface="Arial Narrow"/>
                <a:cs typeface="Arial Narrow"/>
              </a:rPr>
              <a:t>j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ko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taktu,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15">
                <a:latin typeface="Arial Narrow"/>
                <a:cs typeface="Arial Narrow"/>
              </a:rPr>
              <a:t>s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pri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em</a:t>
            </a:r>
            <a:r>
              <a:rPr dirty="0" sz="1400">
                <a:latin typeface="Arial Narrow"/>
                <a:cs typeface="Arial Narrow"/>
              </a:rPr>
              <a:t>a 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 u </a:t>
            </a:r>
            <a:r>
              <a:rPr dirty="0" sz="1400" spc="-5">
                <a:latin typeface="Arial Narrow"/>
                <a:cs typeface="Arial Narrow"/>
              </a:rPr>
              <a:t>k</a:t>
            </a:r>
            <a:r>
              <a:rPr dirty="0" sz="1400">
                <a:latin typeface="Arial Narrow"/>
                <a:cs typeface="Arial Narrow"/>
              </a:rPr>
              <a:t>r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ta</a:t>
            </a:r>
            <a:r>
              <a:rPr dirty="0" sz="1400" spc="-5">
                <a:latin typeface="Arial Narrow"/>
                <a:cs typeface="Arial Narrow"/>
              </a:rPr>
              <a:t>nj</a:t>
            </a:r>
            <a:r>
              <a:rPr dirty="0" sz="1400">
                <a:latin typeface="Arial Narrow"/>
                <a:cs typeface="Arial Narrow"/>
              </a:rPr>
              <a:t>u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 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>
                <a:latin typeface="Arial Narrow"/>
                <a:cs typeface="Arial Narrow"/>
              </a:rPr>
              <a:t>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5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u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1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U dva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takta,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osl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 spc="-15">
                <a:latin typeface="Arial Narrow"/>
                <a:cs typeface="Arial Narrow"/>
              </a:rPr>
              <a:t>d</a:t>
            </a:r>
            <a:r>
              <a:rPr dirty="0" sz="1400">
                <a:latin typeface="Arial Narrow"/>
                <a:cs typeface="Arial Narrow"/>
              </a:rPr>
              <a:t>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g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osl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</a:t>
            </a:r>
            <a:r>
              <a:rPr dirty="0" sz="1400" spc="5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j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m</a:t>
            </a:r>
            <a:r>
              <a:rPr dirty="0" sz="1400">
                <a:latin typeface="Arial Narrow"/>
                <a:cs typeface="Arial Narrow"/>
              </a:rPr>
              <a:t>a </a:t>
            </a:r>
            <a:r>
              <a:rPr dirty="0" sz="1400" spc="5">
                <a:latin typeface="Arial Narrow"/>
                <a:cs typeface="Arial Narrow"/>
              </a:rPr>
              <a:t>l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 u </a:t>
            </a:r>
            <a:r>
              <a:rPr dirty="0" sz="1400" spc="-5">
                <a:latin typeface="Arial Narrow"/>
                <a:cs typeface="Arial Narrow"/>
              </a:rPr>
              <a:t>k</a:t>
            </a:r>
            <a:r>
              <a:rPr dirty="0" sz="1400">
                <a:latin typeface="Arial Narrow"/>
                <a:cs typeface="Arial Narrow"/>
              </a:rPr>
              <a:t>r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ta</a:t>
            </a:r>
            <a:r>
              <a:rPr dirty="0" sz="1400" spc="-5">
                <a:latin typeface="Arial Narrow"/>
                <a:cs typeface="Arial Narrow"/>
              </a:rPr>
              <a:t>nju</a:t>
            </a:r>
            <a:endParaRPr sz="1400">
              <a:latin typeface="Arial Narrow"/>
              <a:cs typeface="Arial Narrow"/>
            </a:endParaRPr>
          </a:p>
          <a:p>
            <a:pPr lvl="1" marL="241300" indent="-228600">
              <a:lnSpc>
                <a:spcPts val="1610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 b="1">
                <a:latin typeface="Arial Narrow"/>
                <a:cs typeface="Arial Narrow"/>
              </a:rPr>
              <a:t>PIVOTIR</a:t>
            </a:r>
            <a:r>
              <a:rPr dirty="0" sz="1400" spc="-10" b="1">
                <a:latin typeface="Arial Narrow"/>
                <a:cs typeface="Arial Narrow"/>
              </a:rPr>
              <a:t>A</a:t>
            </a:r>
            <a:r>
              <a:rPr dirty="0" sz="1400" b="1">
                <a:latin typeface="Arial Narrow"/>
                <a:cs typeface="Arial Narrow"/>
              </a:rPr>
              <a:t>N</a:t>
            </a:r>
            <a:r>
              <a:rPr dirty="0" sz="1400" spc="-10" b="1">
                <a:latin typeface="Arial Narrow"/>
                <a:cs typeface="Arial Narrow"/>
              </a:rPr>
              <a:t>J</a:t>
            </a:r>
            <a:r>
              <a:rPr dirty="0" sz="1400" b="1">
                <a:latin typeface="Arial Narrow"/>
                <a:cs typeface="Arial Narrow"/>
              </a:rPr>
              <a:t>E</a:t>
            </a:r>
            <a:r>
              <a:rPr dirty="0" sz="1400" spc="-10" b="1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(gr</a:t>
            </a:r>
            <a:r>
              <a:rPr dirty="0" sz="1400" spc="-10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đ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o</a:t>
            </a:r>
            <a:r>
              <a:rPr dirty="0" sz="1400" b="1">
                <a:latin typeface="Arial Narrow"/>
                <a:cs typeface="Arial Narrow"/>
              </a:rPr>
              <a:t>)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1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Pos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>
                <a:latin typeface="Arial Narrow"/>
                <a:cs typeface="Arial Narrow"/>
              </a:rPr>
              <a:t>e </a:t>
            </a:r>
            <a:r>
              <a:rPr dirty="0" sz="1400" spc="-5">
                <a:latin typeface="Arial Narrow"/>
                <a:cs typeface="Arial Narrow"/>
              </a:rPr>
              <a:t>za</a:t>
            </a:r>
            <a:r>
              <a:rPr dirty="0" sz="1400" spc="-10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s</a:t>
            </a:r>
            <a:r>
              <a:rPr dirty="0" sz="1400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avl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nj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z </a:t>
            </a:r>
            <a:r>
              <a:rPr dirty="0" sz="1400" spc="-5">
                <a:latin typeface="Arial Narrow"/>
                <a:cs typeface="Arial Narrow"/>
              </a:rPr>
              <a:t>kreta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ja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1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Pos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dri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5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a</a:t>
            </a:r>
            <a:endParaRPr sz="1400">
              <a:latin typeface="Arial Narrow"/>
              <a:cs typeface="Arial Narrow"/>
            </a:endParaRPr>
          </a:p>
          <a:p>
            <a:pPr lvl="1" marL="241300" indent="-228600">
              <a:lnSpc>
                <a:spcPts val="1600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 b="1">
                <a:latin typeface="Arial Narrow"/>
                <a:cs typeface="Arial Narrow"/>
              </a:rPr>
              <a:t>DVOKORAK</a:t>
            </a:r>
            <a:r>
              <a:rPr dirty="0" sz="1400" spc="-20" b="1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(d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sn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vi;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rav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>
                <a:latin typeface="Arial Narrow"/>
                <a:cs typeface="Arial Narrow"/>
              </a:rPr>
              <a:t>ski,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kru</a:t>
            </a:r>
            <a:r>
              <a:rPr dirty="0" sz="1400" spc="5">
                <a:latin typeface="Arial Narrow"/>
                <a:cs typeface="Arial Narrow"/>
              </a:rPr>
              <a:t>ž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i)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0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Pos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dri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5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a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1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Pos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pri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em</a:t>
            </a:r>
            <a:r>
              <a:rPr dirty="0" sz="1400">
                <a:latin typeface="Arial Narrow"/>
                <a:cs typeface="Arial Narrow"/>
              </a:rPr>
              <a:t>a 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 u </a:t>
            </a:r>
            <a:r>
              <a:rPr dirty="0" sz="1400" spc="-5">
                <a:latin typeface="Arial Narrow"/>
                <a:cs typeface="Arial Narrow"/>
              </a:rPr>
              <a:t>k</a:t>
            </a:r>
            <a:r>
              <a:rPr dirty="0" sz="1400">
                <a:latin typeface="Arial Narrow"/>
                <a:cs typeface="Arial Narrow"/>
              </a:rPr>
              <a:t>r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ta</a:t>
            </a:r>
            <a:r>
              <a:rPr dirty="0" sz="1400" spc="-5">
                <a:latin typeface="Arial Narrow"/>
                <a:cs typeface="Arial Narrow"/>
              </a:rPr>
              <a:t>nju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1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C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k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– </a:t>
            </a:r>
            <a:r>
              <a:rPr dirty="0" sz="1400" spc="-5">
                <a:latin typeface="Arial Narrow"/>
                <a:cs typeface="Arial Narrow"/>
              </a:rPr>
              <a:t>ca</a:t>
            </a:r>
            <a:r>
              <a:rPr dirty="0" sz="1400">
                <a:latin typeface="Arial Narrow"/>
                <a:cs typeface="Arial Narrow"/>
              </a:rPr>
              <a:t>k </a:t>
            </a:r>
            <a:r>
              <a:rPr dirty="0" sz="1400" spc="-5">
                <a:latin typeface="Arial Narrow"/>
                <a:cs typeface="Arial Narrow"/>
              </a:rPr>
              <a:t>kor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k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osl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</a:t>
            </a:r>
            <a:r>
              <a:rPr dirty="0" sz="1400" spc="-15">
                <a:latin typeface="Arial Narrow"/>
                <a:cs typeface="Arial Narrow"/>
              </a:rPr>
              <a:t>r</a:t>
            </a:r>
            <a:r>
              <a:rPr dirty="0" sz="1400" spc="-5">
                <a:latin typeface="Arial Narrow"/>
                <a:cs typeface="Arial Narrow"/>
              </a:rPr>
              <a:t>i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em</a:t>
            </a:r>
            <a:r>
              <a:rPr dirty="0" sz="1400">
                <a:latin typeface="Arial Narrow"/>
                <a:cs typeface="Arial Narrow"/>
              </a:rPr>
              <a:t>a 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 u p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kretu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osl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dri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a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1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Pro</a:t>
            </a:r>
            <a:r>
              <a:rPr dirty="0" sz="1400" spc="-10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že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 kor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k</a:t>
            </a:r>
            <a:endParaRPr sz="1400">
              <a:latin typeface="Arial Narrow"/>
              <a:cs typeface="Arial Narrow"/>
            </a:endParaRPr>
          </a:p>
          <a:p>
            <a:pPr lvl="1" marL="241300" indent="-228600">
              <a:lnSpc>
                <a:spcPts val="1610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 b="1">
                <a:latin typeface="Arial Narrow"/>
                <a:cs typeface="Arial Narrow"/>
              </a:rPr>
              <a:t>DOD</a:t>
            </a:r>
            <a:r>
              <a:rPr dirty="0" sz="1400" spc="-10" b="1">
                <a:latin typeface="Arial Narrow"/>
                <a:cs typeface="Arial Narrow"/>
              </a:rPr>
              <a:t>A</a:t>
            </a:r>
            <a:r>
              <a:rPr dirty="0" sz="1400" b="1">
                <a:latin typeface="Arial Narrow"/>
                <a:cs typeface="Arial Narrow"/>
              </a:rPr>
              <a:t>VA</a:t>
            </a:r>
            <a:r>
              <a:rPr dirty="0" sz="1400" spc="-10" b="1">
                <a:latin typeface="Arial Narrow"/>
                <a:cs typeface="Arial Narrow"/>
              </a:rPr>
              <a:t>N</a:t>
            </a:r>
            <a:r>
              <a:rPr dirty="0" sz="1400" spc="-5" b="1">
                <a:latin typeface="Arial Narrow"/>
                <a:cs typeface="Arial Narrow"/>
              </a:rPr>
              <a:t>J</a:t>
            </a:r>
            <a:r>
              <a:rPr dirty="0" sz="1400" b="1">
                <a:latin typeface="Arial Narrow"/>
                <a:cs typeface="Arial Narrow"/>
              </a:rPr>
              <a:t>E</a:t>
            </a:r>
            <a:endParaRPr sz="1400">
              <a:latin typeface="Arial Narrow"/>
              <a:cs typeface="Arial Narrow"/>
            </a:endParaRPr>
          </a:p>
          <a:p>
            <a:pPr lvl="2" marL="241300">
              <a:lnSpc>
                <a:spcPts val="161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Gru</a:t>
            </a:r>
            <a:r>
              <a:rPr dirty="0" sz="1400" spc="-10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sa</a:t>
            </a:r>
            <a:r>
              <a:rPr dirty="0" sz="1400" spc="-5">
                <a:latin typeface="Arial Narrow"/>
                <a:cs typeface="Arial Narrow"/>
              </a:rPr>
              <a:t> dv</a:t>
            </a:r>
            <a:r>
              <a:rPr dirty="0" sz="1400">
                <a:latin typeface="Arial Narrow"/>
                <a:cs typeface="Arial Narrow"/>
              </a:rPr>
              <a:t>e ruke</a:t>
            </a:r>
            <a:endParaRPr sz="1400">
              <a:latin typeface="Arial Narrow"/>
              <a:cs typeface="Arial Narrow"/>
            </a:endParaRPr>
          </a:p>
          <a:p>
            <a:pPr lvl="2" marL="241300" marR="5080">
              <a:lnSpc>
                <a:spcPts val="1600"/>
              </a:lnSpc>
              <a:spcBef>
                <a:spcPts val="85"/>
              </a:spcBef>
              <a:buFont typeface="Wingdings"/>
              <a:buChar char=""/>
              <a:tabLst>
                <a:tab pos="584200" algn="l"/>
              </a:tabLst>
            </a:pPr>
            <a:r>
              <a:rPr dirty="0" sz="1400" spc="-5">
                <a:latin typeface="Arial Narrow"/>
                <a:cs typeface="Arial Narrow"/>
              </a:rPr>
              <a:t>Je</a:t>
            </a:r>
            <a:r>
              <a:rPr dirty="0" sz="1400" spc="-10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r</a:t>
            </a:r>
            <a:r>
              <a:rPr dirty="0" sz="1400" spc="-5">
                <a:latin typeface="Arial Narrow"/>
                <a:cs typeface="Arial Narrow"/>
              </a:rPr>
              <a:t>uko</a:t>
            </a:r>
            <a:r>
              <a:rPr dirty="0" sz="1400">
                <a:latin typeface="Arial Narrow"/>
                <a:cs typeface="Arial Narrow"/>
              </a:rPr>
              <a:t>m od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r</a:t>
            </a:r>
            <a:r>
              <a:rPr dirty="0" sz="1400" spc="-5">
                <a:latin typeface="Arial Narrow"/>
                <a:cs typeface="Arial Narrow"/>
              </a:rPr>
              <a:t>am</a:t>
            </a:r>
            <a:r>
              <a:rPr dirty="0" sz="1400" spc="-2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esn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m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lev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m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di</a:t>
            </a:r>
            <a:r>
              <a:rPr dirty="0" sz="1400" spc="-20">
                <a:latin typeface="Arial Narrow"/>
                <a:cs typeface="Arial Narrow"/>
              </a:rPr>
              <a:t>r</a:t>
            </a:r>
            <a:r>
              <a:rPr dirty="0" sz="1400" spc="-5">
                <a:latin typeface="Arial Narrow"/>
                <a:cs typeface="Arial Narrow"/>
              </a:rPr>
              <a:t>ek</a:t>
            </a:r>
            <a:r>
              <a:rPr dirty="0" sz="1400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 o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5">
                <a:latin typeface="Arial Narrow"/>
                <a:cs typeface="Arial Narrow"/>
              </a:rPr>
              <a:t>d</a:t>
            </a:r>
            <a:r>
              <a:rPr dirty="0" sz="1400">
                <a:latin typeface="Arial Narrow"/>
                <a:cs typeface="Arial Narrow"/>
              </a:rPr>
              <a:t>),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</a:t>
            </a:r>
            <a:r>
              <a:rPr dirty="0" sz="1400" spc="-5">
                <a:latin typeface="Arial Narrow"/>
                <a:cs typeface="Arial Narrow"/>
              </a:rPr>
              <a:t>itu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c</a:t>
            </a:r>
            <a:r>
              <a:rPr dirty="0" sz="1400" spc="-2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usl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vim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z o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b</a:t>
            </a:r>
            <a:r>
              <a:rPr dirty="0" sz="1400">
                <a:latin typeface="Arial Narrow"/>
                <a:cs typeface="Arial Narrow"/>
              </a:rPr>
              <a:t>ra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:</a:t>
            </a:r>
            <a:endParaRPr sz="1400">
              <a:latin typeface="Arial Narrow"/>
              <a:cs typeface="Arial Narrow"/>
            </a:endParaRPr>
          </a:p>
          <a:p>
            <a:pPr marL="583565">
              <a:lnSpc>
                <a:spcPts val="1530"/>
              </a:lnSpc>
              <a:tabLst>
                <a:tab pos="926465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Pos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pri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em</a:t>
            </a:r>
            <a:r>
              <a:rPr dirty="0" sz="1400">
                <a:latin typeface="Arial Narrow"/>
                <a:cs typeface="Arial Narrow"/>
              </a:rPr>
              <a:t>a 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 (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ma</a:t>
            </a:r>
            <a:r>
              <a:rPr dirty="0" sz="1400">
                <a:latin typeface="Arial Narrow"/>
                <a:cs typeface="Arial Narrow"/>
              </a:rPr>
              <a:t>h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ako</a:t>
            </a: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z</a:t>
            </a:r>
            <a:r>
              <a:rPr dirty="0" sz="1400" spc="-5">
                <a:latin typeface="Arial Narrow"/>
                <a:cs typeface="Arial Narrow"/>
              </a:rPr>
              <a:t>aus</a:t>
            </a:r>
            <a:r>
              <a:rPr dirty="0" sz="1400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avl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an</a:t>
            </a:r>
            <a:r>
              <a:rPr dirty="0" sz="1400" spc="5">
                <a:latin typeface="Arial Narrow"/>
                <a:cs typeface="Arial Narrow"/>
              </a:rPr>
              <a:t>j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 </a:t>
            </a:r>
            <a:r>
              <a:rPr dirty="0" sz="1400" spc="-5">
                <a:latin typeface="Arial Narrow"/>
                <a:cs typeface="Arial Narrow"/>
              </a:rPr>
              <a:t>nako</a:t>
            </a: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piv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ta)</a:t>
            </a:r>
            <a:endParaRPr sz="1400">
              <a:latin typeface="Arial Narrow"/>
              <a:cs typeface="Arial Narrow"/>
            </a:endParaRPr>
          </a:p>
          <a:p>
            <a:pPr marL="583565">
              <a:lnSpc>
                <a:spcPts val="1610"/>
              </a:lnSpc>
              <a:tabLst>
                <a:tab pos="926465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Iz dri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ng</a:t>
            </a:r>
            <a:r>
              <a:rPr dirty="0" sz="1400">
                <a:latin typeface="Arial Narrow"/>
                <a:cs typeface="Arial Narrow"/>
              </a:rPr>
              <a:t>a</a:t>
            </a:r>
            <a:endParaRPr sz="1400">
              <a:latin typeface="Arial Narrow"/>
              <a:cs typeface="Arial Narrow"/>
            </a:endParaRPr>
          </a:p>
          <a:p>
            <a:pPr lvl="1" marL="241300" indent="-228600">
              <a:lnSpc>
                <a:spcPts val="1610"/>
              </a:lnSpc>
              <a:buFont typeface="Arial Narrow"/>
              <a:buAutoNum type="arabicParenR" startAt="8"/>
              <a:tabLst>
                <a:tab pos="241300" algn="l"/>
              </a:tabLst>
            </a:pPr>
            <a:r>
              <a:rPr dirty="0" sz="1400" b="1">
                <a:latin typeface="Arial Narrow"/>
                <a:cs typeface="Arial Narrow"/>
              </a:rPr>
              <a:t>D</a:t>
            </a:r>
            <a:r>
              <a:rPr dirty="0" sz="1400" spc="-10" b="1">
                <a:latin typeface="Arial Narrow"/>
                <a:cs typeface="Arial Narrow"/>
              </a:rPr>
              <a:t>R</a:t>
            </a:r>
            <a:r>
              <a:rPr dirty="0" sz="1400" b="1">
                <a:latin typeface="Arial Narrow"/>
                <a:cs typeface="Arial Narrow"/>
              </a:rPr>
              <a:t>IBLI</a:t>
            </a:r>
            <a:r>
              <a:rPr dirty="0" sz="1400" spc="-15" b="1">
                <a:latin typeface="Arial Narrow"/>
                <a:cs typeface="Arial Narrow"/>
              </a:rPr>
              <a:t>N</a:t>
            </a:r>
            <a:r>
              <a:rPr dirty="0" sz="1400" b="1">
                <a:latin typeface="Arial Narrow"/>
                <a:cs typeface="Arial Narrow"/>
              </a:rPr>
              <a:t>G</a:t>
            </a:r>
            <a:r>
              <a:rPr dirty="0" sz="1400" spc="10" b="1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(d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sn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m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lev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ruk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m)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1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U </a:t>
            </a:r>
            <a:r>
              <a:rPr dirty="0" sz="1400" spc="-5">
                <a:latin typeface="Arial Narrow"/>
                <a:cs typeface="Arial Narrow"/>
              </a:rPr>
              <a:t>mestu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prom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v</a:t>
            </a:r>
            <a:r>
              <a:rPr dirty="0" sz="1400" spc="-5">
                <a:latin typeface="Arial Narrow"/>
                <a:cs typeface="Arial Narrow"/>
              </a:rPr>
              <a:t>is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dskok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lo</a:t>
            </a:r>
            <a:r>
              <a:rPr dirty="0" sz="1400" spc="-10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</a:t>
            </a:r>
            <a:endParaRPr sz="1400">
              <a:latin typeface="Arial Narrow"/>
              <a:cs typeface="Arial Narrow"/>
            </a:endParaRPr>
          </a:p>
          <a:p>
            <a:pPr marL="583565">
              <a:lnSpc>
                <a:spcPts val="1610"/>
              </a:lnSpc>
              <a:tabLst>
                <a:tab pos="926465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Vis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k 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>
                <a:latin typeface="Arial Narrow"/>
                <a:cs typeface="Arial Narrow"/>
              </a:rPr>
              <a:t>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g</a:t>
            </a:r>
            <a:endParaRPr sz="1400">
              <a:latin typeface="Arial Narrow"/>
              <a:cs typeface="Arial Narrow"/>
            </a:endParaRPr>
          </a:p>
          <a:p>
            <a:pPr marL="583565">
              <a:lnSpc>
                <a:spcPts val="1610"/>
              </a:lnSpc>
              <a:tabLst>
                <a:tab pos="926465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za</a:t>
            </a:r>
            <a:r>
              <a:rPr dirty="0" sz="1400">
                <a:latin typeface="Arial Narrow"/>
                <a:cs typeface="Arial Narrow"/>
              </a:rPr>
              <a:t>k dr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bling</a:t>
            </a:r>
            <a:endParaRPr sz="1400">
              <a:latin typeface="Arial Narrow"/>
              <a:cs typeface="Arial Narrow"/>
            </a:endParaRPr>
          </a:p>
          <a:p>
            <a:pPr lvl="2" marL="583565" indent="-342265">
              <a:lnSpc>
                <a:spcPts val="1600"/>
              </a:lnSpc>
              <a:buFont typeface="Wingdings"/>
              <a:buChar char=""/>
              <a:tabLst>
                <a:tab pos="584200" algn="l"/>
              </a:tabLst>
            </a:pPr>
            <a:r>
              <a:rPr dirty="0" sz="1400">
                <a:latin typeface="Arial Narrow"/>
                <a:cs typeface="Arial Narrow"/>
              </a:rPr>
              <a:t>Po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 spc="-5">
                <a:latin typeface="Arial Narrow"/>
                <a:cs typeface="Arial Narrow"/>
              </a:rPr>
              <a:t>aza</a:t>
            </a:r>
            <a:r>
              <a:rPr dirty="0" sz="1400">
                <a:latin typeface="Arial Narrow"/>
                <a:cs typeface="Arial Narrow"/>
              </a:rPr>
              <a:t>k u dr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bl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g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ak</a:t>
            </a:r>
            <a:r>
              <a:rPr dirty="0" sz="1400" spc="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z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us</a:t>
            </a:r>
            <a:r>
              <a:rPr dirty="0" sz="1400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avl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nj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 </a:t>
            </a:r>
            <a:r>
              <a:rPr dirty="0" sz="1400" spc="-5">
                <a:latin typeface="Arial Narrow"/>
                <a:cs typeface="Arial Narrow"/>
              </a:rPr>
              <a:t>je</a:t>
            </a:r>
            <a:r>
              <a:rPr dirty="0" sz="1400" spc="-10">
                <a:latin typeface="Arial Narrow"/>
                <a:cs typeface="Arial Narrow"/>
              </a:rPr>
              <a:t>d</a:t>
            </a:r>
            <a:r>
              <a:rPr dirty="0" sz="1400" spc="5">
                <a:latin typeface="Arial Narrow"/>
                <a:cs typeface="Arial Narrow"/>
              </a:rPr>
              <a:t>n</a:t>
            </a:r>
            <a:r>
              <a:rPr dirty="0" sz="1400" spc="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 dva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takta)</a:t>
            </a:r>
            <a:endParaRPr sz="1400">
              <a:latin typeface="Arial Narrow"/>
              <a:cs typeface="Arial Narrow"/>
            </a:endParaRPr>
          </a:p>
          <a:p>
            <a:pPr marL="583565">
              <a:lnSpc>
                <a:spcPts val="1600"/>
              </a:lnSpc>
              <a:tabLst>
                <a:tab pos="926465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Ukršte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im kor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kom</a:t>
            </a:r>
            <a:endParaRPr sz="1400">
              <a:latin typeface="Arial Narrow"/>
              <a:cs typeface="Arial Narrow"/>
            </a:endParaRPr>
          </a:p>
          <a:p>
            <a:pPr marL="583565">
              <a:lnSpc>
                <a:spcPts val="1645"/>
              </a:lnSpc>
              <a:tabLst>
                <a:tab pos="926465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D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rektn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kor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kom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898956" y="905927"/>
            <a:ext cx="5596890" cy="8614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8330">
              <a:lnSpc>
                <a:spcPts val="1645"/>
              </a:lnSpc>
              <a:tabLst>
                <a:tab pos="951230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 spc="-5">
                <a:latin typeface="Arial Narrow"/>
                <a:cs typeface="Arial Narrow"/>
              </a:rPr>
              <a:t>Le</a:t>
            </a:r>
            <a:r>
              <a:rPr dirty="0" sz="1400">
                <a:latin typeface="Arial Narrow"/>
                <a:cs typeface="Arial Narrow"/>
              </a:rPr>
              <a:t>đ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im p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skom</a:t>
            </a:r>
            <a:endParaRPr sz="1400">
              <a:latin typeface="Arial Narrow"/>
              <a:cs typeface="Arial Narrow"/>
            </a:endParaRPr>
          </a:p>
          <a:p>
            <a:pPr marL="608330" indent="-342900">
              <a:lnSpc>
                <a:spcPts val="1610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Prom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pravca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 dri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rom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ruk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)</a:t>
            </a:r>
            <a:endParaRPr sz="1400">
              <a:latin typeface="Arial Narrow"/>
              <a:cs typeface="Arial Narrow"/>
            </a:endParaRPr>
          </a:p>
          <a:p>
            <a:pPr marL="608330">
              <a:lnSpc>
                <a:spcPts val="1600"/>
              </a:lnSpc>
              <a:tabLst>
                <a:tab pos="951230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Šir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ka pr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dn</a:t>
            </a:r>
            <a:r>
              <a:rPr dirty="0" sz="1400">
                <a:latin typeface="Arial Narrow"/>
                <a:cs typeface="Arial Narrow"/>
              </a:rPr>
              <a:t>ja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prom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som 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 s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kuka</a:t>
            </a:r>
            <a:r>
              <a:rPr dirty="0" sz="1400" spc="-2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</a:t>
            </a:r>
            <a:r>
              <a:rPr dirty="0" sz="1400" spc="-5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k</a:t>
            </a:r>
            <a:endParaRPr sz="1400">
              <a:latin typeface="Arial Narrow"/>
              <a:cs typeface="Arial Narrow"/>
            </a:endParaRPr>
          </a:p>
          <a:p>
            <a:pPr marL="608330">
              <a:lnSpc>
                <a:spcPts val="1600"/>
              </a:lnSpc>
              <a:tabLst>
                <a:tab pos="951230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Prom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"kroz n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ge</a:t>
            </a:r>
            <a:r>
              <a:rPr dirty="0" sz="1400">
                <a:latin typeface="Arial Narrow"/>
                <a:cs typeface="Arial Narrow"/>
              </a:rPr>
              <a:t>"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(od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ap</a:t>
            </a:r>
            <a:r>
              <a:rPr dirty="0" sz="1400">
                <a:latin typeface="Arial Narrow"/>
                <a:cs typeface="Arial Narrow"/>
              </a:rPr>
              <a:t>red </a:t>
            </a:r>
            <a:r>
              <a:rPr dirty="0" sz="1400">
                <a:latin typeface="Arial Narrow"/>
                <a:cs typeface="Arial Narrow"/>
              </a:rPr>
              <a:t>– </a:t>
            </a:r>
            <a:r>
              <a:rPr dirty="0" sz="1400" spc="-5">
                <a:latin typeface="Arial Narrow"/>
                <a:cs typeface="Arial Narrow"/>
              </a:rPr>
              <a:t>unaza</a:t>
            </a:r>
            <a:r>
              <a:rPr dirty="0" sz="1400" spc="-10">
                <a:latin typeface="Arial Narrow"/>
                <a:cs typeface="Arial Narrow"/>
              </a:rPr>
              <a:t>d</a:t>
            </a:r>
            <a:r>
              <a:rPr dirty="0" sz="1400">
                <a:latin typeface="Arial Narrow"/>
                <a:cs typeface="Arial Narrow"/>
              </a:rPr>
              <a:t>)</a:t>
            </a:r>
            <a:endParaRPr sz="1400">
              <a:latin typeface="Arial Narrow"/>
              <a:cs typeface="Arial Narrow"/>
            </a:endParaRPr>
          </a:p>
          <a:p>
            <a:pPr marL="608330">
              <a:lnSpc>
                <a:spcPts val="1610"/>
              </a:lnSpc>
              <a:tabLst>
                <a:tab pos="951230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Prom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r</a:t>
            </a:r>
            <a:r>
              <a:rPr dirty="0" sz="1400" spc="-5">
                <a:latin typeface="Arial Narrow"/>
                <a:cs typeface="Arial Narrow"/>
              </a:rPr>
              <a:t>uk</a:t>
            </a:r>
            <a:r>
              <a:rPr dirty="0" sz="1400">
                <a:latin typeface="Arial Narrow"/>
                <a:cs typeface="Arial Narrow"/>
              </a:rPr>
              <a:t>e u </a:t>
            </a:r>
            <a:r>
              <a:rPr dirty="0" sz="1400" spc="-5">
                <a:latin typeface="Arial Narrow"/>
                <a:cs typeface="Arial Narrow"/>
              </a:rPr>
              <a:t>okretu</a:t>
            </a:r>
            <a:endParaRPr sz="1400">
              <a:latin typeface="Arial Narrow"/>
              <a:cs typeface="Arial Narrow"/>
            </a:endParaRPr>
          </a:p>
          <a:p>
            <a:pPr marL="608330">
              <a:lnSpc>
                <a:spcPts val="1610"/>
              </a:lnSpc>
              <a:tabLst>
                <a:tab pos="951230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R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g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up</a:t>
            </a:r>
            <a:r>
              <a:rPr dirty="0" sz="1400" spc="5">
                <a:latin typeface="Arial Narrow"/>
                <a:cs typeface="Arial Narrow"/>
              </a:rPr>
              <a:t>l</a:t>
            </a:r>
            <a:r>
              <a:rPr dirty="0" sz="1400" spc="-5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m okr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tom (d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sn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 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vo</a:t>
            </a:r>
            <a:r>
              <a:rPr dirty="0" sz="1400">
                <a:latin typeface="Arial Narrow"/>
                <a:cs typeface="Arial Narrow"/>
              </a:rPr>
              <a:t>m ruk</a:t>
            </a:r>
            <a:r>
              <a:rPr dirty="0" sz="1400" spc="-2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m)</a:t>
            </a:r>
            <a:endParaRPr sz="1400">
              <a:latin typeface="Arial Narrow"/>
              <a:cs typeface="Arial Narrow"/>
            </a:endParaRPr>
          </a:p>
          <a:p>
            <a:pPr marL="608330">
              <a:lnSpc>
                <a:spcPts val="1610"/>
              </a:lnSpc>
              <a:tabLst>
                <a:tab pos="951230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Iza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leđa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sn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 l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vom ruk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m</a:t>
            </a:r>
            <a:endParaRPr sz="1400">
              <a:latin typeface="Arial Narrow"/>
              <a:cs typeface="Arial Narrow"/>
            </a:endParaRPr>
          </a:p>
          <a:p>
            <a:pPr marL="608330" indent="-342900">
              <a:lnSpc>
                <a:spcPts val="1610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Pr</a:t>
            </a:r>
            <a:r>
              <a:rPr dirty="0" sz="1400" spc="-5">
                <a:latin typeface="Arial Narrow"/>
                <a:cs typeface="Arial Narrow"/>
              </a:rPr>
              <a:t>ome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</a:t>
            </a:r>
            <a:endParaRPr sz="1400">
              <a:latin typeface="Arial Narrow"/>
              <a:cs typeface="Arial Narrow"/>
            </a:endParaRPr>
          </a:p>
          <a:p>
            <a:pPr marL="608330">
              <a:lnSpc>
                <a:spcPts val="1610"/>
              </a:lnSpc>
              <a:tabLst>
                <a:tab pos="951230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Pri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 spc="-5">
                <a:latin typeface="Arial Narrow"/>
                <a:cs typeface="Arial Narrow"/>
              </a:rPr>
              <a:t>asku</a:t>
            </a:r>
            <a:endParaRPr sz="1400">
              <a:latin typeface="Arial Narrow"/>
              <a:cs typeface="Arial Narrow"/>
            </a:endParaRPr>
          </a:p>
          <a:p>
            <a:pPr marL="608330">
              <a:lnSpc>
                <a:spcPts val="1610"/>
              </a:lnSpc>
              <a:tabLst>
                <a:tab pos="951230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Pov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če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ju</a:t>
            </a:r>
            <a:endParaRPr sz="1400">
              <a:latin typeface="Arial Narrow"/>
              <a:cs typeface="Arial Narrow"/>
            </a:endParaRPr>
          </a:p>
          <a:p>
            <a:pPr marL="608330">
              <a:lnSpc>
                <a:spcPts val="1600"/>
              </a:lnSpc>
              <a:tabLst>
                <a:tab pos="951230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Uz pr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me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 spc="5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emp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15">
                <a:latin typeface="Arial Narrow"/>
                <a:cs typeface="Arial Narrow"/>
              </a:rPr>
              <a:t>m</a:t>
            </a:r>
            <a:r>
              <a:rPr dirty="0" sz="1400" spc="-5">
                <a:latin typeface="Arial Narrow"/>
                <a:cs typeface="Arial Narrow"/>
              </a:rPr>
              <a:t>bi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ova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prom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pravca</a:t>
            </a:r>
            <a:endParaRPr sz="1400">
              <a:latin typeface="Arial Narrow"/>
              <a:cs typeface="Arial Narrow"/>
            </a:endParaRPr>
          </a:p>
          <a:p>
            <a:pPr marL="265430" indent="-228600">
              <a:lnSpc>
                <a:spcPts val="1600"/>
              </a:lnSpc>
              <a:buFont typeface="Arial Narrow"/>
              <a:buAutoNum type="arabicParenR" startAt="9"/>
              <a:tabLst>
                <a:tab pos="266065" algn="l"/>
              </a:tabLst>
            </a:pPr>
            <a:r>
              <a:rPr dirty="0" sz="1400" b="1">
                <a:latin typeface="Arial Narrow"/>
                <a:cs typeface="Arial Narrow"/>
              </a:rPr>
              <a:t>ŠUT</a:t>
            </a:r>
            <a:endParaRPr sz="1400">
              <a:latin typeface="Arial Narrow"/>
              <a:cs typeface="Arial Narrow"/>
            </a:endParaRPr>
          </a:p>
          <a:p>
            <a:pPr lvl="1" marL="608330" indent="-342900">
              <a:lnSpc>
                <a:spcPts val="1610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Po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g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5">
                <a:latin typeface="Arial Narrow"/>
                <a:cs typeface="Arial Narrow"/>
              </a:rPr>
              <a:t>j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(šut o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zgo – </a:t>
            </a:r>
            <a:r>
              <a:rPr dirty="0" sz="1400" spc="-5">
                <a:latin typeface="Arial Narrow"/>
                <a:cs typeface="Arial Narrow"/>
              </a:rPr>
              <a:t>dl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 iz</a:t>
            </a:r>
            <a:r>
              <a:rPr dirty="0" sz="1400">
                <a:latin typeface="Arial Narrow"/>
                <a:cs typeface="Arial Narrow"/>
              </a:rPr>
              <a:t>a 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ozd</a:t>
            </a:r>
            <a:r>
              <a:rPr dirty="0" sz="1400">
                <a:latin typeface="Arial Narrow"/>
                <a:cs typeface="Arial Narrow"/>
              </a:rPr>
              <a:t>o</a:t>
            </a:r>
            <a:r>
              <a:rPr dirty="0" sz="1400" spc="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– </a:t>
            </a:r>
            <a:r>
              <a:rPr dirty="0" sz="1400" spc="-5">
                <a:latin typeface="Arial Narrow"/>
                <a:cs typeface="Arial Narrow"/>
              </a:rPr>
              <a:t>dl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 isp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 lo</a:t>
            </a:r>
            <a:r>
              <a:rPr dirty="0" sz="1400" spc="-10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te)</a:t>
            </a:r>
            <a:endParaRPr sz="1400">
              <a:latin typeface="Arial Narrow"/>
              <a:cs typeface="Arial Narrow"/>
            </a:endParaRPr>
          </a:p>
          <a:p>
            <a:pPr lvl="1" marL="608330" indent="-342900">
              <a:lnSpc>
                <a:spcPts val="1610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Trostruka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pretn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>
                <a:latin typeface="Arial Narrow"/>
                <a:cs typeface="Arial Narrow"/>
              </a:rPr>
              <a:t>a</a:t>
            </a:r>
            <a:endParaRPr sz="1400">
              <a:latin typeface="Arial Narrow"/>
              <a:cs typeface="Arial Narrow"/>
            </a:endParaRPr>
          </a:p>
          <a:p>
            <a:pPr lvl="1" marL="608330" indent="-342900">
              <a:lnSpc>
                <a:spcPts val="1610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Iz m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 spc="-15">
                <a:latin typeface="Arial Narrow"/>
                <a:cs typeface="Arial Narrow"/>
              </a:rPr>
              <a:t>s</a:t>
            </a:r>
            <a:r>
              <a:rPr dirty="0" sz="1400">
                <a:latin typeface="Arial Narrow"/>
                <a:cs typeface="Arial Narrow"/>
              </a:rPr>
              <a:t>ta,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4 </a:t>
            </a:r>
            <a:r>
              <a:rPr dirty="0" sz="1400">
                <a:latin typeface="Arial Narrow"/>
                <a:cs typeface="Arial Narrow"/>
              </a:rPr>
              <a:t>–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5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tara</a:t>
            </a:r>
            <a:endParaRPr sz="1400">
              <a:latin typeface="Arial Narrow"/>
              <a:cs typeface="Arial Narrow"/>
            </a:endParaRPr>
          </a:p>
          <a:p>
            <a:pPr lvl="1" marL="608330" indent="-342900">
              <a:lnSpc>
                <a:spcPts val="1610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Sl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ac</a:t>
            </a:r>
            <a:r>
              <a:rPr dirty="0" sz="1400" spc="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nja</a:t>
            </a:r>
            <a:endParaRPr sz="1400">
              <a:latin typeface="Arial Narrow"/>
              <a:cs typeface="Arial Narrow"/>
            </a:endParaRPr>
          </a:p>
          <a:p>
            <a:pPr lvl="1" marL="608330" indent="-342900">
              <a:lnSpc>
                <a:spcPts val="1610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Skok šut 3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– </a:t>
            </a:r>
            <a:r>
              <a:rPr dirty="0" sz="1400">
                <a:latin typeface="Arial Narrow"/>
                <a:cs typeface="Arial Narrow"/>
              </a:rPr>
              <a:t>4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 spc="-10">
                <a:latin typeface="Arial Narrow"/>
                <a:cs typeface="Arial Narrow"/>
              </a:rPr>
              <a:t>t</a:t>
            </a:r>
            <a:r>
              <a:rPr dirty="0" sz="1400">
                <a:latin typeface="Arial Narrow"/>
                <a:cs typeface="Arial Narrow"/>
              </a:rPr>
              <a:t>ra</a:t>
            </a:r>
            <a:endParaRPr sz="1400">
              <a:latin typeface="Arial Narrow"/>
              <a:cs typeface="Arial Narrow"/>
            </a:endParaRPr>
          </a:p>
          <a:p>
            <a:pPr marL="608330">
              <a:lnSpc>
                <a:spcPts val="1610"/>
              </a:lnSpc>
              <a:tabLst>
                <a:tab pos="951230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Iz m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 spc="-15">
                <a:latin typeface="Arial Narrow"/>
                <a:cs typeface="Arial Narrow"/>
              </a:rPr>
              <a:t>s</a:t>
            </a:r>
            <a:r>
              <a:rPr dirty="0" sz="1400">
                <a:latin typeface="Arial Narrow"/>
                <a:cs typeface="Arial Narrow"/>
              </a:rPr>
              <a:t>ta</a:t>
            </a:r>
            <a:endParaRPr sz="1400">
              <a:latin typeface="Arial Narrow"/>
              <a:cs typeface="Arial Narrow"/>
            </a:endParaRPr>
          </a:p>
          <a:p>
            <a:pPr marL="608330">
              <a:lnSpc>
                <a:spcPts val="1605"/>
              </a:lnSpc>
              <a:tabLst>
                <a:tab pos="951230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Pos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dri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5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 </a:t>
            </a:r>
            <a:r>
              <a:rPr dirty="0" sz="1400" spc="-5">
                <a:latin typeface="Arial Narrow"/>
                <a:cs typeface="Arial Narrow"/>
              </a:rPr>
              <a:t>za</a:t>
            </a:r>
            <a:r>
              <a:rPr dirty="0" sz="1400" spc="-10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stavl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anj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 </a:t>
            </a:r>
            <a:r>
              <a:rPr dirty="0" sz="1400" spc="-5">
                <a:latin typeface="Arial Narrow"/>
                <a:cs typeface="Arial Narrow"/>
              </a:rPr>
              <a:t>jedno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 dva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</a:t>
            </a:r>
            <a:r>
              <a:rPr dirty="0" sz="1400" spc="-5">
                <a:latin typeface="Arial Narrow"/>
                <a:cs typeface="Arial Narrow"/>
              </a:rPr>
              <a:t>on</a:t>
            </a:r>
            <a:r>
              <a:rPr dirty="0" sz="1400">
                <a:latin typeface="Arial Narrow"/>
                <a:cs typeface="Arial Narrow"/>
              </a:rPr>
              <a:t>takta</a:t>
            </a:r>
            <a:endParaRPr sz="1400">
              <a:latin typeface="Arial Narrow"/>
              <a:cs typeface="Arial Narrow"/>
            </a:endParaRPr>
          </a:p>
          <a:p>
            <a:pPr marL="608330">
              <a:lnSpc>
                <a:spcPts val="1605"/>
              </a:lnSpc>
              <a:tabLst>
                <a:tab pos="951230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Pos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kreta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j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 </a:t>
            </a:r>
            <a:r>
              <a:rPr dirty="0" sz="1400" spc="-5">
                <a:latin typeface="Arial Narrow"/>
                <a:cs typeface="Arial Narrow"/>
              </a:rPr>
              <a:t>naskok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 </a:t>
            </a:r>
            <a:r>
              <a:rPr dirty="0" sz="1400" spc="-5">
                <a:latin typeface="Arial Narrow"/>
                <a:cs typeface="Arial Narrow"/>
              </a:rPr>
              <a:t>je</a:t>
            </a:r>
            <a:r>
              <a:rPr dirty="0" sz="1400" spc="-10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</a:t>
            </a:r>
            <a:r>
              <a:rPr dirty="0" sz="1400" spc="-5">
                <a:latin typeface="Arial Narrow"/>
                <a:cs typeface="Arial Narrow"/>
              </a:rPr>
              <a:t>on</a:t>
            </a:r>
            <a:r>
              <a:rPr dirty="0" sz="1400">
                <a:latin typeface="Arial Narrow"/>
                <a:cs typeface="Arial Narrow"/>
              </a:rPr>
              <a:t>takt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(dv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)</a:t>
            </a:r>
            <a:endParaRPr sz="1400">
              <a:latin typeface="Arial Narrow"/>
              <a:cs typeface="Arial Narrow"/>
            </a:endParaRPr>
          </a:p>
          <a:p>
            <a:pPr lvl="1" marL="608330" indent="-342900">
              <a:lnSpc>
                <a:spcPts val="1610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Po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 spc="-5">
                <a:latin typeface="Arial Narrow"/>
                <a:cs typeface="Arial Narrow"/>
              </a:rPr>
              <a:t>ukor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k</a:t>
            </a:r>
            <a:endParaRPr sz="1400">
              <a:latin typeface="Arial Narrow"/>
              <a:cs typeface="Arial Narrow"/>
            </a:endParaRPr>
          </a:p>
          <a:p>
            <a:pPr marL="36830">
              <a:lnSpc>
                <a:spcPts val="1610"/>
              </a:lnSpc>
            </a:pPr>
            <a:r>
              <a:rPr dirty="0" sz="1400" spc="-5" b="1">
                <a:latin typeface="Arial Narrow"/>
                <a:cs typeface="Arial Narrow"/>
              </a:rPr>
              <a:t>10</a:t>
            </a:r>
            <a:r>
              <a:rPr dirty="0" sz="1400" b="1">
                <a:latin typeface="Arial Narrow"/>
                <a:cs typeface="Arial Narrow"/>
              </a:rPr>
              <a:t>)</a:t>
            </a:r>
            <a:r>
              <a:rPr dirty="0" sz="1400" spc="-175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FINTA</a:t>
            </a:r>
            <a:endParaRPr sz="1400">
              <a:latin typeface="Arial Narrow"/>
              <a:cs typeface="Arial Narrow"/>
            </a:endParaRPr>
          </a:p>
          <a:p>
            <a:pPr lvl="1" marL="608330" indent="-342900">
              <a:lnSpc>
                <a:spcPts val="1610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Šuta</a:t>
            </a:r>
            <a:endParaRPr sz="1400">
              <a:latin typeface="Arial Narrow"/>
              <a:cs typeface="Arial Narrow"/>
            </a:endParaRPr>
          </a:p>
          <a:p>
            <a:pPr lvl="1" marL="608330" indent="-342900">
              <a:lnSpc>
                <a:spcPts val="1605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Pro</a:t>
            </a:r>
            <a:r>
              <a:rPr dirty="0" sz="1400" spc="-10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ra </a:t>
            </a:r>
            <a:r>
              <a:rPr dirty="0" sz="1400" spc="-5">
                <a:latin typeface="Arial Narrow"/>
                <a:cs typeface="Arial Narrow"/>
              </a:rPr>
              <a:t>isk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rak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m</a:t>
            </a:r>
            <a:endParaRPr sz="1400">
              <a:latin typeface="Arial Narrow"/>
              <a:cs typeface="Arial Narrow"/>
            </a:endParaRPr>
          </a:p>
          <a:p>
            <a:pPr marL="265430" indent="-252729">
              <a:lnSpc>
                <a:spcPts val="1720"/>
              </a:lnSpc>
              <a:buFont typeface="Arial Narrow"/>
              <a:buAutoNum type="romanLcParenR" startAt="2"/>
              <a:tabLst>
                <a:tab pos="266065" algn="l"/>
              </a:tabLst>
            </a:pPr>
            <a:r>
              <a:rPr dirty="0" sz="1500" b="1">
                <a:latin typeface="Arial Narrow"/>
                <a:cs typeface="Arial Narrow"/>
              </a:rPr>
              <a:t>I</a:t>
            </a:r>
            <a:r>
              <a:rPr dirty="0" sz="1500" spc="-15" b="1">
                <a:latin typeface="Arial Narrow"/>
                <a:cs typeface="Arial Narrow"/>
              </a:rPr>
              <a:t>GR</a:t>
            </a:r>
            <a:r>
              <a:rPr dirty="0" sz="1500" spc="-10" b="1">
                <a:latin typeface="Arial Narrow"/>
                <a:cs typeface="Arial Narrow"/>
              </a:rPr>
              <a:t>A</a:t>
            </a:r>
            <a:r>
              <a:rPr dirty="0" sz="1500" spc="5" b="1">
                <a:latin typeface="Arial Narrow"/>
                <a:cs typeface="Arial Narrow"/>
              </a:rPr>
              <a:t> </a:t>
            </a:r>
            <a:r>
              <a:rPr dirty="0" sz="1500" spc="-10" b="1">
                <a:latin typeface="Arial Narrow"/>
                <a:cs typeface="Arial Narrow"/>
              </a:rPr>
              <a:t>B</a:t>
            </a:r>
            <a:r>
              <a:rPr dirty="0" sz="1500" spc="-15" b="1">
                <a:latin typeface="Arial Narrow"/>
                <a:cs typeface="Arial Narrow"/>
              </a:rPr>
              <a:t>E</a:t>
            </a:r>
            <a:r>
              <a:rPr dirty="0" sz="1500" spc="-10" b="1">
                <a:latin typeface="Arial Narrow"/>
                <a:cs typeface="Arial Narrow"/>
              </a:rPr>
              <a:t>Z</a:t>
            </a:r>
            <a:r>
              <a:rPr dirty="0" sz="1500" spc="-5" b="1">
                <a:latin typeface="Arial Narrow"/>
                <a:cs typeface="Arial Narrow"/>
              </a:rPr>
              <a:t> </a:t>
            </a:r>
            <a:r>
              <a:rPr dirty="0" sz="1500" spc="-10" b="1">
                <a:latin typeface="Arial Narrow"/>
                <a:cs typeface="Arial Narrow"/>
              </a:rPr>
              <a:t>L</a:t>
            </a:r>
            <a:r>
              <a:rPr dirty="0" sz="1500" spc="-15" b="1">
                <a:latin typeface="Arial Narrow"/>
                <a:cs typeface="Arial Narrow"/>
              </a:rPr>
              <a:t>OPTE</a:t>
            </a:r>
            <a:endParaRPr sz="1500">
              <a:latin typeface="Arial Narrow"/>
              <a:cs typeface="Arial Narrow"/>
            </a:endParaRPr>
          </a:p>
          <a:p>
            <a:pPr lvl="1" marL="608330" indent="-342900">
              <a:lnSpc>
                <a:spcPts val="1605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Prom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 spc="5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emp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na</a:t>
            </a:r>
            <a:r>
              <a:rPr dirty="0" sz="1400" spc="-5">
                <a:latin typeface="Arial Narrow"/>
                <a:cs typeface="Arial Narrow"/>
              </a:rPr>
              <a:t> je</a:t>
            </a:r>
            <a:r>
              <a:rPr dirty="0" sz="1400" spc="-10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ravcu</a:t>
            </a:r>
            <a:endParaRPr sz="1400">
              <a:latin typeface="Arial Narrow"/>
              <a:cs typeface="Arial Narrow"/>
            </a:endParaRPr>
          </a:p>
          <a:p>
            <a:pPr lvl="1" marL="608330" indent="-342900">
              <a:lnSpc>
                <a:spcPts val="1610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Prom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pravca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(finta </a:t>
            </a:r>
            <a:r>
              <a:rPr dirty="0" sz="1400" spc="-15">
                <a:latin typeface="Arial Narrow"/>
                <a:cs typeface="Arial Narrow"/>
              </a:rPr>
              <a:t>k</a:t>
            </a:r>
            <a:r>
              <a:rPr dirty="0" sz="1400">
                <a:latin typeface="Arial Narrow"/>
                <a:cs typeface="Arial Narrow"/>
              </a:rPr>
              <a:t>reta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): b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ck 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r, </a:t>
            </a:r>
            <a:r>
              <a:rPr dirty="0" sz="1400" spc="-5">
                <a:latin typeface="Arial Narrow"/>
                <a:cs typeface="Arial Narrow"/>
              </a:rPr>
              <a:t>f</a:t>
            </a:r>
            <a:r>
              <a:rPr dirty="0" sz="1400">
                <a:latin typeface="Arial Narrow"/>
                <a:cs typeface="Arial Narrow"/>
              </a:rPr>
              <a:t>ro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t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r, "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V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15">
                <a:latin typeface="Arial Narrow"/>
                <a:cs typeface="Arial Narrow"/>
              </a:rPr>
              <a:t>"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" L</a:t>
            </a:r>
            <a:r>
              <a:rPr dirty="0" sz="1400" spc="-1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"</a:t>
            </a:r>
            <a:r>
              <a:rPr dirty="0" sz="1400" spc="5">
                <a:latin typeface="Arial Narrow"/>
                <a:cs typeface="Arial Narrow"/>
              </a:rPr>
              <a:t>,</a:t>
            </a:r>
            <a:r>
              <a:rPr dirty="0" sz="1400">
                <a:latin typeface="Arial Narrow"/>
                <a:cs typeface="Arial Narrow"/>
              </a:rPr>
              <a:t>" Δ</a:t>
            </a:r>
            <a:r>
              <a:rPr dirty="0" sz="1400" spc="-1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"</a:t>
            </a:r>
            <a:endParaRPr sz="1400">
              <a:latin typeface="Arial Narrow"/>
              <a:cs typeface="Arial Narrow"/>
            </a:endParaRPr>
          </a:p>
          <a:p>
            <a:pPr lvl="1" marL="608330" indent="-342900">
              <a:lnSpc>
                <a:spcPts val="1610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Skok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vi</a:t>
            </a:r>
            <a:endParaRPr sz="1400">
              <a:latin typeface="Arial Narrow"/>
              <a:cs typeface="Arial Narrow"/>
            </a:endParaRPr>
          </a:p>
          <a:p>
            <a:pPr marL="608330">
              <a:lnSpc>
                <a:spcPts val="1610"/>
              </a:lnSpc>
              <a:tabLst>
                <a:tab pos="951230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Skok</a:t>
            </a:r>
            <a:r>
              <a:rPr dirty="0" sz="1400" spc="-5">
                <a:latin typeface="Arial Narrow"/>
                <a:cs typeface="Arial Narrow"/>
              </a:rPr>
              <a:t> j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dno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nogo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z </a:t>
            </a:r>
            <a:r>
              <a:rPr dirty="0" sz="1400" spc="-5">
                <a:latin typeface="Arial Narrow"/>
                <a:cs typeface="Arial Narrow"/>
              </a:rPr>
              <a:t>kreta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ja</a:t>
            </a:r>
            <a:endParaRPr sz="1400">
              <a:latin typeface="Arial Narrow"/>
              <a:cs typeface="Arial Narrow"/>
            </a:endParaRPr>
          </a:p>
          <a:p>
            <a:pPr marL="608330">
              <a:lnSpc>
                <a:spcPts val="1645"/>
              </a:lnSpc>
              <a:tabLst>
                <a:tab pos="951230" algn="l"/>
              </a:tabLst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Su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žni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skok sa dve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og</a:t>
            </a:r>
            <a:r>
              <a:rPr dirty="0" sz="1400">
                <a:latin typeface="Arial Narrow"/>
                <a:cs typeface="Arial Narrow"/>
              </a:rPr>
              <a:t>e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300">
              <a:latin typeface="Times New Roman"/>
              <a:cs typeface="Times New Roman"/>
            </a:endParaRPr>
          </a:p>
          <a:p>
            <a:pPr marL="265430" indent="-228600">
              <a:lnSpc>
                <a:spcPts val="1889"/>
              </a:lnSpc>
              <a:buFont typeface="Arial Narrow"/>
              <a:buAutoNum type="alphaUcParenR" startAt="2"/>
              <a:tabLst>
                <a:tab pos="266065" algn="l"/>
              </a:tabLst>
            </a:pPr>
            <a:r>
              <a:rPr dirty="0" sz="1600" spc="-10" b="1" u="heavy">
                <a:latin typeface="Arial Narrow"/>
                <a:cs typeface="Arial Narrow"/>
              </a:rPr>
              <a:t>F</a:t>
            </a:r>
            <a:r>
              <a:rPr dirty="0" sz="1600" spc="-5" b="1" u="heavy">
                <a:latin typeface="Arial Narrow"/>
                <a:cs typeface="Arial Narrow"/>
              </a:rPr>
              <a:t>A</a:t>
            </a:r>
            <a:r>
              <a:rPr dirty="0" sz="1600" spc="-10" b="1" u="heavy">
                <a:latin typeface="Arial Narrow"/>
                <a:cs typeface="Arial Narrow"/>
              </a:rPr>
              <a:t>ZA</a:t>
            </a:r>
            <a:r>
              <a:rPr dirty="0" sz="1600" spc="-5" b="1" u="heavy">
                <a:latin typeface="Arial Narrow"/>
                <a:cs typeface="Arial Narrow"/>
              </a:rPr>
              <a:t> </a:t>
            </a:r>
            <a:r>
              <a:rPr dirty="0" sz="1600" spc="-20" b="1" u="heavy">
                <a:latin typeface="Arial Narrow"/>
                <a:cs typeface="Arial Narrow"/>
              </a:rPr>
              <a:t>O</a:t>
            </a:r>
            <a:r>
              <a:rPr dirty="0" sz="1600" spc="-10" b="1" u="heavy">
                <a:latin typeface="Arial Narrow"/>
                <a:cs typeface="Arial Narrow"/>
              </a:rPr>
              <a:t>D</a:t>
            </a:r>
            <a:r>
              <a:rPr dirty="0" sz="1600" spc="-10" b="1" u="heavy">
                <a:latin typeface="Arial Narrow"/>
                <a:cs typeface="Arial Narrow"/>
              </a:rPr>
              <a:t>B</a:t>
            </a:r>
            <a:r>
              <a:rPr dirty="0" sz="1600" spc="-5" b="1" u="heavy">
                <a:latin typeface="Arial Narrow"/>
                <a:cs typeface="Arial Narrow"/>
              </a:rPr>
              <a:t>R</a:t>
            </a:r>
            <a:r>
              <a:rPr dirty="0" sz="1600" spc="-10" b="1" u="heavy">
                <a:latin typeface="Arial Narrow"/>
                <a:cs typeface="Arial Narrow"/>
              </a:rPr>
              <a:t>A</a:t>
            </a:r>
            <a:r>
              <a:rPr dirty="0" sz="1600" b="1" u="heavy">
                <a:latin typeface="Arial Narrow"/>
                <a:cs typeface="Arial Narrow"/>
              </a:rPr>
              <a:t>N</a:t>
            </a:r>
            <a:r>
              <a:rPr dirty="0" sz="1600" spc="-10" b="1" u="heavy">
                <a:latin typeface="Arial Narrow"/>
                <a:cs typeface="Arial Narrow"/>
              </a:rPr>
              <a:t>E</a:t>
            </a:r>
            <a:endParaRPr sz="1600">
              <a:latin typeface="Arial Narrow"/>
              <a:cs typeface="Arial Narrow"/>
            </a:endParaRPr>
          </a:p>
          <a:p>
            <a:pPr lvl="1" marL="265430" indent="-228600">
              <a:lnSpc>
                <a:spcPts val="1610"/>
              </a:lnSpc>
              <a:buFont typeface="Arial Narrow"/>
              <a:buAutoNum type="arabicParenR"/>
              <a:tabLst>
                <a:tab pos="266065" algn="l"/>
              </a:tabLst>
            </a:pPr>
            <a:r>
              <a:rPr dirty="0" sz="1400" b="1">
                <a:latin typeface="Arial Narrow"/>
                <a:cs typeface="Arial Narrow"/>
              </a:rPr>
              <a:t>R</a:t>
            </a:r>
            <a:r>
              <a:rPr dirty="0" sz="1400" spc="-10" b="1">
                <a:latin typeface="Arial Narrow"/>
                <a:cs typeface="Arial Narrow"/>
              </a:rPr>
              <a:t>A</a:t>
            </a:r>
            <a:r>
              <a:rPr dirty="0" sz="1400" b="1">
                <a:latin typeface="Arial Narrow"/>
                <a:cs typeface="Arial Narrow"/>
              </a:rPr>
              <a:t>D NOGU</a:t>
            </a:r>
            <a:endParaRPr sz="1400">
              <a:latin typeface="Arial Narrow"/>
              <a:cs typeface="Arial Narrow"/>
            </a:endParaRPr>
          </a:p>
          <a:p>
            <a:pPr lvl="2" marL="608330" indent="-342900">
              <a:lnSpc>
                <a:spcPts val="1610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h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ika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že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 o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b</a:t>
            </a:r>
            <a:r>
              <a:rPr dirty="0" sz="1400" spc="10">
                <a:latin typeface="Arial Narrow"/>
                <a:cs typeface="Arial Narrow"/>
              </a:rPr>
              <a:t>r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st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vu u svim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ravc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ma</a:t>
            </a:r>
            <a:endParaRPr sz="1400">
              <a:latin typeface="Arial Narrow"/>
              <a:cs typeface="Arial Narrow"/>
            </a:endParaRPr>
          </a:p>
          <a:p>
            <a:pPr lvl="2" marL="608330" indent="-342900">
              <a:lnSpc>
                <a:spcPts val="1610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Kom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>
                <a:latin typeface="Arial Narrow"/>
                <a:cs typeface="Arial Narrow"/>
              </a:rPr>
              <a:t>i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va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 spc="5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h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ika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</a:t>
            </a:r>
            <a:r>
              <a:rPr dirty="0" sz="1400" spc="5">
                <a:latin typeface="Arial Narrow"/>
                <a:cs typeface="Arial Narrow"/>
              </a:rPr>
              <a:t>l</a:t>
            </a:r>
            <a:r>
              <a:rPr dirty="0" sz="1400">
                <a:latin typeface="Arial Narrow"/>
                <a:cs typeface="Arial Narrow"/>
              </a:rPr>
              <a:t>iž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 o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b</a:t>
            </a:r>
            <a:r>
              <a:rPr dirty="0" sz="1400">
                <a:latin typeface="Arial Narrow"/>
                <a:cs typeface="Arial Narrow"/>
              </a:rPr>
              <a:t>ran</a:t>
            </a:r>
            <a:r>
              <a:rPr dirty="0" sz="1400" spc="-5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st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vu sa t</a:t>
            </a:r>
            <a:r>
              <a:rPr dirty="0" sz="1400" spc="-10">
                <a:latin typeface="Arial Narrow"/>
                <a:cs typeface="Arial Narrow"/>
              </a:rPr>
              <a:t>r</a:t>
            </a:r>
            <a:r>
              <a:rPr dirty="0" sz="1400">
                <a:latin typeface="Arial Narrow"/>
                <a:cs typeface="Arial Narrow"/>
              </a:rPr>
              <a:t>ča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 sko</a:t>
            </a:r>
            <a:r>
              <a:rPr dirty="0" sz="1400" spc="-20">
                <a:latin typeface="Arial Narrow"/>
                <a:cs typeface="Arial Narrow"/>
              </a:rPr>
              <a:t>k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vima</a:t>
            </a:r>
            <a:endParaRPr sz="1400">
              <a:latin typeface="Arial Narrow"/>
              <a:cs typeface="Arial Narrow"/>
            </a:endParaRPr>
          </a:p>
          <a:p>
            <a:pPr lvl="2" marL="608330" indent="-342900">
              <a:lnSpc>
                <a:spcPts val="1610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izm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ič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 kor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k</a:t>
            </a:r>
            <a:endParaRPr sz="1400">
              <a:latin typeface="Arial Narrow"/>
              <a:cs typeface="Arial Narrow"/>
            </a:endParaRPr>
          </a:p>
          <a:p>
            <a:pPr lvl="1" marL="265430" indent="-228600">
              <a:lnSpc>
                <a:spcPts val="1610"/>
              </a:lnSpc>
              <a:buFont typeface="Arial Narrow"/>
              <a:buAutoNum type="arabicParenR"/>
              <a:tabLst>
                <a:tab pos="266065" algn="l"/>
              </a:tabLst>
            </a:pPr>
            <a:r>
              <a:rPr dirty="0" sz="1400" b="1">
                <a:latin typeface="Arial Narrow"/>
                <a:cs typeface="Arial Narrow"/>
              </a:rPr>
              <a:t>OD</a:t>
            </a:r>
            <a:r>
              <a:rPr dirty="0" sz="1400" spc="-10" b="1">
                <a:latin typeface="Arial Narrow"/>
                <a:cs typeface="Arial Narrow"/>
              </a:rPr>
              <a:t>B</a:t>
            </a:r>
            <a:r>
              <a:rPr dirty="0" sz="1400" b="1">
                <a:latin typeface="Arial Narrow"/>
                <a:cs typeface="Arial Narrow"/>
              </a:rPr>
              <a:t>R</a:t>
            </a:r>
            <a:r>
              <a:rPr dirty="0" sz="1400" spc="-10" b="1">
                <a:latin typeface="Arial Narrow"/>
                <a:cs typeface="Arial Narrow"/>
              </a:rPr>
              <a:t>A</a:t>
            </a:r>
            <a:r>
              <a:rPr dirty="0" sz="1400" b="1">
                <a:latin typeface="Arial Narrow"/>
                <a:cs typeface="Arial Narrow"/>
              </a:rPr>
              <a:t>N</a:t>
            </a:r>
            <a:r>
              <a:rPr dirty="0" sz="1400" spc="-10" b="1">
                <a:latin typeface="Arial Narrow"/>
                <a:cs typeface="Arial Narrow"/>
              </a:rPr>
              <a:t>B</a:t>
            </a:r>
            <a:r>
              <a:rPr dirty="0" sz="1400" b="1">
                <a:latin typeface="Arial Narrow"/>
                <a:cs typeface="Arial Narrow"/>
              </a:rPr>
              <a:t>ENI </a:t>
            </a:r>
            <a:r>
              <a:rPr dirty="0" sz="1400" spc="-15" b="1">
                <a:latin typeface="Arial Narrow"/>
                <a:cs typeface="Arial Narrow"/>
              </a:rPr>
              <a:t>S</a:t>
            </a:r>
            <a:r>
              <a:rPr dirty="0" sz="1400" b="1">
                <a:latin typeface="Arial Narrow"/>
                <a:cs typeface="Arial Narrow"/>
              </a:rPr>
              <a:t>TA</a:t>
            </a:r>
            <a:r>
              <a:rPr dirty="0" sz="1400" spc="-20" b="1">
                <a:latin typeface="Arial Narrow"/>
                <a:cs typeface="Arial Narrow"/>
              </a:rPr>
              <a:t>V</a:t>
            </a:r>
            <a:r>
              <a:rPr dirty="0" sz="1400" spc="-10" b="1">
                <a:latin typeface="Arial Narrow"/>
                <a:cs typeface="Arial Narrow"/>
              </a:rPr>
              <a:t>O</a:t>
            </a:r>
            <a:r>
              <a:rPr dirty="0" sz="1400" b="1">
                <a:latin typeface="Arial Narrow"/>
                <a:cs typeface="Arial Narrow"/>
              </a:rPr>
              <a:t>VI</a:t>
            </a:r>
            <a:endParaRPr sz="1400">
              <a:latin typeface="Arial Narrow"/>
              <a:cs typeface="Arial Narrow"/>
            </a:endParaRPr>
          </a:p>
          <a:p>
            <a:pPr lvl="2" marL="608330" indent="-342900">
              <a:lnSpc>
                <a:spcPts val="1610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Par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</a:t>
            </a:r>
            <a:endParaRPr sz="1400">
              <a:latin typeface="Arial Narrow"/>
              <a:cs typeface="Arial Narrow"/>
            </a:endParaRPr>
          </a:p>
          <a:p>
            <a:pPr lvl="2" marL="608330" indent="-342900">
              <a:lnSpc>
                <a:spcPts val="1605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D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j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g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al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</a:t>
            </a:r>
            <a:endParaRPr sz="1400">
              <a:latin typeface="Arial Narrow"/>
              <a:cs typeface="Arial Narrow"/>
            </a:endParaRPr>
          </a:p>
          <a:p>
            <a:pPr lvl="1" marL="265430" indent="-228600">
              <a:lnSpc>
                <a:spcPts val="1600"/>
              </a:lnSpc>
              <a:buFont typeface="Arial Narrow"/>
              <a:buAutoNum type="arabicParenR"/>
              <a:tabLst>
                <a:tab pos="266065" algn="l"/>
              </a:tabLst>
            </a:pPr>
            <a:r>
              <a:rPr dirty="0" sz="1400" b="1">
                <a:latin typeface="Arial Narrow"/>
                <a:cs typeface="Arial Narrow"/>
              </a:rPr>
              <a:t>R</a:t>
            </a:r>
            <a:r>
              <a:rPr dirty="0" sz="1400" spc="-10" b="1">
                <a:latin typeface="Arial Narrow"/>
                <a:cs typeface="Arial Narrow"/>
              </a:rPr>
              <a:t>A</a:t>
            </a:r>
            <a:r>
              <a:rPr dirty="0" sz="1400" b="1">
                <a:latin typeface="Arial Narrow"/>
                <a:cs typeface="Arial Narrow"/>
              </a:rPr>
              <a:t>D R</a:t>
            </a:r>
            <a:r>
              <a:rPr dirty="0" sz="1400" spc="-10" b="1">
                <a:latin typeface="Arial Narrow"/>
                <a:cs typeface="Arial Narrow"/>
              </a:rPr>
              <a:t>U</a:t>
            </a:r>
            <a:r>
              <a:rPr dirty="0" sz="1400" b="1">
                <a:latin typeface="Arial Narrow"/>
                <a:cs typeface="Arial Narrow"/>
              </a:rPr>
              <a:t>KU</a:t>
            </a:r>
            <a:endParaRPr sz="1400">
              <a:latin typeface="Arial Narrow"/>
              <a:cs typeface="Arial Narrow"/>
            </a:endParaRPr>
          </a:p>
          <a:p>
            <a:pPr lvl="2" marL="608330" indent="-342900">
              <a:lnSpc>
                <a:spcPts val="1610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Kod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kuš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ja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izb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ja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 spc="10">
                <a:latin typeface="Arial Narrow"/>
                <a:cs typeface="Arial Narrow"/>
              </a:rPr>
              <a:t>l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</a:t>
            </a:r>
            <a:endParaRPr sz="1400">
              <a:latin typeface="Arial Narrow"/>
              <a:cs typeface="Arial Narrow"/>
            </a:endParaRPr>
          </a:p>
          <a:p>
            <a:pPr lvl="2" marL="608330" indent="-342900">
              <a:lnSpc>
                <a:spcPts val="1645"/>
              </a:lnSpc>
              <a:buFont typeface="Wingdings"/>
              <a:buChar char=""/>
              <a:tabLst>
                <a:tab pos="608965" algn="l"/>
              </a:tabLst>
            </a:pPr>
            <a:r>
              <a:rPr dirty="0" sz="1400">
                <a:latin typeface="Arial Narrow"/>
                <a:cs typeface="Arial Narrow"/>
              </a:rPr>
              <a:t>U om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ta</a:t>
            </a:r>
            <a:r>
              <a:rPr dirty="0" sz="1400" spc="-5">
                <a:latin typeface="Arial Narrow"/>
                <a:cs typeface="Arial Narrow"/>
              </a:rPr>
              <a:t>nj</a:t>
            </a:r>
            <a:r>
              <a:rPr dirty="0" sz="1400">
                <a:latin typeface="Arial Narrow"/>
                <a:cs typeface="Arial Narrow"/>
              </a:rPr>
              <a:t>u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dri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5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a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1570989" y="902765"/>
            <a:ext cx="4960620" cy="4384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9400" indent="-228600">
              <a:lnSpc>
                <a:spcPts val="1410"/>
              </a:lnSpc>
              <a:buFont typeface="Times New Roman"/>
              <a:buAutoNum type="alphaLcParenR" startAt="3"/>
              <a:tabLst>
                <a:tab pos="279400" algn="l"/>
              </a:tabLst>
            </a:pPr>
            <a:r>
              <a:rPr dirty="0" sz="1200">
                <a:latin typeface="Times New Roman"/>
                <a:cs typeface="Times New Roman"/>
              </a:rPr>
              <a:t>poskok s no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 u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nu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i="1">
                <a:latin typeface="Times New Roman"/>
                <a:cs typeface="Times New Roman"/>
              </a:rPr>
              <a:t>side shuffle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279400" indent="-228600">
              <a:lnSpc>
                <a:spcPts val="1380"/>
              </a:lnSpc>
              <a:buFont typeface="Times New Roman"/>
              <a:buAutoNum type="alphaLcParenR" startAt="3"/>
              <a:tabLst>
                <a:tab pos="279400" algn="l"/>
              </a:tabLst>
            </a:pPr>
            <a:r>
              <a:rPr dirty="0" sz="1200">
                <a:latin typeface="Times New Roman"/>
                <a:cs typeface="Times New Roman"/>
              </a:rPr>
              <a:t>osnovni skok,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rot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no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 u str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nu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i="1">
                <a:latin typeface="Times New Roman"/>
                <a:cs typeface="Times New Roman"/>
              </a:rPr>
              <a:t>hip twis</a:t>
            </a:r>
            <a:r>
              <a:rPr dirty="0" sz="1200" spc="5" i="1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279400" indent="-228600">
              <a:lnSpc>
                <a:spcPts val="1380"/>
              </a:lnSpc>
              <a:buFont typeface="Times New Roman"/>
              <a:buAutoNum type="alphaLcParenR" startAt="3"/>
              <a:tabLst>
                <a:tab pos="279400" algn="l"/>
              </a:tabLst>
            </a:pPr>
            <a:r>
              <a:rPr dirty="0" sz="1200">
                <a:latin typeface="Times New Roman"/>
                <a:cs typeface="Times New Roman"/>
              </a:rPr>
              <a:t>poskok prom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nom stopala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i="1">
                <a:latin typeface="Times New Roman"/>
                <a:cs typeface="Times New Roman"/>
              </a:rPr>
              <a:t>shuffl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279400" indent="-228600">
              <a:lnSpc>
                <a:spcPts val="1380"/>
              </a:lnSpc>
              <a:buFont typeface="Times New Roman"/>
              <a:buAutoNum type="alphaLcParenR" startAt="3"/>
              <a:tabLst>
                <a:tab pos="279400" algn="l"/>
              </a:tabLst>
            </a:pPr>
            <a:r>
              <a:rPr dirty="0" sz="1200">
                <a:latin typeface="Times New Roman"/>
                <a:cs typeface="Times New Roman"/>
              </a:rPr>
              <a:t>posko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 na p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dnjem 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lu stop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la, p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sti 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i="1">
                <a:latin typeface="Times New Roman"/>
                <a:cs typeface="Times New Roman"/>
              </a:rPr>
              <a:t>to</a:t>
            </a:r>
            <a:r>
              <a:rPr dirty="0" sz="1200" spc="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s up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279400" indent="-228600">
              <a:lnSpc>
                <a:spcPts val="1380"/>
              </a:lnSpc>
              <a:buFont typeface="Times New Roman"/>
              <a:buAutoNum type="alphaLcParenR" startAt="3"/>
              <a:tabLst>
                <a:tab pos="279400" algn="l"/>
              </a:tabLst>
            </a:pPr>
            <a:r>
              <a:rPr dirty="0" sz="1200">
                <a:latin typeface="Times New Roman"/>
                <a:cs typeface="Times New Roman"/>
              </a:rPr>
              <a:t>poskok 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jednoj no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i, s</a:t>
            </a:r>
            <a:r>
              <a:rPr dirty="0" sz="1200" spc="-1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jamo stop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lo sa sup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ot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om šakom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i="1">
                <a:latin typeface="Times New Roman"/>
                <a:cs typeface="Times New Roman"/>
              </a:rPr>
              <a:t>hand to foot,</a:t>
            </a:r>
            <a:endParaRPr sz="1200">
              <a:latin typeface="Times New Roman"/>
              <a:cs typeface="Times New Roman"/>
            </a:endParaRPr>
          </a:p>
          <a:p>
            <a:pPr marL="279400" indent="-228600">
              <a:lnSpc>
                <a:spcPts val="1380"/>
              </a:lnSpc>
              <a:buFont typeface="Times New Roman"/>
              <a:buAutoNum type="alphaLcParenR" startAt="3"/>
              <a:tabLst>
                <a:tab pos="279400" algn="l"/>
              </a:tabLst>
            </a:pPr>
            <a:r>
              <a:rPr dirty="0" sz="1200">
                <a:latin typeface="Times New Roman"/>
                <a:cs typeface="Times New Roman"/>
              </a:rPr>
              <a:t>osnovni skok, p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 o p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tu,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una</a:t>
            </a:r>
            <a:r>
              <a:rPr dirty="0" sz="1200" spc="5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f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w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rd he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 tou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h,</a:t>
            </a:r>
            <a:endParaRPr sz="1200">
              <a:latin typeface="Times New Roman"/>
              <a:cs typeface="Times New Roman"/>
            </a:endParaRPr>
          </a:p>
          <a:p>
            <a:pPr marL="279400" marR="233679" indent="-228600">
              <a:lnSpc>
                <a:spcPts val="1380"/>
              </a:lnSpc>
              <a:spcBef>
                <a:spcPts val="65"/>
              </a:spcBef>
              <a:buFont typeface="Times New Roman"/>
              <a:buAutoNum type="alphaLcParenR" startAt="3"/>
              <a:tabLst>
                <a:tab pos="279400" algn="l"/>
              </a:tabLst>
            </a:pP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 kr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skok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 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stopala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d/naz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f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w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rd</a:t>
            </a:r>
            <a:r>
              <a:rPr dirty="0" sz="1200">
                <a:latin typeface="Times New Roman"/>
                <a:cs typeface="Times New Roman"/>
              </a:rPr>
              <a:t> shuf</a:t>
            </a:r>
            <a:r>
              <a:rPr dirty="0" sz="1200" spc="-10">
                <a:latin typeface="Times New Roman"/>
                <a:cs typeface="Times New Roman"/>
              </a:rPr>
              <a:t>f</a:t>
            </a:r>
            <a:r>
              <a:rPr dirty="0" sz="1200">
                <a:latin typeface="Times New Roman"/>
                <a:cs typeface="Times New Roman"/>
              </a:rPr>
              <a:t>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279400" indent="-228600">
              <a:lnSpc>
                <a:spcPts val="1315"/>
              </a:lnSpc>
              <a:buFont typeface="Times New Roman"/>
              <a:buAutoNum type="alphaLcParenR" startAt="3"/>
              <a:tabLst>
                <a:tab pos="279400" algn="l"/>
              </a:tabLst>
            </a:pPr>
            <a:r>
              <a:rPr dirty="0" sz="1200">
                <a:latin typeface="Times New Roman"/>
                <a:cs typeface="Times New Roman"/>
              </a:rPr>
              <a:t>poskok ob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no, r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ta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u, 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u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pred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fo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ward hip twist,</a:t>
            </a:r>
            <a:endParaRPr sz="1200">
              <a:latin typeface="Times New Roman"/>
              <a:cs typeface="Times New Roman"/>
            </a:endParaRPr>
          </a:p>
          <a:p>
            <a:pPr marL="279400" indent="-228600">
              <a:lnSpc>
                <a:spcPts val="1380"/>
              </a:lnSpc>
              <a:buFont typeface="Times New Roman"/>
              <a:buAutoNum type="alphaLcParenR" startAt="3"/>
              <a:tabLst>
                <a:tab pos="279400" algn="l"/>
              </a:tabLst>
            </a:pPr>
            <a:r>
              <a:rPr dirty="0" sz="1200">
                <a:latin typeface="Times New Roman"/>
                <a:cs typeface="Times New Roman"/>
              </a:rPr>
              <a:t>poskok 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dnjem 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lu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stopal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u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fo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5">
                <a:latin typeface="Times New Roman"/>
                <a:cs typeface="Times New Roman"/>
              </a:rPr>
              <a:t>w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rd to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 up,</a:t>
            </a:r>
            <a:endParaRPr sz="1200">
              <a:latin typeface="Times New Roman"/>
              <a:cs typeface="Times New Roman"/>
            </a:endParaRPr>
          </a:p>
          <a:p>
            <a:pPr marL="279400" marR="5080" indent="-228600">
              <a:lnSpc>
                <a:spcPts val="1380"/>
              </a:lnSpc>
              <a:spcBef>
                <a:spcPts val="65"/>
              </a:spcBef>
              <a:buFont typeface="Times New Roman"/>
              <a:buAutoNum type="alphaLcParenR" startAt="3"/>
              <a:tabLst>
                <a:tab pos="279400" algn="l"/>
              </a:tabLst>
            </a:pPr>
            <a:r>
              <a:rPr dirty="0" sz="1200">
                <a:latin typeface="Times New Roman"/>
                <a:cs typeface="Times New Roman"/>
              </a:rPr>
              <a:t>poskok 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jednoj no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i, s</a:t>
            </a:r>
            <a:r>
              <a:rPr dirty="0" sz="1200" spc="-1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jamo suprotne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stopalo i š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ku, k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u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 fo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ward h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nd to foot,</a:t>
            </a:r>
            <a:endParaRPr sz="1200">
              <a:latin typeface="Times New Roman"/>
              <a:cs typeface="Times New Roman"/>
            </a:endParaRPr>
          </a:p>
          <a:p>
            <a:pPr marL="279400" marR="105410" indent="-228600">
              <a:lnSpc>
                <a:spcPts val="1380"/>
              </a:lnSpc>
              <a:buFont typeface="Times New Roman"/>
              <a:buAutoNum type="alphaLcParenR" startAt="3"/>
              <a:tabLst>
                <a:tab pos="279400" algn="l"/>
              </a:tabLst>
            </a:pPr>
            <a:r>
              <a:rPr dirty="0" sz="1200">
                <a:latin typeface="Times New Roman"/>
                <a:cs typeface="Times New Roman"/>
              </a:rPr>
              <a:t>ob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ni poskok 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njem 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lu stop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la, k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jem un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f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w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rd 2</a:t>
            </a:r>
            <a:r>
              <a:rPr dirty="0" sz="1200">
                <a:latin typeface="Times New Roman"/>
                <a:cs typeface="Times New Roman"/>
              </a:rPr>
              <a:t> leg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hop,</a:t>
            </a:r>
            <a:endParaRPr sz="1200">
              <a:latin typeface="Times New Roman"/>
              <a:cs typeface="Times New Roman"/>
            </a:endParaRPr>
          </a:p>
          <a:p>
            <a:pPr marL="279400" marR="410845" indent="-228600">
              <a:lnSpc>
                <a:spcPts val="1380"/>
              </a:lnSpc>
              <a:buFont typeface="Times New Roman"/>
              <a:buAutoNum type="alphaLcParenR" startAt="3"/>
              <a:tabLst>
                <a:tab pos="279400" algn="l"/>
              </a:tabLst>
            </a:pPr>
            <a:r>
              <a:rPr dirty="0" sz="1200">
                <a:latin typeface="Times New Roman"/>
                <a:cs typeface="Times New Roman"/>
              </a:rPr>
              <a:t>poskok 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jednom stop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lu, dru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 opušt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no 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ti,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una</a:t>
            </a:r>
            <a:r>
              <a:rPr dirty="0" sz="1200" spc="5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ward 1 leg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hop,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1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dirty="0" sz="1200" i="1" u="sng">
                <a:latin typeface="Times New Roman"/>
                <a:cs typeface="Times New Roman"/>
              </a:rPr>
              <a:t>Kompl</a:t>
            </a:r>
            <a:r>
              <a:rPr dirty="0" sz="1200" spc="-5" i="1" u="sng">
                <a:latin typeface="Times New Roman"/>
                <a:cs typeface="Times New Roman"/>
              </a:rPr>
              <a:t>ek</a:t>
            </a:r>
            <a:r>
              <a:rPr dirty="0" sz="1200" i="1" u="sng">
                <a:latin typeface="Times New Roman"/>
                <a:cs typeface="Times New Roman"/>
              </a:rPr>
              <a:t>s I</a:t>
            </a:r>
            <a:r>
              <a:rPr dirty="0" sz="1200" spc="-10" i="1" u="sng">
                <a:latin typeface="Times New Roman"/>
                <a:cs typeface="Times New Roman"/>
              </a:rPr>
              <a:t>I</a:t>
            </a:r>
            <a:r>
              <a:rPr dirty="0" sz="1200" i="1" u="sng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205740" indent="-193040">
              <a:lnSpc>
                <a:spcPts val="1410"/>
              </a:lnSpc>
              <a:buFont typeface="Times New Roman"/>
              <a:buAutoNum type="alphaLcParenR"/>
              <a:tabLst>
                <a:tab pos="206375" algn="l"/>
              </a:tabLst>
            </a:pPr>
            <a:r>
              <a:rPr dirty="0" sz="1200">
                <a:latin typeface="Times New Roman"/>
                <a:cs typeface="Times New Roman"/>
              </a:rPr>
              <a:t>visoko podi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kol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215265" indent="-202565">
              <a:lnSpc>
                <a:spcPts val="1380"/>
              </a:lnSpc>
              <a:buFont typeface="Times New Roman"/>
              <a:buAutoNum type="alphaLcParenR"/>
              <a:tabLst>
                <a:tab pos="215900" algn="l"/>
              </a:tabLst>
            </a:pPr>
            <a:r>
              <a:rPr dirty="0" sz="1200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ivanje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 spc="5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koleni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206375" indent="-193675">
              <a:lnSpc>
                <a:spcPts val="1380"/>
              </a:lnSpc>
              <a:buFont typeface="Times New Roman"/>
              <a:buAutoNum type="alphaLcParenR"/>
              <a:tabLst>
                <a:tab pos="207010" algn="l"/>
              </a:tabLst>
            </a:pPr>
            <a:r>
              <a:rPr dirty="0" sz="1200">
                <a:latin typeface="Times New Roman"/>
                <a:cs typeface="Times New Roman"/>
              </a:rPr>
              <a:t>izb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ivanje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la, n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opr</a:t>
            </a:r>
            <a:r>
              <a:rPr dirty="0" sz="1200" spc="-5">
                <a:latin typeface="Times New Roman"/>
                <a:cs typeface="Times New Roman"/>
              </a:rPr>
              <a:t>u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</a:t>
            </a:r>
            <a:r>
              <a:rPr dirty="0" sz="1200" spc="1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globu kol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215265" indent="-202565">
              <a:lnSpc>
                <a:spcPts val="1380"/>
              </a:lnSpc>
              <a:buFont typeface="Times New Roman"/>
              <a:buAutoNum type="alphaLcParenR"/>
              <a:tabLst>
                <a:tab pos="215900" algn="l"/>
              </a:tabLst>
            </a:pPr>
            <a:r>
              <a:rPr dirty="0" sz="1200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ivanje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la, n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opr</a:t>
            </a:r>
            <a:r>
              <a:rPr dirty="0" sz="1200" spc="-5">
                <a:latin typeface="Times New Roman"/>
                <a:cs typeface="Times New Roman"/>
              </a:rPr>
              <a:t>u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</a:t>
            </a:r>
            <a:r>
              <a:rPr dirty="0" sz="1200" spc="1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globu kol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205740" indent="-193040">
              <a:lnSpc>
                <a:spcPts val="1410"/>
              </a:lnSpc>
              <a:buFont typeface="Times New Roman"/>
              <a:buAutoNum type="alphaLcParenR"/>
              <a:tabLst>
                <a:tab pos="206375" algn="l"/>
              </a:tabLst>
            </a:pPr>
            <a:r>
              <a:rPr dirty="0" sz="1200">
                <a:latin typeface="Times New Roman"/>
                <a:cs typeface="Times New Roman"/>
              </a:rPr>
              <a:t>kombin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bi kompleksa I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II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5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1940" y="5820706"/>
            <a:ext cx="208153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ahoma"/>
                <a:cs typeface="Tahoma"/>
              </a:rPr>
              <a:t>4</a:t>
            </a:r>
            <a:r>
              <a:rPr dirty="0" sz="1200" spc="-5">
                <a:latin typeface="Tahoma"/>
                <a:cs typeface="Tahoma"/>
              </a:rPr>
              <a:t>.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Ve</a:t>
            </a:r>
            <a:r>
              <a:rPr dirty="0" sz="1200" spc="-5">
                <a:latin typeface="Tahoma"/>
                <a:cs typeface="Tahoma"/>
              </a:rPr>
              <a:t>ž</a:t>
            </a:r>
            <a:r>
              <a:rPr dirty="0" sz="1200">
                <a:latin typeface="Tahoma"/>
                <a:cs typeface="Tahoma"/>
              </a:rPr>
              <a:t>be is</a:t>
            </a:r>
            <a:r>
              <a:rPr dirty="0" sz="1200" spc="-5">
                <a:latin typeface="Tahoma"/>
                <a:cs typeface="Tahoma"/>
              </a:rPr>
              <a:t>t</a:t>
            </a:r>
            <a:r>
              <a:rPr dirty="0" sz="1200">
                <a:latin typeface="Tahoma"/>
                <a:cs typeface="Tahoma"/>
              </a:rPr>
              <a:t>e</a:t>
            </a:r>
            <a:r>
              <a:rPr dirty="0" sz="1200" spc="-5">
                <a:latin typeface="Tahoma"/>
                <a:cs typeface="Tahoma"/>
              </a:rPr>
              <a:t>z</a:t>
            </a:r>
            <a:r>
              <a:rPr dirty="0" sz="1200" spc="-10">
                <a:latin typeface="Tahoma"/>
                <a:cs typeface="Tahoma"/>
              </a:rPr>
              <a:t>a</a:t>
            </a:r>
            <a:r>
              <a:rPr dirty="0" sz="1200">
                <a:latin typeface="Tahoma"/>
                <a:cs typeface="Tahoma"/>
              </a:rPr>
              <a:t>nja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( strečing</a:t>
            </a:r>
            <a:r>
              <a:rPr dirty="0" sz="1200" spc="-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1940" y="6545248"/>
            <a:ext cx="5480685" cy="2807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89865">
              <a:lnSpc>
                <a:spcPct val="95900"/>
              </a:lnSpc>
            </a:pPr>
            <a:r>
              <a:rPr dirty="0" sz="1200">
                <a:latin typeface="Times New Roman"/>
                <a:cs typeface="Times New Roman"/>
              </a:rPr>
              <a:t>Pro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 vežbi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obuhv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ta 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usm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mišića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log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</a:t>
            </a:r>
            <a:r>
              <a:rPr dirty="0" sz="1200" spc="10">
                <a:latin typeface="Times New Roman"/>
                <a:cs typeface="Times New Roman"/>
              </a:rPr>
              <a:t>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 k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o i</a:t>
            </a:r>
            <a:r>
              <a:rPr dirty="0" sz="1200">
                <a:latin typeface="Times New Roman"/>
                <a:cs typeface="Times New Roman"/>
              </a:rPr>
              <a:t> 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ru</a:t>
            </a:r>
            <a:r>
              <a:rPr dirty="0" sz="1200" spc="5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mišića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ec</a:t>
            </a:r>
            <a:r>
              <a:rPr dirty="0" sz="1200">
                <a:latin typeface="Times New Roman"/>
                <a:cs typeface="Times New Roman"/>
              </a:rPr>
              <a:t>ifi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nih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koš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rku. 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ju u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40">
                <a:latin typeface="Times New Roman"/>
                <a:cs typeface="Times New Roman"/>
              </a:rPr>
              <a:t>»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ist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ti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ko</a:t>
            </a:r>
            <a:r>
              <a:rPr dirty="0" sz="1200" spc="25">
                <a:latin typeface="Times New Roman"/>
                <a:cs typeface="Times New Roman"/>
              </a:rPr>
              <a:t>m</a:t>
            </a:r>
            <a:r>
              <a:rPr dirty="0" sz="1200">
                <a:latin typeface="Times New Roman"/>
                <a:cs typeface="Times New Roman"/>
              </a:rPr>
              <a:t>«</a:t>
            </a:r>
            <a:r>
              <a:rPr dirty="0" sz="1200">
                <a:latin typeface="Times New Roman"/>
                <a:cs typeface="Times New Roman"/>
              </a:rPr>
              <a:t> 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imu tj. ist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se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vrši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im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njem i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drž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njem od</a:t>
            </a:r>
            <a:r>
              <a:rPr dirty="0" sz="1200" spc="-5">
                <a:latin typeface="Times New Roman"/>
                <a:cs typeface="Times New Roman"/>
              </a:rPr>
              <a:t>re</a:t>
            </a:r>
            <a:r>
              <a:rPr dirty="0" sz="1200">
                <a:latin typeface="Times New Roman"/>
                <a:cs typeface="Times New Roman"/>
              </a:rPr>
              <a:t>đ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polo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ja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tr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janju od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</a:t>
            </a:r>
            <a:r>
              <a:rPr dirty="0" sz="1200">
                <a:latin typeface="Times New Roman"/>
                <a:cs typeface="Times New Roman"/>
              </a:rPr>
              <a:t>0 s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kundi do 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nice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la, sa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još 15 s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kundi dodatnog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nja. U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koj vežbi se</a:t>
            </a:r>
            <a:r>
              <a:rPr dirty="0" sz="1200">
                <a:latin typeface="Times New Roman"/>
                <a:cs typeface="Times New Roman"/>
              </a:rPr>
              <a:t> insistira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vilnosti polo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ja, p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vilnom dis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nju i kon</a:t>
            </a:r>
            <a:r>
              <a:rPr dirty="0" sz="1200" spc="-5">
                <a:latin typeface="Times New Roman"/>
                <a:cs typeface="Times New Roman"/>
              </a:rPr>
              <a:t>ce</a:t>
            </a:r>
            <a:r>
              <a:rPr dirty="0" sz="1200">
                <a:latin typeface="Times New Roman"/>
                <a:cs typeface="Times New Roman"/>
              </a:rPr>
              <a:t>ntr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iji pri vr</a:t>
            </a:r>
            <a:r>
              <a:rPr dirty="0" sz="1200" spc="5">
                <a:latin typeface="Times New Roman"/>
                <a:cs typeface="Times New Roman"/>
              </a:rPr>
              <a:t>š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nju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50"/>
              </a:lnSpc>
            </a:pPr>
            <a:r>
              <a:rPr dirty="0" sz="1200" spc="-2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</a:t>
            </a:r>
            <a:r>
              <a:rPr dirty="0" sz="1200" spc="5">
                <a:latin typeface="Times New Roman"/>
                <a:cs typeface="Times New Roman"/>
              </a:rPr>
              <a:t>s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vrši u sm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ru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od no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 ka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rnj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delu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tela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ruk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ma.</a:t>
            </a:r>
            <a:endParaRPr sz="1200">
              <a:latin typeface="Times New Roman"/>
              <a:cs typeface="Times New Roman"/>
            </a:endParaRPr>
          </a:p>
          <a:p>
            <a:pPr marL="12700" marR="71755" indent="151765">
              <a:lnSpc>
                <a:spcPts val="1380"/>
              </a:lnSpc>
              <a:spcBef>
                <a:spcPts val="65"/>
              </a:spcBef>
            </a:pPr>
            <a:r>
              <a:rPr dirty="0" sz="1200" spc="-15">
                <a:latin typeface="Times New Roman"/>
                <a:cs typeface="Times New Roman"/>
              </a:rPr>
              <a:t>Z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gr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od 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10">
                <a:latin typeface="Times New Roman"/>
                <a:cs typeface="Times New Roman"/>
              </a:rPr>
              <a:t>m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likog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ča</a:t>
            </a:r>
            <a:r>
              <a:rPr dirty="0" sz="1200">
                <a:latin typeface="Times New Roman"/>
                <a:cs typeface="Times New Roman"/>
              </a:rPr>
              <a:t>ja za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fizi</a:t>
            </a:r>
            <a:r>
              <a:rPr dirty="0" sz="1200" spc="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ko 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nje. Sad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i vežbe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koje se</a:t>
            </a:r>
            <a:r>
              <a:rPr dirty="0" sz="1200">
                <a:latin typeface="Times New Roman"/>
                <a:cs typeface="Times New Roman"/>
              </a:rPr>
              <a:t> 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vode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posr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dno p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 a</a:t>
            </a:r>
            <a:r>
              <a:rPr dirty="0" sz="1200">
                <a:latin typeface="Times New Roman"/>
                <a:cs typeface="Times New Roman"/>
              </a:rPr>
              <a:t>ktivnosti da pov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ća</a:t>
            </a:r>
            <a:r>
              <a:rPr dirty="0" sz="1200">
                <a:latin typeface="Times New Roman"/>
                <a:cs typeface="Times New Roman"/>
              </a:rPr>
              <a:t>ju ci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kula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iju i f</a:t>
            </a:r>
            <a:r>
              <a:rPr dirty="0" sz="1200" spc="-5">
                <a:latin typeface="Times New Roman"/>
                <a:cs typeface="Times New Roman"/>
              </a:rPr>
              <a:t>re</a:t>
            </a:r>
            <a:r>
              <a:rPr dirty="0" sz="1200">
                <a:latin typeface="Times New Roman"/>
                <a:cs typeface="Times New Roman"/>
              </a:rPr>
              <a:t>kv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iju srca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lni 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o dob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nja. 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ve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mljene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tako da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đuju</a:t>
            </a:r>
            <a:r>
              <a:rPr dirty="0" sz="1200">
                <a:latin typeface="Times New Roman"/>
                <a:cs typeface="Times New Roman"/>
              </a:rPr>
              <a:t> sposobnosti i sm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njuju </a:t>
            </a:r>
            <a:r>
              <a:rPr dirty="0" sz="1200" spc="-10">
                <a:latin typeface="Times New Roman"/>
                <a:cs typeface="Times New Roman"/>
              </a:rPr>
              <a:t>m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</a:t>
            </a:r>
            <a:r>
              <a:rPr dirty="0" sz="1200" spc="-5">
                <a:latin typeface="Times New Roman"/>
                <a:cs typeface="Times New Roman"/>
              </a:rPr>
              <a:t>ć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ost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pov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ma,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prip</a:t>
            </a:r>
            <a:r>
              <a:rPr dirty="0" sz="1200" spc="-5">
                <a:latin typeface="Times New Roman"/>
                <a:cs typeface="Times New Roman"/>
              </a:rPr>
              <a:t>re</a:t>
            </a:r>
            <a:r>
              <a:rPr dirty="0" sz="1200">
                <a:latin typeface="Times New Roman"/>
                <a:cs typeface="Times New Roman"/>
              </a:rPr>
              <a:t>maju</a:t>
            </a:r>
            <a:r>
              <a:rPr dirty="0" sz="1200" spc="-5">
                <a:latin typeface="Times New Roman"/>
                <a:cs typeface="Times New Roman"/>
              </a:rPr>
              <a:t>ć</a:t>
            </a:r>
            <a:r>
              <a:rPr dirty="0" sz="1200">
                <a:latin typeface="Times New Roman"/>
                <a:cs typeface="Times New Roman"/>
              </a:rPr>
              <a:t>i sportiste kao fizički tako</a:t>
            </a:r>
            <a:endParaRPr sz="1200">
              <a:latin typeface="Times New Roman"/>
              <a:cs typeface="Times New Roman"/>
            </a:endParaRPr>
          </a:p>
          <a:p>
            <a:pPr marL="12700" marR="762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i m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ntalno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stupaju</a:t>
            </a:r>
            <a:r>
              <a:rPr dirty="0" sz="1200" spc="-5">
                <a:latin typeface="Times New Roman"/>
                <a:cs typeface="Times New Roman"/>
              </a:rPr>
              <a:t>ć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por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iološki,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njem podi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mo 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lesnu 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mpe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turu</a:t>
            </a:r>
            <a:r>
              <a:rPr dirty="0" sz="1200">
                <a:latin typeface="Times New Roman"/>
                <a:cs typeface="Times New Roman"/>
              </a:rPr>
              <a:t> i pove</a:t>
            </a:r>
            <a:r>
              <a:rPr dirty="0" sz="1200" spc="-10">
                <a:latin typeface="Times New Roman"/>
                <a:cs typeface="Times New Roman"/>
              </a:rPr>
              <a:t>ć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mo protok 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i.</a:t>
            </a:r>
            <a:endParaRPr sz="1200">
              <a:latin typeface="Times New Roman"/>
              <a:cs typeface="Times New Roman"/>
            </a:endParaRPr>
          </a:p>
          <a:p>
            <a:pPr marL="12700" indent="153670">
              <a:lnSpc>
                <a:spcPts val="1315"/>
              </a:lnSpc>
            </a:pPr>
            <a:r>
              <a:rPr dirty="0" sz="1200" spc="-3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</a:t>
            </a:r>
            <a:r>
              <a:rPr dirty="0" sz="1200" spc="5">
                <a:latin typeface="Times New Roman"/>
                <a:cs typeface="Times New Roman"/>
              </a:rPr>
              <a:t>s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poistov</a:t>
            </a:r>
            <a:r>
              <a:rPr dirty="0" sz="1200" spc="-5">
                <a:latin typeface="Times New Roman"/>
                <a:cs typeface="Times New Roman"/>
              </a:rPr>
              <a:t>eć</a:t>
            </a:r>
            <a:r>
              <a:rPr dirty="0" sz="1200" spc="10">
                <a:latin typeface="Times New Roman"/>
                <a:cs typeface="Times New Roman"/>
              </a:rPr>
              <a:t>u</a:t>
            </a:r>
            <a:r>
              <a:rPr dirty="0" sz="1200">
                <a:latin typeface="Times New Roman"/>
                <a:cs typeface="Times New Roman"/>
              </a:rPr>
              <a:t>je sa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gr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m, što nije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potpunosti ispr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vno.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2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je bi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uv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 tr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lo da s</a:t>
            </a:r>
            <a:r>
              <a:rPr dirty="0" sz="1200" spc="10">
                <a:latin typeface="Times New Roman"/>
                <a:cs typeface="Times New Roman"/>
              </a:rPr>
              <a:t>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di na</a:t>
            </a:r>
            <a:r>
              <a:rPr dirty="0" sz="1200" spc="5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on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nja.</a:t>
            </a:r>
            <a:endParaRPr sz="1200">
              <a:latin typeface="Times New Roman"/>
              <a:cs typeface="Times New Roman"/>
            </a:endParaRPr>
          </a:p>
          <a:p>
            <a:pPr marL="12700" marR="426084" indent="151765">
              <a:lnSpc>
                <a:spcPts val="1380"/>
              </a:lnSpc>
              <a:spcBef>
                <a:spcPts val="65"/>
              </a:spcBef>
            </a:pPr>
            <a:r>
              <a:rPr dirty="0" sz="1200">
                <a:latin typeface="Times New Roman"/>
                <a:cs typeface="Times New Roman"/>
              </a:rPr>
              <a:t>U p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ilo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 1 je </a:t>
            </a:r>
            <a:r>
              <a:rPr dirty="0" sz="1200" spc="5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 pregled i objašnj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 n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jč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10">
                <a:latin typeface="Times New Roman"/>
                <a:cs typeface="Times New Roman"/>
              </a:rPr>
              <a:t>š</a:t>
            </a:r>
            <a:r>
              <a:rPr dirty="0" sz="1200" spc="-5">
                <a:latin typeface="Times New Roman"/>
                <a:cs typeface="Times New Roman"/>
              </a:rPr>
              <a:t>ć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prim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njiv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nih vežbi ist</a:t>
            </a:r>
            <a:r>
              <a:rPr dirty="0" sz="1200" spc="-1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u</a:t>
            </a:r>
            <a:r>
              <a:rPr dirty="0" sz="1200">
                <a:latin typeface="Times New Roman"/>
                <a:cs typeface="Times New Roman"/>
              </a:rPr>
              <a:t> koš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923340" y="1116383"/>
            <a:ext cx="5491480" cy="6872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 u="heavy">
                <a:latin typeface="Arial Narrow"/>
                <a:cs typeface="Arial Narrow"/>
              </a:rPr>
              <a:t>INDIVIDUALNA</a:t>
            </a:r>
            <a:r>
              <a:rPr dirty="0" sz="1800" spc="5" b="1" u="heavy">
                <a:latin typeface="Arial Narrow"/>
                <a:cs typeface="Arial Narrow"/>
              </a:rPr>
              <a:t> </a:t>
            </a:r>
            <a:r>
              <a:rPr dirty="0" sz="1800" spc="-10" b="1" u="heavy">
                <a:latin typeface="Arial Narrow"/>
                <a:cs typeface="Arial Narrow"/>
              </a:rPr>
              <a:t>TAKTIKA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1889"/>
              </a:lnSpc>
              <a:spcBef>
                <a:spcPts val="1520"/>
              </a:spcBef>
              <a:tabLst>
                <a:tab pos="354965" algn="l"/>
              </a:tabLst>
            </a:pPr>
            <a:r>
              <a:rPr dirty="0" sz="1600" spc="-10" b="1">
                <a:latin typeface="Arial Narrow"/>
                <a:cs typeface="Arial Narrow"/>
              </a:rPr>
              <a:t>A)</a:t>
            </a:r>
            <a:r>
              <a:rPr dirty="0" sz="1600" spc="-10" b="1">
                <a:latin typeface="Arial Narrow"/>
                <a:cs typeface="Arial Narrow"/>
              </a:rPr>
              <a:t>	</a:t>
            </a:r>
            <a:r>
              <a:rPr dirty="0" sz="1600" spc="-10" b="1" u="heavy">
                <a:latin typeface="Arial Narrow"/>
                <a:cs typeface="Arial Narrow"/>
              </a:rPr>
              <a:t>F</a:t>
            </a:r>
            <a:r>
              <a:rPr dirty="0" sz="1600" spc="-5" b="1" u="heavy">
                <a:latin typeface="Arial Narrow"/>
                <a:cs typeface="Arial Narrow"/>
              </a:rPr>
              <a:t>A</a:t>
            </a:r>
            <a:r>
              <a:rPr dirty="0" sz="1600" spc="-10" b="1" u="heavy">
                <a:latin typeface="Arial Narrow"/>
                <a:cs typeface="Arial Narrow"/>
              </a:rPr>
              <a:t>ZA</a:t>
            </a:r>
            <a:r>
              <a:rPr dirty="0" sz="1600" b="1" u="heavy">
                <a:latin typeface="Arial Narrow"/>
                <a:cs typeface="Arial Narrow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NAP</a:t>
            </a:r>
            <a:r>
              <a:rPr dirty="0" sz="1600" spc="-10" b="1" u="heavy">
                <a:latin typeface="Arial Narrow"/>
                <a:cs typeface="Arial Narrow"/>
              </a:rPr>
              <a:t>A</a:t>
            </a:r>
            <a:r>
              <a:rPr dirty="0" sz="1600" spc="-5" b="1" u="heavy">
                <a:latin typeface="Arial Narrow"/>
                <a:cs typeface="Arial Narrow"/>
              </a:rPr>
              <a:t>D</a:t>
            </a:r>
            <a:r>
              <a:rPr dirty="0" sz="1600" spc="-10" b="1" u="heavy">
                <a:latin typeface="Arial Narrow"/>
                <a:cs typeface="Arial Narrow"/>
              </a:rPr>
              <a:t>A</a:t>
            </a:r>
            <a:endParaRPr sz="1600">
              <a:latin typeface="Arial Narrow"/>
              <a:cs typeface="Arial Narrow"/>
            </a:endParaRPr>
          </a:p>
          <a:p>
            <a:pPr marL="241300" indent="-228600">
              <a:lnSpc>
                <a:spcPts val="1610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>
                <a:latin typeface="Arial Narrow"/>
                <a:cs typeface="Arial Narrow"/>
              </a:rPr>
              <a:t>Igra 1:1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 dri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na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c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 ½ </a:t>
            </a:r>
            <a:r>
              <a:rPr dirty="0" sz="1400" spc="5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re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a</a:t>
            </a:r>
            <a:endParaRPr sz="1400">
              <a:latin typeface="Arial Narrow"/>
              <a:cs typeface="Arial Narrow"/>
            </a:endParaRPr>
          </a:p>
          <a:p>
            <a:pPr marL="241300" indent="-228600">
              <a:lnSpc>
                <a:spcPts val="1600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 spc="-5">
                <a:latin typeface="Arial Narrow"/>
                <a:cs typeface="Arial Narrow"/>
              </a:rPr>
              <a:t>1</a:t>
            </a:r>
            <a:r>
              <a:rPr dirty="0" sz="1400">
                <a:latin typeface="Arial Narrow"/>
                <a:cs typeface="Arial Narrow"/>
              </a:rPr>
              <a:t>:1+1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z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tv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ra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ša i</a:t>
            </a:r>
            <a:r>
              <a:rPr dirty="0" sz="1400" spc="-1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skok</a:t>
            </a:r>
            <a:endParaRPr sz="1400">
              <a:latin typeface="Arial Narrow"/>
              <a:cs typeface="Arial Narrow"/>
            </a:endParaRPr>
          </a:p>
          <a:p>
            <a:pPr marL="241300" indent="-228600">
              <a:lnSpc>
                <a:spcPts val="1639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 spc="-5">
                <a:latin typeface="Arial Narrow"/>
                <a:cs typeface="Arial Narrow"/>
              </a:rPr>
              <a:t>1</a:t>
            </a:r>
            <a:r>
              <a:rPr dirty="0" sz="1400">
                <a:latin typeface="Arial Narrow"/>
                <a:cs typeface="Arial Narrow"/>
              </a:rPr>
              <a:t>:1+1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kreta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j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z 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emark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ra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j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osl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pri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em</a:t>
            </a:r>
            <a:r>
              <a:rPr dirty="0" sz="1400">
                <a:latin typeface="Arial Narrow"/>
                <a:cs typeface="Arial Narrow"/>
              </a:rPr>
              <a:t>a 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ro</a:t>
            </a:r>
            <a:r>
              <a:rPr dirty="0" sz="1400" spc="-10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r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889"/>
              </a:lnSpc>
              <a:tabLst>
                <a:tab pos="354965" algn="l"/>
              </a:tabLst>
            </a:pPr>
            <a:r>
              <a:rPr dirty="0" sz="1600" spc="-10" b="1">
                <a:latin typeface="Arial Narrow"/>
                <a:cs typeface="Arial Narrow"/>
              </a:rPr>
              <a:t>B)</a:t>
            </a:r>
            <a:r>
              <a:rPr dirty="0" sz="1600" spc="-10" b="1">
                <a:latin typeface="Arial Narrow"/>
                <a:cs typeface="Arial Narrow"/>
              </a:rPr>
              <a:t>	</a:t>
            </a:r>
            <a:r>
              <a:rPr dirty="0" sz="1600" spc="-10" b="1" u="heavy">
                <a:latin typeface="Arial Narrow"/>
                <a:cs typeface="Arial Narrow"/>
              </a:rPr>
              <a:t>F</a:t>
            </a:r>
            <a:r>
              <a:rPr dirty="0" sz="1600" spc="-5" b="1" u="heavy">
                <a:latin typeface="Arial Narrow"/>
                <a:cs typeface="Arial Narrow"/>
              </a:rPr>
              <a:t>A</a:t>
            </a:r>
            <a:r>
              <a:rPr dirty="0" sz="1600" spc="-10" b="1" u="heavy">
                <a:latin typeface="Arial Narrow"/>
                <a:cs typeface="Arial Narrow"/>
              </a:rPr>
              <a:t>ZA</a:t>
            </a:r>
            <a:r>
              <a:rPr dirty="0" sz="1600" b="1" u="heavy">
                <a:latin typeface="Arial Narrow"/>
                <a:cs typeface="Arial Narrow"/>
              </a:rPr>
              <a:t> </a:t>
            </a:r>
            <a:r>
              <a:rPr dirty="0" sz="1600" spc="-15" b="1" u="heavy">
                <a:latin typeface="Arial Narrow"/>
                <a:cs typeface="Arial Narrow"/>
              </a:rPr>
              <a:t>ODB</a:t>
            </a:r>
            <a:r>
              <a:rPr dirty="0" sz="1600" spc="-5" b="1" u="heavy">
                <a:latin typeface="Arial Narrow"/>
                <a:cs typeface="Arial Narrow"/>
              </a:rPr>
              <a:t>R</a:t>
            </a:r>
            <a:r>
              <a:rPr dirty="0" sz="1600" spc="-10" b="1" u="heavy">
                <a:latin typeface="Arial Narrow"/>
                <a:cs typeface="Arial Narrow"/>
              </a:rPr>
              <a:t>A</a:t>
            </a:r>
            <a:r>
              <a:rPr dirty="0" sz="1600" spc="-5" b="1" u="heavy">
                <a:latin typeface="Arial Narrow"/>
                <a:cs typeface="Arial Narrow"/>
              </a:rPr>
              <a:t>N</a:t>
            </a:r>
            <a:r>
              <a:rPr dirty="0" sz="1600" spc="-10" b="1" u="heavy">
                <a:latin typeface="Arial Narrow"/>
                <a:cs typeface="Arial Narrow"/>
              </a:rPr>
              <a:t>E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614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>
                <a:latin typeface="Arial Narrow"/>
                <a:cs typeface="Arial Narrow"/>
              </a:rPr>
              <a:t>U </a:t>
            </a:r>
            <a:r>
              <a:rPr dirty="0" sz="1400" spc="-5">
                <a:latin typeface="Arial Narrow"/>
                <a:cs typeface="Arial Narrow"/>
              </a:rPr>
              <a:t>i</a:t>
            </a:r>
            <a:r>
              <a:rPr dirty="0" sz="1400" spc="-10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ri 1:1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z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tv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ra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j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 spc="10">
                <a:latin typeface="Arial Narrow"/>
                <a:cs typeface="Arial Narrow"/>
              </a:rPr>
              <a:t>"</a:t>
            </a:r>
            <a:r>
              <a:rPr dirty="0" sz="1400">
                <a:latin typeface="Arial Narrow"/>
                <a:cs typeface="Arial Narrow"/>
              </a:rPr>
              <a:t>j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če stra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",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ruke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igr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ča</a:t>
            </a:r>
            <a:r>
              <a:rPr dirty="0" sz="1400" spc="-1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>
                <a:latin typeface="Arial Narrow"/>
                <a:cs typeface="Arial Narrow"/>
              </a:rPr>
              <a:t>u</a:t>
            </a:r>
            <a:endParaRPr sz="1400">
              <a:latin typeface="Arial Narrow"/>
              <a:cs typeface="Arial Narrow"/>
            </a:endParaRPr>
          </a:p>
          <a:p>
            <a:pPr marL="241300" indent="-228600">
              <a:lnSpc>
                <a:spcPts val="1610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 spc="-5">
                <a:latin typeface="Arial Narrow"/>
                <a:cs typeface="Arial Narrow"/>
              </a:rPr>
              <a:t>1</a:t>
            </a:r>
            <a:r>
              <a:rPr dirty="0" sz="1400">
                <a:latin typeface="Arial Narrow"/>
                <a:cs typeface="Arial Narrow"/>
              </a:rPr>
              <a:t>:1+1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z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tv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ra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ša i</a:t>
            </a:r>
            <a:r>
              <a:rPr dirty="0" sz="1400" spc="-1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skok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ts val="1610"/>
              </a:lnSpc>
              <a:spcBef>
                <a:spcPts val="75"/>
              </a:spcBef>
              <a:buFont typeface="Arial Narrow"/>
              <a:buAutoNum type="arabicParenR"/>
              <a:tabLst>
                <a:tab pos="241300" algn="l"/>
              </a:tabLst>
            </a:pPr>
            <a:r>
              <a:rPr dirty="0" sz="1400" spc="-5">
                <a:latin typeface="Arial Narrow"/>
                <a:cs typeface="Arial Narrow"/>
              </a:rPr>
              <a:t>1</a:t>
            </a:r>
            <a:r>
              <a:rPr dirty="0" sz="1400">
                <a:latin typeface="Arial Narrow"/>
                <a:cs typeface="Arial Narrow"/>
              </a:rPr>
              <a:t>:1+1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b</a:t>
            </a:r>
            <a:r>
              <a:rPr dirty="0" sz="1400">
                <a:latin typeface="Arial Narrow"/>
                <a:cs typeface="Arial Narrow"/>
              </a:rPr>
              <a:t>ra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 spc="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 i</a:t>
            </a:r>
            <a:r>
              <a:rPr dirty="0" sz="1400" spc="-10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rač za</a:t>
            </a:r>
            <a:r>
              <a:rPr dirty="0" sz="1400" spc="-10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zima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z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tv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re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 i ot</a:t>
            </a:r>
            <a:r>
              <a:rPr dirty="0" sz="1400" spc="-15">
                <a:latin typeface="Arial Narrow"/>
                <a:cs typeface="Arial Narrow"/>
              </a:rPr>
              <a:t>v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re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 st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v u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z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vis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sti </a:t>
            </a:r>
            <a:r>
              <a:rPr dirty="0" sz="1400" spc="-2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ža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 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 i igr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ča ko</a:t>
            </a:r>
            <a:r>
              <a:rPr dirty="0" sz="1400" spc="-10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č</a:t>
            </a:r>
            <a:r>
              <a:rPr dirty="0" sz="1400" spc="-5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va (da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vi</a:t>
            </a:r>
            <a:r>
              <a:rPr dirty="0" sz="1400" spc="-10">
                <a:latin typeface="Arial Narrow"/>
                <a:cs typeface="Arial Narrow"/>
              </a:rPr>
              <a:t>d</a:t>
            </a:r>
            <a:r>
              <a:rPr dirty="0" sz="1400">
                <a:latin typeface="Arial Narrow"/>
                <a:cs typeface="Arial Narrow"/>
              </a:rPr>
              <a:t>i 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tu i igr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ča)</a:t>
            </a:r>
            <a:endParaRPr sz="1400">
              <a:latin typeface="Arial Narrow"/>
              <a:cs typeface="Arial Narrow"/>
            </a:endParaRPr>
          </a:p>
          <a:p>
            <a:pPr marL="241300" indent="-228600">
              <a:lnSpc>
                <a:spcPts val="1565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b</a:t>
            </a:r>
            <a:r>
              <a:rPr dirty="0" sz="1400">
                <a:latin typeface="Arial Narrow"/>
                <a:cs typeface="Arial Narrow"/>
              </a:rPr>
              <a:t>ra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 1:</a:t>
            </a:r>
            <a:r>
              <a:rPr dirty="0" sz="1400">
                <a:latin typeface="Arial Narrow"/>
                <a:cs typeface="Arial Narrow"/>
              </a:rPr>
              <a:t>2 u </a:t>
            </a:r>
            <a:r>
              <a:rPr dirty="0" sz="1400" spc="-5">
                <a:latin typeface="Arial Narrow"/>
                <a:cs typeface="Arial Narrow"/>
              </a:rPr>
              <a:t>ko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tr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</a:t>
            </a:r>
            <a:r>
              <a:rPr dirty="0" sz="1400" spc="-5">
                <a:latin typeface="Arial Narrow"/>
                <a:cs typeface="Arial Narrow"/>
              </a:rPr>
              <a:t>itu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ci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>
                <a:latin typeface="Arial Narrow"/>
                <a:cs typeface="Arial Narrow"/>
              </a:rPr>
              <a:t>i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20" b="1" u="heavy">
                <a:latin typeface="Arial Narrow"/>
                <a:cs typeface="Arial Narrow"/>
              </a:rPr>
              <a:t>G</a:t>
            </a:r>
            <a:r>
              <a:rPr dirty="0" sz="1800" spc="-15" b="1" u="heavy">
                <a:latin typeface="Arial Narrow"/>
                <a:cs typeface="Arial Narrow"/>
              </a:rPr>
              <a:t>RUPNA</a:t>
            </a:r>
            <a:r>
              <a:rPr dirty="0" sz="1800" spc="5" b="1" u="heavy">
                <a:latin typeface="Arial Narrow"/>
                <a:cs typeface="Arial Narrow"/>
              </a:rPr>
              <a:t> </a:t>
            </a:r>
            <a:r>
              <a:rPr dirty="0" sz="1800" spc="-10" b="1" u="heavy">
                <a:latin typeface="Arial Narrow"/>
                <a:cs typeface="Arial Narrow"/>
              </a:rPr>
              <a:t>TAKTI</a:t>
            </a:r>
            <a:r>
              <a:rPr dirty="0" sz="1800" spc="-30" b="1" u="heavy">
                <a:latin typeface="Arial Narrow"/>
                <a:cs typeface="Arial Narrow"/>
              </a:rPr>
              <a:t>K</a:t>
            </a:r>
            <a:r>
              <a:rPr dirty="0" sz="1800" spc="-15" b="1" u="heavy">
                <a:latin typeface="Arial Narrow"/>
                <a:cs typeface="Arial Narrow"/>
              </a:rPr>
              <a:t>A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1889"/>
              </a:lnSpc>
              <a:spcBef>
                <a:spcPts val="1520"/>
              </a:spcBef>
              <a:tabLst>
                <a:tab pos="354965" algn="l"/>
              </a:tabLst>
            </a:pPr>
            <a:r>
              <a:rPr dirty="0" sz="1600" spc="-10" b="1">
                <a:latin typeface="Arial Narrow"/>
                <a:cs typeface="Arial Narrow"/>
              </a:rPr>
              <a:t>A)</a:t>
            </a:r>
            <a:r>
              <a:rPr dirty="0" sz="1600" spc="-10" b="1">
                <a:latin typeface="Arial Narrow"/>
                <a:cs typeface="Arial Narrow"/>
              </a:rPr>
              <a:t>	</a:t>
            </a:r>
            <a:r>
              <a:rPr dirty="0" sz="1600" spc="-10" b="1" u="heavy">
                <a:latin typeface="Arial Narrow"/>
                <a:cs typeface="Arial Narrow"/>
              </a:rPr>
              <a:t>F</a:t>
            </a:r>
            <a:r>
              <a:rPr dirty="0" sz="1600" spc="-5" b="1" u="heavy">
                <a:latin typeface="Arial Narrow"/>
                <a:cs typeface="Arial Narrow"/>
              </a:rPr>
              <a:t>A</a:t>
            </a:r>
            <a:r>
              <a:rPr dirty="0" sz="1600" spc="-10" b="1" u="heavy">
                <a:latin typeface="Arial Narrow"/>
                <a:cs typeface="Arial Narrow"/>
              </a:rPr>
              <a:t>ZA</a:t>
            </a:r>
            <a:r>
              <a:rPr dirty="0" sz="1600" b="1" u="heavy">
                <a:latin typeface="Arial Narrow"/>
                <a:cs typeface="Arial Narrow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N</a:t>
            </a:r>
            <a:r>
              <a:rPr dirty="0" sz="1600" spc="-5" b="1" u="heavy">
                <a:latin typeface="Arial Narrow"/>
                <a:cs typeface="Arial Narrow"/>
              </a:rPr>
              <a:t>A</a:t>
            </a:r>
            <a:r>
              <a:rPr dirty="0" sz="1600" spc="-10" b="1" u="heavy">
                <a:latin typeface="Arial Narrow"/>
                <a:cs typeface="Arial Narrow"/>
              </a:rPr>
              <a:t>PADA</a:t>
            </a:r>
            <a:endParaRPr sz="1600">
              <a:latin typeface="Arial Narrow"/>
              <a:cs typeface="Arial Narrow"/>
            </a:endParaRPr>
          </a:p>
          <a:p>
            <a:pPr marL="12700" marR="2998470">
              <a:lnSpc>
                <a:spcPts val="1610"/>
              </a:lnSpc>
              <a:spcBef>
                <a:spcPts val="80"/>
              </a:spcBef>
            </a:pPr>
            <a:r>
              <a:rPr dirty="0" sz="1400" spc="-5">
                <a:latin typeface="Arial Narrow"/>
                <a:cs typeface="Arial Narrow"/>
              </a:rPr>
              <a:t>1</a:t>
            </a:r>
            <a:r>
              <a:rPr dirty="0" sz="1400">
                <a:latin typeface="Arial Narrow"/>
                <a:cs typeface="Arial Narrow"/>
              </a:rPr>
              <a:t>) </a:t>
            </a:r>
            <a:r>
              <a:rPr dirty="0" sz="1400" spc="14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2</a:t>
            </a:r>
            <a:r>
              <a:rPr dirty="0" sz="1400">
                <a:latin typeface="Arial Narrow"/>
                <a:cs typeface="Arial Narrow"/>
              </a:rPr>
              <a:t>:2 u </a:t>
            </a:r>
            <a:r>
              <a:rPr dirty="0" sz="1400" spc="-5">
                <a:latin typeface="Arial Narrow"/>
                <a:cs typeface="Arial Narrow"/>
              </a:rPr>
              <a:t>kon</a:t>
            </a:r>
            <a:r>
              <a:rPr dirty="0" sz="1400">
                <a:latin typeface="Arial Narrow"/>
                <a:cs typeface="Arial Narrow"/>
              </a:rPr>
              <a:t>tr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</a:t>
            </a:r>
            <a:r>
              <a:rPr dirty="0" sz="1400" spc="-5">
                <a:latin typeface="Arial Narrow"/>
                <a:cs typeface="Arial Narrow"/>
              </a:rPr>
              <a:t>itu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ci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>
                <a:latin typeface="Arial Narrow"/>
                <a:cs typeface="Arial Narrow"/>
              </a:rPr>
              <a:t>i i p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zic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ji</a:t>
            </a:r>
            <a:r>
              <a:rPr dirty="0" sz="1400" spc="-5">
                <a:latin typeface="Arial Narrow"/>
                <a:cs typeface="Arial Narrow"/>
              </a:rPr>
              <a:t> 2</a:t>
            </a:r>
            <a:r>
              <a:rPr dirty="0" sz="1400">
                <a:latin typeface="Arial Narrow"/>
                <a:cs typeface="Arial Narrow"/>
              </a:rPr>
              <a:t>) </a:t>
            </a:r>
            <a:r>
              <a:rPr dirty="0" sz="1400" spc="14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3</a:t>
            </a:r>
            <a:r>
              <a:rPr dirty="0" sz="1400">
                <a:latin typeface="Arial Narrow"/>
                <a:cs typeface="Arial Narrow"/>
              </a:rPr>
              <a:t>:2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1889"/>
              </a:lnSpc>
              <a:tabLst>
                <a:tab pos="354965" algn="l"/>
              </a:tabLst>
            </a:pPr>
            <a:r>
              <a:rPr dirty="0" sz="1600" spc="-10" b="1">
                <a:latin typeface="Arial Narrow"/>
                <a:cs typeface="Arial Narrow"/>
              </a:rPr>
              <a:t>B)</a:t>
            </a:r>
            <a:r>
              <a:rPr dirty="0" sz="1600" spc="-10" b="1">
                <a:latin typeface="Arial Narrow"/>
                <a:cs typeface="Arial Narrow"/>
              </a:rPr>
              <a:t>	</a:t>
            </a:r>
            <a:r>
              <a:rPr dirty="0" sz="1600" spc="-10" b="1" u="heavy">
                <a:latin typeface="Arial Narrow"/>
                <a:cs typeface="Arial Narrow"/>
              </a:rPr>
              <a:t>F</a:t>
            </a:r>
            <a:r>
              <a:rPr dirty="0" sz="1600" spc="-5" b="1" u="heavy">
                <a:latin typeface="Arial Narrow"/>
                <a:cs typeface="Arial Narrow"/>
              </a:rPr>
              <a:t>A</a:t>
            </a:r>
            <a:r>
              <a:rPr dirty="0" sz="1600" spc="-10" b="1" u="heavy">
                <a:latin typeface="Arial Narrow"/>
                <a:cs typeface="Arial Narrow"/>
              </a:rPr>
              <a:t>ZA</a:t>
            </a:r>
            <a:r>
              <a:rPr dirty="0" sz="1600" b="1" u="heavy">
                <a:latin typeface="Arial Narrow"/>
                <a:cs typeface="Arial Narrow"/>
              </a:rPr>
              <a:t> </a:t>
            </a:r>
            <a:r>
              <a:rPr dirty="0" sz="1600" spc="-15" b="1" u="heavy">
                <a:latin typeface="Arial Narrow"/>
                <a:cs typeface="Arial Narrow"/>
              </a:rPr>
              <a:t>ODB</a:t>
            </a:r>
            <a:r>
              <a:rPr dirty="0" sz="1600" spc="-5" b="1" u="heavy">
                <a:latin typeface="Arial Narrow"/>
                <a:cs typeface="Arial Narrow"/>
              </a:rPr>
              <a:t>R</a:t>
            </a:r>
            <a:r>
              <a:rPr dirty="0" sz="1600" spc="-10" b="1" u="heavy">
                <a:latin typeface="Arial Narrow"/>
                <a:cs typeface="Arial Narrow"/>
              </a:rPr>
              <a:t>A</a:t>
            </a:r>
            <a:r>
              <a:rPr dirty="0" sz="1600" spc="-5" b="1" u="heavy">
                <a:latin typeface="Arial Narrow"/>
                <a:cs typeface="Arial Narrow"/>
              </a:rPr>
              <a:t>N</a:t>
            </a:r>
            <a:r>
              <a:rPr dirty="0" sz="1600" spc="-10" b="1" u="heavy">
                <a:latin typeface="Arial Narrow"/>
                <a:cs typeface="Arial Narrow"/>
              </a:rPr>
              <a:t>E</a:t>
            </a:r>
            <a:endParaRPr sz="1600">
              <a:latin typeface="Arial Narrow"/>
              <a:cs typeface="Arial Narrow"/>
            </a:endParaRPr>
          </a:p>
          <a:p>
            <a:pPr marL="241300" indent="-228600">
              <a:lnSpc>
                <a:spcPts val="1610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 spc="-5">
                <a:latin typeface="Arial Narrow"/>
                <a:cs typeface="Arial Narrow"/>
              </a:rPr>
              <a:t>2</a:t>
            </a:r>
            <a:r>
              <a:rPr dirty="0" sz="1400">
                <a:latin typeface="Arial Narrow"/>
                <a:cs typeface="Arial Narrow"/>
              </a:rPr>
              <a:t>:2 p</a:t>
            </a:r>
            <a:r>
              <a:rPr dirty="0" sz="1400" spc="-5">
                <a:latin typeface="Arial Narrow"/>
                <a:cs typeface="Arial Narrow"/>
              </a:rPr>
              <a:t>oma</a:t>
            </a:r>
            <a:r>
              <a:rPr dirty="0" sz="1400" spc="-10">
                <a:latin typeface="Arial Narrow"/>
                <a:cs typeface="Arial Narrow"/>
              </a:rPr>
              <a:t>g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nje</a:t>
            </a:r>
            <a:endParaRPr sz="1400">
              <a:latin typeface="Arial Narrow"/>
              <a:cs typeface="Arial Narrow"/>
            </a:endParaRPr>
          </a:p>
          <a:p>
            <a:pPr marL="241300" indent="-228600">
              <a:lnSpc>
                <a:spcPts val="1645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 spc="-5">
                <a:latin typeface="Arial Narrow"/>
                <a:cs typeface="Arial Narrow"/>
              </a:rPr>
              <a:t>2</a:t>
            </a:r>
            <a:r>
              <a:rPr dirty="0" sz="1400">
                <a:latin typeface="Arial Narrow"/>
                <a:cs typeface="Arial Narrow"/>
              </a:rPr>
              <a:t>:3 kr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ta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igr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ča pr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ma p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zic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ji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lo</a:t>
            </a:r>
            <a:r>
              <a:rPr dirty="0" sz="1400" spc="-10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 u="heavy">
                <a:latin typeface="Arial Narrow"/>
                <a:cs typeface="Arial Narrow"/>
              </a:rPr>
              <a:t>KOLEKTIVNA</a:t>
            </a:r>
            <a:r>
              <a:rPr dirty="0" sz="1800" spc="-10" b="1" u="heavy">
                <a:latin typeface="Arial Narrow"/>
                <a:cs typeface="Arial Narrow"/>
              </a:rPr>
              <a:t> </a:t>
            </a:r>
            <a:r>
              <a:rPr dirty="0" sz="1800" spc="-10" b="1" u="heavy">
                <a:latin typeface="Arial Narrow"/>
                <a:cs typeface="Arial Narrow"/>
              </a:rPr>
              <a:t>TAKTIKA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1889"/>
              </a:lnSpc>
              <a:spcBef>
                <a:spcPts val="1520"/>
              </a:spcBef>
              <a:tabLst>
                <a:tab pos="354965" algn="l"/>
              </a:tabLst>
            </a:pPr>
            <a:r>
              <a:rPr dirty="0" sz="1600" spc="-10" b="1">
                <a:latin typeface="Arial Narrow"/>
                <a:cs typeface="Arial Narrow"/>
              </a:rPr>
              <a:t>A)</a:t>
            </a:r>
            <a:r>
              <a:rPr dirty="0" sz="1600" spc="-10" b="1">
                <a:latin typeface="Arial Narrow"/>
                <a:cs typeface="Arial Narrow"/>
              </a:rPr>
              <a:t>	</a:t>
            </a:r>
            <a:r>
              <a:rPr dirty="0" sz="1600" spc="-10" b="1" u="heavy">
                <a:latin typeface="Arial Narrow"/>
                <a:cs typeface="Arial Narrow"/>
              </a:rPr>
              <a:t>F</a:t>
            </a:r>
            <a:r>
              <a:rPr dirty="0" sz="1600" spc="-5" b="1" u="heavy">
                <a:latin typeface="Arial Narrow"/>
                <a:cs typeface="Arial Narrow"/>
              </a:rPr>
              <a:t>A</a:t>
            </a:r>
            <a:r>
              <a:rPr dirty="0" sz="1600" spc="-10" b="1" u="heavy">
                <a:latin typeface="Arial Narrow"/>
                <a:cs typeface="Arial Narrow"/>
              </a:rPr>
              <a:t>ZA</a:t>
            </a:r>
            <a:r>
              <a:rPr dirty="0" sz="1600" b="1" u="heavy">
                <a:latin typeface="Arial Narrow"/>
                <a:cs typeface="Arial Narrow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NAP</a:t>
            </a:r>
            <a:r>
              <a:rPr dirty="0" sz="1600" spc="-10" b="1" u="heavy">
                <a:latin typeface="Arial Narrow"/>
                <a:cs typeface="Arial Narrow"/>
              </a:rPr>
              <a:t>A</a:t>
            </a:r>
            <a:r>
              <a:rPr dirty="0" sz="1600" spc="-5" b="1" u="heavy">
                <a:latin typeface="Arial Narrow"/>
                <a:cs typeface="Arial Narrow"/>
              </a:rPr>
              <a:t>D</a:t>
            </a:r>
            <a:r>
              <a:rPr dirty="0" sz="1600" spc="-10" b="1" u="heavy">
                <a:latin typeface="Arial Narrow"/>
                <a:cs typeface="Arial Narrow"/>
              </a:rPr>
              <a:t>A</a:t>
            </a:r>
            <a:endParaRPr sz="1600">
              <a:latin typeface="Arial Narrow"/>
              <a:cs typeface="Arial Narrow"/>
            </a:endParaRPr>
          </a:p>
          <a:p>
            <a:pPr marL="241300" indent="-228600">
              <a:lnSpc>
                <a:spcPts val="1605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>
                <a:latin typeface="Arial Narrow"/>
                <a:cs typeface="Arial Narrow"/>
              </a:rPr>
              <a:t>Ko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tr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>
                <a:latin typeface="Arial Narrow"/>
                <a:cs typeface="Arial Narrow"/>
              </a:rPr>
              <a:t>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g</a:t>
            </a:r>
            <a:r>
              <a:rPr dirty="0" sz="1400" spc="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m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kr</a:t>
            </a:r>
            <a:r>
              <a:rPr dirty="0" sz="1400" spc="-2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tk</a:t>
            </a:r>
            <a:r>
              <a:rPr dirty="0" sz="1400" spc="-5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m p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som</a:t>
            </a:r>
            <a:r>
              <a:rPr dirty="0" sz="1400">
                <a:latin typeface="Arial Narrow"/>
                <a:cs typeface="Arial Narrow"/>
              </a:rPr>
              <a:t>;</a:t>
            </a:r>
            <a:r>
              <a:rPr dirty="0" sz="1400" spc="-1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 li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i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 </a:t>
            </a:r>
            <a:r>
              <a:rPr dirty="0" sz="1400" spc="-5">
                <a:latin typeface="Arial Narrow"/>
                <a:cs typeface="Arial Narrow"/>
              </a:rPr>
              <a:t>kon</a:t>
            </a:r>
            <a:r>
              <a:rPr dirty="0" sz="1400">
                <a:latin typeface="Arial Narrow"/>
                <a:cs typeface="Arial Narrow"/>
              </a:rPr>
              <a:t>tr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5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)</a:t>
            </a:r>
            <a:endParaRPr sz="1400">
              <a:latin typeface="Arial Narrow"/>
              <a:cs typeface="Arial Narrow"/>
            </a:endParaRPr>
          </a:p>
          <a:p>
            <a:pPr marL="241300" indent="-228600">
              <a:lnSpc>
                <a:spcPts val="1639"/>
              </a:lnSpc>
              <a:buFont typeface="Arial Narrow"/>
              <a:buAutoNum type="arabicParenR"/>
              <a:tabLst>
                <a:tab pos="241300" algn="l"/>
              </a:tabLst>
            </a:pPr>
            <a:r>
              <a:rPr dirty="0" sz="1400">
                <a:latin typeface="Arial Narrow"/>
                <a:cs typeface="Arial Narrow"/>
              </a:rPr>
              <a:t>Pass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g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g</a:t>
            </a:r>
            <a:r>
              <a:rPr dirty="0" sz="1400" spc="-5">
                <a:latin typeface="Arial Narrow"/>
                <a:cs typeface="Arial Narrow"/>
              </a:rPr>
              <a:t>am</a:t>
            </a:r>
            <a:r>
              <a:rPr dirty="0" sz="1400">
                <a:latin typeface="Arial Narrow"/>
                <a:cs typeface="Arial Narrow"/>
              </a:rPr>
              <a:t>e (ras</a:t>
            </a:r>
            <a:r>
              <a:rPr dirty="0" sz="1400" spc="-10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re</a:t>
            </a:r>
            <a:r>
              <a:rPr dirty="0" sz="1400" spc="-10">
                <a:latin typeface="Arial Narrow"/>
                <a:cs typeface="Arial Narrow"/>
              </a:rPr>
              <a:t>d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osn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vn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li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j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kreta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5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ri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ci</a:t>
            </a:r>
            <a:r>
              <a:rPr dirty="0" sz="1400" spc="-10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i </a:t>
            </a:r>
            <a:r>
              <a:rPr dirty="0" sz="1400" spc="-5">
                <a:latin typeface="Arial Narrow"/>
                <a:cs typeface="Arial Narrow"/>
              </a:rPr>
              <a:t>i</a:t>
            </a:r>
            <a:r>
              <a:rPr dirty="0" sz="1400" spc="-10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re)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889"/>
              </a:lnSpc>
              <a:tabLst>
                <a:tab pos="354965" algn="l"/>
              </a:tabLst>
            </a:pPr>
            <a:r>
              <a:rPr dirty="0" sz="1600" spc="-10" b="1">
                <a:latin typeface="Arial Narrow"/>
                <a:cs typeface="Arial Narrow"/>
              </a:rPr>
              <a:t>B)</a:t>
            </a:r>
            <a:r>
              <a:rPr dirty="0" sz="1600" spc="-10" b="1">
                <a:latin typeface="Arial Narrow"/>
                <a:cs typeface="Arial Narrow"/>
              </a:rPr>
              <a:t>	</a:t>
            </a:r>
            <a:r>
              <a:rPr dirty="0" sz="1600" spc="-10" b="1" u="heavy">
                <a:latin typeface="Arial Narrow"/>
                <a:cs typeface="Arial Narrow"/>
              </a:rPr>
              <a:t>F</a:t>
            </a:r>
            <a:r>
              <a:rPr dirty="0" sz="1600" spc="-5" b="1" u="heavy">
                <a:latin typeface="Arial Narrow"/>
                <a:cs typeface="Arial Narrow"/>
              </a:rPr>
              <a:t>A</a:t>
            </a:r>
            <a:r>
              <a:rPr dirty="0" sz="1600" spc="-10" b="1" u="heavy">
                <a:latin typeface="Arial Narrow"/>
                <a:cs typeface="Arial Narrow"/>
              </a:rPr>
              <a:t>ZA</a:t>
            </a:r>
            <a:r>
              <a:rPr dirty="0" sz="1600" b="1" u="heavy">
                <a:latin typeface="Arial Narrow"/>
                <a:cs typeface="Arial Narrow"/>
              </a:rPr>
              <a:t> </a:t>
            </a:r>
            <a:r>
              <a:rPr dirty="0" sz="1600" spc="-15" b="1" u="heavy">
                <a:latin typeface="Arial Narrow"/>
                <a:cs typeface="Arial Narrow"/>
              </a:rPr>
              <a:t>ODB</a:t>
            </a:r>
            <a:r>
              <a:rPr dirty="0" sz="1600" spc="-5" b="1" u="heavy">
                <a:latin typeface="Arial Narrow"/>
                <a:cs typeface="Arial Narrow"/>
              </a:rPr>
              <a:t>R</a:t>
            </a:r>
            <a:r>
              <a:rPr dirty="0" sz="1600" spc="-10" b="1" u="heavy">
                <a:latin typeface="Arial Narrow"/>
                <a:cs typeface="Arial Narrow"/>
              </a:rPr>
              <a:t>A</a:t>
            </a:r>
            <a:r>
              <a:rPr dirty="0" sz="1600" spc="-5" b="1" u="heavy">
                <a:latin typeface="Arial Narrow"/>
                <a:cs typeface="Arial Narrow"/>
              </a:rPr>
              <a:t>N</a:t>
            </a:r>
            <a:r>
              <a:rPr dirty="0" sz="1600" spc="-10" b="1" u="heavy">
                <a:latin typeface="Arial Narrow"/>
                <a:cs typeface="Arial Narrow"/>
              </a:rPr>
              <a:t>E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650"/>
              </a:lnSpc>
            </a:pPr>
            <a:r>
              <a:rPr dirty="0" sz="1400" spc="-5">
                <a:latin typeface="Arial Narrow"/>
                <a:cs typeface="Arial Narrow"/>
              </a:rPr>
              <a:t>1</a:t>
            </a:r>
            <a:r>
              <a:rPr dirty="0" sz="1400">
                <a:latin typeface="Arial Narrow"/>
                <a:cs typeface="Arial Narrow"/>
              </a:rPr>
              <a:t>) </a:t>
            </a:r>
            <a:r>
              <a:rPr dirty="0" sz="1400" spc="14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"Č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vek na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č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vek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"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905" y="1744979"/>
            <a:ext cx="2752724" cy="3437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7905" y="6000114"/>
            <a:ext cx="2752724" cy="3437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71855" y="1087723"/>
          <a:ext cx="5878195" cy="8388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0834"/>
                <a:gridCol w="2105484"/>
                <a:gridCol w="651732"/>
              </a:tblGrid>
              <a:tr h="356650">
                <a:tc gridSpan="3">
                  <a:txBody>
                    <a:bodyPr/>
                    <a:lstStyle/>
                    <a:p>
                      <a:pPr marL="1778635">
                        <a:lnSpc>
                          <a:spcPct val="100000"/>
                        </a:lnSpc>
                      </a:pP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Tr</a:t>
                      </a:r>
                      <a:r>
                        <a:rPr dirty="0" sz="1600" spc="-5" b="1" u="heavy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dirty="0" sz="1600" spc="-35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1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dirty="0" sz="1600" spc="-35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600" spc="5" b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600" spc="5" b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600" spc="5" b="1" u="heavy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600" spc="5" b="1" u="heavy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600" spc="15" b="1" u="heavy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popodne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7386">
                <a:tc gridSpan="3">
                  <a:txBody>
                    <a:bodyPr/>
                    <a:lstStyle/>
                    <a:p>
                      <a:pPr marL="3656329">
                        <a:lnSpc>
                          <a:spcPct val="100000"/>
                        </a:lnSpc>
                      </a:pP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v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od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5" b="1" i="1" u="heavy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15" b="1" i="1" u="heavy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pripr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-15" b="1" i="1" u="heavy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20" b="1" i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o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51288">
                <a:tc>
                  <a:txBody>
                    <a:bodyPr/>
                    <a:lstStyle/>
                    <a:p>
                      <a:pPr/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57834" indent="-236220">
                        <a:lnSpc>
                          <a:spcPts val="1645"/>
                        </a:lnSpc>
                        <a:buFont typeface="Wingdings"/>
                        <a:buChar char=""/>
                        <a:tabLst>
                          <a:tab pos="458470" algn="l"/>
                        </a:tabLst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:0,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reko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 marL="193675">
                        <a:lnSpc>
                          <a:spcPts val="1645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sl.1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10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405373">
                <a:tc>
                  <a:txBody>
                    <a:bodyPr/>
                    <a:lstStyle/>
                    <a:p>
                      <a:pPr algn="ctr" marR="6731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57834" indent="-2362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58470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Isteza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je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10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97964">
                <a:tc>
                  <a:txBody>
                    <a:bodyPr/>
                    <a:lstStyle/>
                    <a:p>
                      <a:pPr algn="ctr" marR="6731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44244">
                        <a:lnSpc>
                          <a:spcPct val="100000"/>
                        </a:lnSpc>
                      </a:pP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Gla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v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ni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5" b="1" i="1" u="heavy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20" b="1" i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o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479717">
                <a:tc>
                  <a:txBody>
                    <a:bodyPr/>
                    <a:lstStyle/>
                    <a:p>
                      <a:pPr/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235" marR="121920" indent="-7620">
                        <a:lnSpc>
                          <a:spcPct val="95500"/>
                        </a:lnSpc>
                        <a:buFont typeface="Wingdings"/>
                        <a:buChar char=""/>
                        <a:tabLst>
                          <a:tab pos="458470" algn="l"/>
                        </a:tabLst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:1;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zak 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rač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rad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na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piv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 p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ž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aj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te,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rađ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va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(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/4,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tere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 marL="194945">
                        <a:lnSpc>
                          <a:spcPts val="161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15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905" y="900429"/>
            <a:ext cx="2752724" cy="3438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7905" y="4747259"/>
            <a:ext cx="2752724" cy="3437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71855" y="862329"/>
          <a:ext cx="5878195" cy="8578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0834"/>
                <a:gridCol w="2111903"/>
                <a:gridCol w="645312"/>
              </a:tblGrid>
              <a:tr h="3485724">
                <a:tc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235" marR="156845" indent="-7620">
                        <a:lnSpc>
                          <a:spcPts val="1610"/>
                        </a:lnSpc>
                        <a:buFont typeface="Wingdings"/>
                        <a:buChar char=""/>
                        <a:tabLst>
                          <a:tab pos="458470" algn="l"/>
                        </a:tabLst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+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:1,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kl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že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u s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vu,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rek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kor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k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iz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nj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e,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rađ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va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(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/1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 marL="188595">
                        <a:lnSpc>
                          <a:spcPts val="157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20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293306">
                <a:tc gridSpan="3">
                  <a:txBody>
                    <a:bodyPr/>
                    <a:lstStyle/>
                    <a:p>
                      <a:pPr marL="138811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53396">
                <a:tc>
                  <a:txBody>
                    <a:bodyPr/>
                    <a:lstStyle/>
                    <a:p>
                      <a:pPr/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just" marL="229235" marR="115570" indent="-7620">
                        <a:lnSpc>
                          <a:spcPts val="1610"/>
                        </a:lnSpc>
                        <a:buFont typeface="Wingdings"/>
                        <a:buChar char=""/>
                        <a:tabLst>
                          <a:tab pos="458470" algn="l"/>
                        </a:tabLst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:1,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ko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ka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se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iš iz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ziš iz o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(b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mor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ic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 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just" marL="221615">
                        <a:lnSpc>
                          <a:spcPts val="157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20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02977">
                <a:tc>
                  <a:txBody>
                    <a:bodyPr/>
                    <a:lstStyle/>
                    <a:p>
                      <a:pPr algn="ctr" marR="6731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7415">
                        <a:lnSpc>
                          <a:spcPct val="100000"/>
                        </a:lnSpc>
                      </a:pPr>
                      <a:r>
                        <a:rPr dirty="0" sz="1400" spc="-355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av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š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4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25" u="heavy">
                          <a:latin typeface="Times New Roman"/>
                          <a:cs typeface="Times New Roman"/>
                        </a:rPr>
                        <a:t> 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42847"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just" marL="229235" marR="173355" indent="-7620">
                        <a:lnSpc>
                          <a:spcPct val="95500"/>
                        </a:lnSpc>
                        <a:buFont typeface="Wingdings"/>
                        <a:buChar char=""/>
                        <a:tabLst>
                          <a:tab pos="458470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Informac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: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tv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je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ko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tr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(šir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trča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) i u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zak u p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ssi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am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e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kro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 5:0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5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9382" y="1084167"/>
            <a:ext cx="3674745" cy="638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 u="heavy">
                <a:latin typeface="Arial Narrow"/>
                <a:cs typeface="Arial Narrow"/>
              </a:rPr>
              <a:t>Tr</a:t>
            </a:r>
            <a:r>
              <a:rPr dirty="0" sz="1600" spc="-10" b="1" u="heavy">
                <a:latin typeface="Arial Narrow"/>
                <a:cs typeface="Arial Narrow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–</a:t>
            </a:r>
            <a:r>
              <a:rPr dirty="0" sz="1600" spc="-40" u="heavy">
                <a:latin typeface="Times New Roman"/>
                <a:cs typeface="Times New Roman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2 </a:t>
            </a:r>
            <a:r>
              <a:rPr dirty="0" sz="1600" spc="-10" b="1" u="heavy">
                <a:latin typeface="Arial Narrow"/>
                <a:cs typeface="Arial Narrow"/>
              </a:rPr>
              <a:t>–</a:t>
            </a:r>
            <a:r>
              <a:rPr dirty="0" sz="1600" spc="-40" u="heavy">
                <a:latin typeface="Times New Roman"/>
                <a:cs typeface="Times New Roman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PO</a:t>
            </a:r>
            <a:r>
              <a:rPr dirty="0" sz="1600" spc="-5" b="1" u="heavy">
                <a:latin typeface="Arial Narrow"/>
                <a:cs typeface="Arial Narrow"/>
              </a:rPr>
              <a:t>N</a:t>
            </a:r>
            <a:r>
              <a:rPr dirty="0" sz="1600" spc="-10" b="1" u="heavy">
                <a:latin typeface="Arial Narrow"/>
                <a:cs typeface="Arial Narrow"/>
              </a:rPr>
              <a:t>E</a:t>
            </a:r>
            <a:r>
              <a:rPr dirty="0" sz="1600" spc="-5" b="1" u="heavy">
                <a:latin typeface="Arial Narrow"/>
                <a:cs typeface="Arial Narrow"/>
              </a:rPr>
              <a:t>D</a:t>
            </a:r>
            <a:r>
              <a:rPr dirty="0" sz="1600" spc="-10" b="1" u="heavy">
                <a:latin typeface="Arial Narrow"/>
                <a:cs typeface="Arial Narrow"/>
              </a:rPr>
              <a:t>E</a:t>
            </a:r>
            <a:r>
              <a:rPr dirty="0" sz="1600" spc="-5" b="1" u="heavy">
                <a:latin typeface="Arial Narrow"/>
                <a:cs typeface="Arial Narrow"/>
              </a:rPr>
              <a:t>L</a:t>
            </a:r>
            <a:r>
              <a:rPr dirty="0" sz="1600" b="1" u="heavy">
                <a:latin typeface="Arial Narrow"/>
                <a:cs typeface="Arial Narrow"/>
              </a:rPr>
              <a:t>J</a:t>
            </a:r>
            <a:r>
              <a:rPr dirty="0" sz="1600" spc="-10" b="1" u="heavy">
                <a:latin typeface="Arial Narrow"/>
                <a:cs typeface="Arial Narrow"/>
              </a:rPr>
              <a:t>AK</a:t>
            </a:r>
            <a:r>
              <a:rPr dirty="0" sz="1600" spc="0" b="1" u="heavy">
                <a:latin typeface="Arial Narrow"/>
                <a:cs typeface="Arial Narrow"/>
              </a:rPr>
              <a:t> </a:t>
            </a:r>
            <a:r>
              <a:rPr dirty="0" sz="1600" spc="-5" b="1" u="heavy">
                <a:latin typeface="Arial Narrow"/>
                <a:cs typeface="Arial Narrow"/>
              </a:rPr>
              <a:t>-</a:t>
            </a:r>
            <a:r>
              <a:rPr dirty="0" sz="1600" spc="-15" b="1" u="heavy">
                <a:latin typeface="Arial Narrow"/>
                <a:cs typeface="Arial Narrow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pre</a:t>
            </a:r>
            <a:r>
              <a:rPr dirty="0" sz="1600" spc="-5" b="1" u="heavy">
                <a:latin typeface="Arial Narrow"/>
                <a:cs typeface="Arial Narrow"/>
              </a:rPr>
              <a:t>p</a:t>
            </a:r>
            <a:r>
              <a:rPr dirty="0" sz="1600" spc="-10" b="1" u="heavy">
                <a:latin typeface="Arial Narrow"/>
                <a:cs typeface="Arial Narrow"/>
              </a:rPr>
              <a:t>o</a:t>
            </a:r>
            <a:r>
              <a:rPr dirty="0" sz="1600" spc="-5" b="1" u="heavy">
                <a:latin typeface="Arial Narrow"/>
                <a:cs typeface="Arial Narrow"/>
              </a:rPr>
              <a:t>d</a:t>
            </a:r>
            <a:r>
              <a:rPr dirty="0" sz="1600" spc="-10" b="1" u="heavy">
                <a:latin typeface="Arial Narrow"/>
                <a:cs typeface="Arial Narrow"/>
              </a:rPr>
              <a:t>ne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300">
              <a:latin typeface="Times New Roman"/>
              <a:cs typeface="Times New Roman"/>
            </a:endParaRPr>
          </a:p>
          <a:p>
            <a:pPr marL="2098675">
              <a:lnSpc>
                <a:spcPct val="100000"/>
              </a:lnSpc>
            </a:pPr>
            <a:r>
              <a:rPr dirty="0" sz="1400" b="1" i="1" u="heavy">
                <a:latin typeface="Arial Narrow"/>
                <a:cs typeface="Arial Narrow"/>
              </a:rPr>
              <a:t>U</a:t>
            </a:r>
            <a:r>
              <a:rPr dirty="0" sz="1400" spc="-10" b="1" i="1" u="heavy">
                <a:latin typeface="Arial Narrow"/>
                <a:cs typeface="Arial Narrow"/>
              </a:rPr>
              <a:t>v</a:t>
            </a:r>
            <a:r>
              <a:rPr dirty="0" sz="1400" b="1" i="1" u="heavy">
                <a:latin typeface="Arial Narrow"/>
                <a:cs typeface="Arial Narrow"/>
              </a:rPr>
              <a:t>od</a:t>
            </a:r>
            <a:r>
              <a:rPr dirty="0" sz="1400" spc="-10" b="1" i="1" u="heavy">
                <a:latin typeface="Arial Narrow"/>
                <a:cs typeface="Arial Narrow"/>
              </a:rPr>
              <a:t>n</a:t>
            </a:r>
            <a:r>
              <a:rPr dirty="0" sz="1400" spc="5" b="1" i="1" u="heavy">
                <a:latin typeface="Arial Narrow"/>
                <a:cs typeface="Arial Narrow"/>
              </a:rPr>
              <a:t>o</a:t>
            </a:r>
            <a:r>
              <a:rPr dirty="0" sz="1400" spc="-15" b="1" i="1" u="heavy">
                <a:latin typeface="Arial Narrow"/>
                <a:cs typeface="Arial Narrow"/>
              </a:rPr>
              <a:t>-</a:t>
            </a:r>
            <a:r>
              <a:rPr dirty="0" sz="1400" b="1" i="1" u="heavy">
                <a:latin typeface="Arial Narrow"/>
                <a:cs typeface="Arial Narrow"/>
              </a:rPr>
              <a:t>pripr</a:t>
            </a:r>
            <a:r>
              <a:rPr dirty="0" sz="1400" spc="-10" b="1" i="1" u="heavy">
                <a:latin typeface="Arial Narrow"/>
                <a:cs typeface="Arial Narrow"/>
              </a:rPr>
              <a:t>e</a:t>
            </a:r>
            <a:r>
              <a:rPr dirty="0" sz="1400" b="1" i="1" u="heavy">
                <a:latin typeface="Arial Narrow"/>
                <a:cs typeface="Arial Narrow"/>
              </a:rPr>
              <a:t>m</a:t>
            </a:r>
            <a:r>
              <a:rPr dirty="0" sz="1400" spc="-15" b="1" i="1" u="heavy">
                <a:latin typeface="Arial Narrow"/>
                <a:cs typeface="Arial Narrow"/>
              </a:rPr>
              <a:t>n</a:t>
            </a:r>
            <a:r>
              <a:rPr dirty="0" sz="1400" b="1" i="1" u="heavy">
                <a:latin typeface="Arial Narrow"/>
                <a:cs typeface="Arial Narrow"/>
              </a:rPr>
              <a:t>i</a:t>
            </a:r>
            <a:r>
              <a:rPr dirty="0" sz="1400" spc="-5" b="1" i="1" u="heavy">
                <a:latin typeface="Arial Narrow"/>
                <a:cs typeface="Arial Narrow"/>
              </a:rPr>
              <a:t> </a:t>
            </a:r>
            <a:r>
              <a:rPr dirty="0" sz="1400" b="1" i="1" u="heavy">
                <a:latin typeface="Arial Narrow"/>
                <a:cs typeface="Arial Narrow"/>
              </a:rPr>
              <a:t>d</a:t>
            </a:r>
            <a:r>
              <a:rPr dirty="0" sz="1400" spc="-20" b="1" i="1" u="heavy">
                <a:latin typeface="Arial Narrow"/>
                <a:cs typeface="Arial Narrow"/>
              </a:rPr>
              <a:t>e</a:t>
            </a:r>
            <a:r>
              <a:rPr dirty="0" sz="1400" b="1" i="1" u="heavy">
                <a:latin typeface="Arial Narrow"/>
                <a:cs typeface="Arial Narrow"/>
              </a:rPr>
              <a:t>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7905" y="1717674"/>
            <a:ext cx="2752724" cy="3437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202048" y="2480219"/>
            <a:ext cx="1541780" cy="205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8920" indent="-236220">
              <a:lnSpc>
                <a:spcPct val="100000"/>
              </a:lnSpc>
              <a:buFont typeface="Wingdings"/>
              <a:buChar char=""/>
              <a:tabLst>
                <a:tab pos="248920" algn="l"/>
              </a:tabLst>
            </a:pPr>
            <a:r>
              <a:rPr dirty="0" sz="1400">
                <a:latin typeface="Arial Narrow"/>
                <a:cs typeface="Arial Narrow"/>
              </a:rPr>
              <a:t>Ž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ra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 m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stu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0685" y="2490675"/>
            <a:ext cx="3314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 Narrow"/>
                <a:cs typeface="Arial Narrow"/>
              </a:rPr>
              <a:t>5 </a:t>
            </a:r>
            <a:r>
              <a:rPr dirty="0" sz="1200" spc="-5">
                <a:latin typeface="Arial Narrow"/>
                <a:cs typeface="Arial Narrow"/>
              </a:rPr>
              <a:t>mi</a:t>
            </a:r>
            <a:r>
              <a:rPr dirty="0" sz="1200">
                <a:latin typeface="Arial Narrow"/>
                <a:cs typeface="Arial Narrow"/>
              </a:rPr>
              <a:t>n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2048" y="3689132"/>
            <a:ext cx="1872614" cy="1677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20" marR="5080" indent="-7620">
              <a:lnSpc>
                <a:spcPts val="1610"/>
              </a:lnSpc>
              <a:buFont typeface="Wingdings"/>
              <a:buChar char=""/>
              <a:tabLst>
                <a:tab pos="248920" algn="l"/>
              </a:tabLst>
            </a:pPr>
            <a:r>
              <a:rPr dirty="0" sz="1400">
                <a:latin typeface="Arial Narrow"/>
                <a:cs typeface="Arial Narrow"/>
              </a:rPr>
              <a:t>Po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 spc="-5">
                <a:latin typeface="Arial Narrow"/>
                <a:cs typeface="Arial Narrow"/>
              </a:rPr>
              <a:t>aza</a:t>
            </a:r>
            <a:r>
              <a:rPr dirty="0" sz="1400">
                <a:latin typeface="Arial Narrow"/>
                <a:cs typeface="Arial Narrow"/>
              </a:rPr>
              <a:t>k </a:t>
            </a:r>
            <a:r>
              <a:rPr dirty="0" sz="1400">
                <a:latin typeface="Arial Narrow"/>
                <a:cs typeface="Arial Narrow"/>
              </a:rPr>
              <a:t>– </a:t>
            </a:r>
            <a:r>
              <a:rPr dirty="0" sz="1400" spc="-5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kršt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i,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dir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k</a:t>
            </a:r>
            <a:r>
              <a:rPr dirty="0" sz="1400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ni</a:t>
            </a:r>
            <a:r>
              <a:rPr dirty="0" sz="1400">
                <a:latin typeface="Arial Narrow"/>
                <a:cs typeface="Arial Narrow"/>
              </a:rPr>
              <a:t>, z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us</a:t>
            </a:r>
            <a:r>
              <a:rPr dirty="0" sz="1400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avl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nj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</a:t>
            </a:r>
            <a:r>
              <a:rPr dirty="0" sz="1400" spc="5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 i dva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takta), piv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t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1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s</a:t>
            </a:r>
            <a:r>
              <a:rPr dirty="0" sz="1400">
                <a:latin typeface="Arial Narrow"/>
                <a:cs typeface="Arial Narrow"/>
              </a:rPr>
              <a:t> (sa gr</a:t>
            </a:r>
            <a:r>
              <a:rPr dirty="0" sz="1400" spc="-10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di</a:t>
            </a:r>
            <a:r>
              <a:rPr dirty="0" sz="1400">
                <a:latin typeface="Arial Narrow"/>
                <a:cs typeface="Arial Narrow"/>
              </a:rPr>
              <a:t>, 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r</a:t>
            </a:r>
            <a:r>
              <a:rPr dirty="0" sz="1400" spc="-5">
                <a:latin typeface="Arial Narrow"/>
                <a:cs typeface="Arial Narrow"/>
              </a:rPr>
              <a:t>ame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5">
                <a:latin typeface="Arial Narrow"/>
                <a:cs typeface="Arial Narrow"/>
              </a:rPr>
              <a:t>)</a:t>
            </a:r>
            <a:r>
              <a:rPr dirty="0" sz="1400">
                <a:latin typeface="Arial Narrow"/>
                <a:cs typeface="Arial Narrow"/>
              </a:rPr>
              <a:t>– </a:t>
            </a:r>
            <a:r>
              <a:rPr dirty="0" sz="1400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rov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ma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570"/>
              </a:lnSpc>
              <a:tabLst>
                <a:tab pos="248285" algn="l"/>
              </a:tabLst>
            </a:pPr>
            <a:r>
              <a:rPr dirty="0" sz="1400">
                <a:latin typeface="Wingdings"/>
                <a:cs typeface="Wingdings"/>
              </a:rPr>
              <a:t>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-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sl</a:t>
            </a:r>
            <a:r>
              <a:rPr dirty="0" sz="1400">
                <a:latin typeface="Arial Narrow"/>
                <a:cs typeface="Arial Narrow"/>
              </a:rPr>
              <a:t>. 1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600">
              <a:latin typeface="Times New Roman"/>
              <a:cs typeface="Times New Roman"/>
            </a:endParaRPr>
          </a:p>
          <a:p>
            <a:pPr marL="248920" indent="-236220">
              <a:lnSpc>
                <a:spcPct val="100000"/>
              </a:lnSpc>
              <a:buFont typeface="Wingdings"/>
              <a:buChar char=""/>
              <a:tabLst>
                <a:tab pos="248920" algn="l"/>
              </a:tabLst>
            </a:pPr>
            <a:r>
              <a:rPr dirty="0" sz="1400">
                <a:latin typeface="Arial Narrow"/>
                <a:cs typeface="Arial Narrow"/>
              </a:rPr>
              <a:t>Isteza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je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3921" y="4210127"/>
            <a:ext cx="36639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 Narrow"/>
                <a:cs typeface="Arial Narrow"/>
              </a:rPr>
              <a:t>15</a:t>
            </a:r>
            <a:r>
              <a:rPr dirty="0" sz="1200" spc="-5">
                <a:latin typeface="Arial Narrow"/>
                <a:cs typeface="Arial Narrow"/>
              </a:rPr>
              <a:t>min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7645" y="5161570"/>
            <a:ext cx="2940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Arial Narrow"/>
                <a:cs typeface="Arial Narrow"/>
              </a:rPr>
              <a:t>sl</a:t>
            </a:r>
            <a:r>
              <a:rPr dirty="0" sz="1400">
                <a:latin typeface="Arial Narrow"/>
                <a:cs typeface="Arial Narrow"/>
              </a:rPr>
              <a:t>. 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0685" y="5172026"/>
            <a:ext cx="3314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 Narrow"/>
                <a:cs typeface="Arial Narrow"/>
              </a:rPr>
              <a:t>5 </a:t>
            </a:r>
            <a:r>
              <a:rPr dirty="0" sz="1200" spc="-5">
                <a:latin typeface="Arial Narrow"/>
                <a:cs typeface="Arial Narrow"/>
              </a:rPr>
              <a:t>mi</a:t>
            </a:r>
            <a:r>
              <a:rPr dirty="0" sz="1200">
                <a:latin typeface="Arial Narrow"/>
                <a:cs typeface="Arial Narrow"/>
              </a:rPr>
              <a:t>n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7645" y="5772694"/>
            <a:ext cx="2940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Arial Narrow"/>
                <a:cs typeface="Arial Narrow"/>
              </a:rPr>
              <a:t>sl</a:t>
            </a:r>
            <a:r>
              <a:rPr dirty="0" sz="1400">
                <a:latin typeface="Arial Narrow"/>
                <a:cs typeface="Arial Narrow"/>
              </a:rPr>
              <a:t>. 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4425" y="5772694"/>
            <a:ext cx="77089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 i="1" u="heavy">
                <a:latin typeface="Arial Narrow"/>
                <a:cs typeface="Arial Narrow"/>
              </a:rPr>
              <a:t>Gla</a:t>
            </a:r>
            <a:r>
              <a:rPr dirty="0" sz="1400" spc="-5" b="1" i="1" u="heavy">
                <a:latin typeface="Arial Narrow"/>
                <a:cs typeface="Arial Narrow"/>
              </a:rPr>
              <a:t>v</a:t>
            </a:r>
            <a:r>
              <a:rPr dirty="0" sz="1400" b="1" i="1" u="heavy">
                <a:latin typeface="Arial Narrow"/>
                <a:cs typeface="Arial Narrow"/>
              </a:rPr>
              <a:t>ni</a:t>
            </a:r>
            <a:r>
              <a:rPr dirty="0" sz="1400" spc="-10" b="1" i="1" u="heavy">
                <a:latin typeface="Arial Narrow"/>
                <a:cs typeface="Arial Narrow"/>
              </a:rPr>
              <a:t> </a:t>
            </a:r>
            <a:r>
              <a:rPr dirty="0" sz="1400" spc="5" b="1" i="1" u="heavy">
                <a:latin typeface="Arial Narrow"/>
                <a:cs typeface="Arial Narrow"/>
              </a:rPr>
              <a:t>d</a:t>
            </a:r>
            <a:r>
              <a:rPr dirty="0" sz="1400" spc="-20" b="1" i="1" u="heavy">
                <a:latin typeface="Arial Narrow"/>
                <a:cs typeface="Arial Narrow"/>
              </a:rPr>
              <a:t>e</a:t>
            </a:r>
            <a:r>
              <a:rPr dirty="0" sz="1400" b="1" i="1" u="heavy">
                <a:latin typeface="Arial Narrow"/>
                <a:cs typeface="Arial Narrow"/>
              </a:rPr>
              <a:t>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7905" y="5970904"/>
            <a:ext cx="2752724" cy="3438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209669" y="6881024"/>
            <a:ext cx="1866900" cy="163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ts val="1610"/>
              </a:lnSpc>
              <a:buFont typeface="Wingdings"/>
              <a:buChar char=""/>
              <a:tabLst>
                <a:tab pos="241300" algn="l"/>
              </a:tabLst>
            </a:pPr>
            <a:r>
              <a:rPr dirty="0" sz="1400">
                <a:latin typeface="Arial Narrow"/>
                <a:cs typeface="Arial Narrow"/>
              </a:rPr>
              <a:t>Dr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bl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g </a:t>
            </a:r>
            <a:r>
              <a:rPr dirty="0" sz="1400">
                <a:latin typeface="Arial Narrow"/>
                <a:cs typeface="Arial Narrow"/>
              </a:rPr>
              <a:t>– </a:t>
            </a:r>
            <a:r>
              <a:rPr dirty="0" sz="1400">
                <a:latin typeface="Arial Narrow"/>
                <a:cs typeface="Arial Narrow"/>
              </a:rPr>
              <a:t>fr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tal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ako</a:t>
            </a: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ol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sk</a:t>
            </a:r>
            <a:r>
              <a:rPr dirty="0" sz="1400">
                <a:latin typeface="Arial Narrow"/>
                <a:cs typeface="Arial Narrow"/>
              </a:rPr>
              <a:t>a i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sp</a:t>
            </a:r>
            <a:r>
              <a:rPr dirty="0" sz="1400" spc="-10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št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lo</a:t>
            </a:r>
            <a:r>
              <a:rPr dirty="0" sz="1400" spc="-10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 u dri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>
                <a:latin typeface="Arial Narrow"/>
                <a:cs typeface="Arial Narrow"/>
              </a:rPr>
              <a:t>i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 spc="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 spc="5">
                <a:latin typeface="Arial Narrow"/>
                <a:cs typeface="Arial Narrow"/>
              </a:rPr>
              <a:t>t</a:t>
            </a:r>
            <a:r>
              <a:rPr dirty="0" sz="1400">
                <a:latin typeface="Arial Narrow"/>
                <a:cs typeface="Arial Narrow"/>
              </a:rPr>
              <a:t>rku</a:t>
            </a:r>
            <a:endParaRPr sz="1400">
              <a:latin typeface="Arial Narrow"/>
              <a:cs typeface="Arial Narrow"/>
            </a:endParaRPr>
          </a:p>
          <a:p>
            <a:pPr lvl="1" marL="436245" indent="-228600">
              <a:lnSpc>
                <a:spcPts val="1520"/>
              </a:lnSpc>
              <a:buFont typeface="Wingdings"/>
              <a:buChar char=""/>
              <a:tabLst>
                <a:tab pos="436880" algn="l"/>
              </a:tabLst>
            </a:pPr>
            <a:r>
              <a:rPr dirty="0" sz="1400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đ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a</a:t>
            </a:r>
            <a:endParaRPr sz="1400">
              <a:latin typeface="Arial Narrow"/>
              <a:cs typeface="Arial Narrow"/>
            </a:endParaRPr>
          </a:p>
          <a:p>
            <a:pPr lvl="1" marL="436245" indent="-228600">
              <a:lnSpc>
                <a:spcPts val="1610"/>
              </a:lnSpc>
              <a:buFont typeface="Wingdings"/>
              <a:buChar char=""/>
              <a:tabLst>
                <a:tab pos="436880" algn="l"/>
              </a:tabLst>
            </a:pPr>
            <a:r>
              <a:rPr dirty="0" sz="1400" spc="-5">
                <a:latin typeface="Arial Narrow"/>
                <a:cs typeface="Arial Narrow"/>
              </a:rPr>
              <a:t>okret</a:t>
            </a:r>
            <a:endParaRPr sz="1400">
              <a:latin typeface="Arial Narrow"/>
              <a:cs typeface="Arial Narrow"/>
            </a:endParaRPr>
          </a:p>
          <a:p>
            <a:pPr lvl="1" marL="436245" indent="-228600">
              <a:lnSpc>
                <a:spcPts val="1610"/>
              </a:lnSpc>
              <a:buFont typeface="Wingdings"/>
              <a:buChar char=""/>
              <a:tabLst>
                <a:tab pos="436880" algn="l"/>
              </a:tabLst>
            </a:pPr>
            <a:r>
              <a:rPr dirty="0" sz="1400">
                <a:latin typeface="Arial Narrow"/>
                <a:cs typeface="Arial Narrow"/>
              </a:rPr>
              <a:t>ro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 spc="-5">
                <a:latin typeface="Arial Narrow"/>
                <a:cs typeface="Arial Narrow"/>
              </a:rPr>
              <a:t>i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g</a:t>
            </a:r>
            <a:endParaRPr sz="1400">
              <a:latin typeface="Arial Narrow"/>
              <a:cs typeface="Arial Narrow"/>
            </a:endParaRPr>
          </a:p>
          <a:p>
            <a:pPr marL="207645">
              <a:lnSpc>
                <a:spcPts val="1645"/>
              </a:lnSpc>
            </a:pPr>
            <a:r>
              <a:rPr dirty="0" sz="1400">
                <a:latin typeface="Arial Narrow"/>
                <a:cs typeface="Arial Narrow"/>
              </a:rPr>
              <a:t>-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sl</a:t>
            </a:r>
            <a:r>
              <a:rPr dirty="0" sz="1400">
                <a:latin typeface="Arial Narrow"/>
                <a:cs typeface="Arial Narrow"/>
              </a:rPr>
              <a:t>. 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6215634" y="7606234"/>
            <a:ext cx="4013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 Narrow"/>
                <a:cs typeface="Arial Narrow"/>
              </a:rPr>
              <a:t>20 </a:t>
            </a:r>
            <a:r>
              <a:rPr dirty="0" sz="1200" spc="-5">
                <a:latin typeface="Arial Narrow"/>
                <a:cs typeface="Arial Narrow"/>
              </a:rPr>
              <a:t>mi</a:t>
            </a:r>
            <a:r>
              <a:rPr dirty="0" sz="1200">
                <a:latin typeface="Arial Narrow"/>
                <a:cs typeface="Arial Narrow"/>
              </a:rPr>
              <a:t>n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905" y="900429"/>
            <a:ext cx="2752724" cy="3438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65140" y="3821302"/>
            <a:ext cx="48895" cy="13970"/>
          </a:xfrm>
          <a:custGeom>
            <a:avLst/>
            <a:gdLst/>
            <a:ahLst/>
            <a:cxnLst/>
            <a:rect l="l" t="t" r="r" b="b"/>
            <a:pathLst>
              <a:path w="48895" h="13970">
                <a:moveTo>
                  <a:pt x="0" y="6857"/>
                </a:moveTo>
                <a:lnTo>
                  <a:pt x="48767" y="6857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17905" y="4747259"/>
            <a:ext cx="2752724" cy="3437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71855" y="862329"/>
          <a:ext cx="5878195" cy="7967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0834"/>
                <a:gridCol w="2139958"/>
                <a:gridCol w="617257"/>
              </a:tblGrid>
              <a:tr h="3485724">
                <a:tc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235" marR="95885" indent="-7620">
                        <a:lnSpc>
                          <a:spcPct val="95500"/>
                        </a:lnSpc>
                        <a:buFont typeface="Wingdings"/>
                        <a:buChar char=""/>
                        <a:tabLst>
                          <a:tab pos="458470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Dr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bl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ak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pri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ema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rvog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as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 pa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us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avl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nje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 p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s, sa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vrš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tk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š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š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–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polaganj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e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zgo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 dv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kor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ka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lvl="1" marL="457834" marR="247015" indent="-33655">
                        <a:lnSpc>
                          <a:spcPts val="1610"/>
                        </a:lnSpc>
                        <a:spcBef>
                          <a:spcPts val="40"/>
                        </a:spcBef>
                        <a:buFont typeface="Wingdings"/>
                        <a:buChar char=""/>
                        <a:tabLst>
                          <a:tab pos="653415" algn="l"/>
                        </a:tabLst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nj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sa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uk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 na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kuk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lvl="1" marL="652780" indent="-228600">
                        <a:lnSpc>
                          <a:spcPts val="1535"/>
                        </a:lnSpc>
                        <a:buFont typeface="Wingdings"/>
                        <a:buChar char=""/>
                        <a:tabLst>
                          <a:tab pos="653415" algn="l"/>
                        </a:tabLst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ukršt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lvl="1" marL="652780" indent="-228600">
                        <a:lnSpc>
                          <a:spcPts val="1610"/>
                        </a:lnSpc>
                        <a:buFont typeface="Wingdings"/>
                        <a:buChar char=""/>
                        <a:tabLst>
                          <a:tab pos="653415" algn="l"/>
                        </a:tabLst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rom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kroz n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lvl="1" marL="457834" marR="189865" indent="-33655">
                        <a:lnSpc>
                          <a:spcPts val="1600"/>
                        </a:lnSpc>
                        <a:spcBef>
                          <a:spcPts val="85"/>
                        </a:spcBef>
                        <a:buFont typeface="Wingdings"/>
                        <a:buChar char=""/>
                        <a:tabLst>
                          <a:tab pos="653415" algn="l"/>
                        </a:tabLst>
                      </a:pPr>
                      <a:r>
                        <a:rPr dirty="0" sz="1400" u="heavy">
                          <a:latin typeface="Arial Narrow"/>
                          <a:cs typeface="Arial Narrow"/>
                        </a:rPr>
                        <a:t>KAKO</a:t>
                      </a:r>
                      <a:r>
                        <a:rPr dirty="0" sz="1400" spc="-10" u="heavy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u="heavy">
                          <a:latin typeface="Arial Narrow"/>
                          <a:cs typeface="Arial Narrow"/>
                        </a:rPr>
                        <a:t>PRI</a:t>
                      </a:r>
                      <a:r>
                        <a:rPr dirty="0" sz="1400" spc="-15" u="heavy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u="heavy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u="heavy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u="heavy">
                          <a:latin typeface="Arial Narrow"/>
                          <a:cs typeface="Arial Narrow"/>
                        </a:rPr>
                        <a:t>PR</a:t>
                      </a:r>
                      <a:r>
                        <a:rPr dirty="0" sz="1400" spc="-15" u="heavy">
                          <a:latin typeface="Arial Narrow"/>
                          <a:cs typeface="Arial Narrow"/>
                        </a:rPr>
                        <a:t>V</a:t>
                      </a:r>
                      <a:r>
                        <a:rPr dirty="0" sz="1400" u="heavy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u="heavy">
                          <a:latin typeface="Arial Narrow"/>
                          <a:cs typeface="Arial Narrow"/>
                        </a:rPr>
                        <a:t>PAS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071880">
                        <a:lnSpc>
                          <a:spcPts val="157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20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293306">
                <a:tc gridSpan="3">
                  <a:txBody>
                    <a:bodyPr/>
                    <a:lstStyle/>
                    <a:p>
                      <a:pPr marL="138811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53396">
                <a:tc>
                  <a:txBody>
                    <a:bodyPr/>
                    <a:lstStyle/>
                    <a:p>
                      <a:pPr/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235" marR="87630" indent="-7620">
                        <a:lnSpc>
                          <a:spcPct val="95800"/>
                        </a:lnSpc>
                        <a:buFont typeface="Wingdings"/>
                        <a:buChar char=""/>
                        <a:tabLst>
                          <a:tab pos="458470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na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igr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ču sa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tom k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oj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dri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–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rać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rača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dri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la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– kl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ž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rek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kor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 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rađ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va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–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dir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ovano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221615">
                        <a:lnSpc>
                          <a:spcPts val="161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15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02977">
                <a:tc>
                  <a:txBody>
                    <a:bodyPr/>
                    <a:lstStyle/>
                    <a:p>
                      <a:pPr algn="ctr" marR="6731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7415">
                        <a:lnSpc>
                          <a:spcPct val="100000"/>
                        </a:lnSpc>
                      </a:pPr>
                      <a:r>
                        <a:rPr dirty="0" sz="1400" spc="-355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av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š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4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25" u="heavy">
                          <a:latin typeface="Times New Roman"/>
                          <a:cs typeface="Times New Roman"/>
                        </a:rPr>
                        <a:t> 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32428"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57834" indent="-2362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58470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h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ika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š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ta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–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me</a:t>
                      </a:r>
                      <a:r>
                        <a:rPr dirty="0" sz="1400" spc="-15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ta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10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905" y="1717674"/>
            <a:ext cx="2752724" cy="3437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7905" y="5970904"/>
            <a:ext cx="2752724" cy="3438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71855" y="1058767"/>
          <a:ext cx="5878195" cy="8388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0834"/>
                <a:gridCol w="2132353"/>
                <a:gridCol w="624863"/>
              </a:tblGrid>
              <a:tr h="356650">
                <a:tc gridSpan="3">
                  <a:txBody>
                    <a:bodyPr/>
                    <a:lstStyle/>
                    <a:p>
                      <a:pPr marL="1597025">
                        <a:lnSpc>
                          <a:spcPct val="100000"/>
                        </a:lnSpc>
                      </a:pP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Tr</a:t>
                      </a:r>
                      <a:r>
                        <a:rPr dirty="0" sz="1600" spc="-5" b="1" u="heavy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dirty="0" sz="1600" spc="-35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3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dirty="0" sz="1600" spc="-35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PO</a:t>
                      </a:r>
                      <a:r>
                        <a:rPr dirty="0" sz="1600" spc="5" b="1" u="heavy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600" spc="5" b="1" u="heavy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600" spc="5" b="1" u="heavy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600" spc="10" b="1" u="heavy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AK</a:t>
                      </a:r>
                      <a:r>
                        <a:rPr dirty="0" sz="1600" spc="10" b="1" u="heavy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600" spc="-10" b="1" u="heavy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popodne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8211">
                <a:tc gridSpan="3">
                  <a:txBody>
                    <a:bodyPr/>
                    <a:lstStyle/>
                    <a:p>
                      <a:pPr marL="3656329">
                        <a:lnSpc>
                          <a:spcPct val="100000"/>
                        </a:lnSpc>
                      </a:pP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v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od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5" b="1" i="1" u="heavy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15" b="1" i="1" u="heavy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pripr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-15" b="1" i="1" u="heavy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20" b="1" i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o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51288">
                <a:tc>
                  <a:txBody>
                    <a:bodyPr/>
                    <a:lstStyle/>
                    <a:p>
                      <a:pPr/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235" marR="95250" indent="-7620">
                        <a:lnSpc>
                          <a:spcPts val="1610"/>
                        </a:lnSpc>
                        <a:buFont typeface="Wingdings"/>
                        <a:buChar char=""/>
                        <a:tabLst>
                          <a:tab pos="458470" algn="l"/>
                        </a:tabLst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+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:0 pri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te u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400" spc="-15">
                          <a:latin typeface="Arial Narrow"/>
                          <a:cs typeface="Arial Narrow"/>
                        </a:rPr>
                        <a:t>k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za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avl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azak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 šuta –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polaganje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ozg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dvok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rak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 marL="166370">
                        <a:lnSpc>
                          <a:spcPts val="1555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15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404548">
                <a:tc>
                  <a:txBody>
                    <a:bodyPr/>
                    <a:lstStyle/>
                    <a:p>
                      <a:pPr algn="ctr" marR="6731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57834" indent="-2362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58470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Isteza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je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10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97837">
                <a:tc>
                  <a:txBody>
                    <a:bodyPr/>
                    <a:lstStyle/>
                    <a:p>
                      <a:pPr algn="ctr" marR="6731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44244">
                        <a:lnSpc>
                          <a:spcPct val="100000"/>
                        </a:lnSpc>
                      </a:pP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Gla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v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ni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5" b="1" i="1" u="heavy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20" b="1" i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o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480225">
                <a:tc>
                  <a:txBody>
                    <a:bodyPr/>
                    <a:lstStyle/>
                    <a:p>
                      <a:pPr/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005840">
                        <a:lnSpc>
                          <a:spcPts val="1645"/>
                        </a:lnSpc>
                        <a:tabLst>
                          <a:tab pos="431165" algn="l"/>
                        </a:tabLst>
                      </a:pPr>
                      <a:r>
                        <a:rPr dirty="0" sz="1400">
                          <a:latin typeface="Wingdings"/>
                          <a:cs typeface="Wingdings"/>
                        </a:rPr>
                        <a:t>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:0,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457834" marR="327660" indent="-33655">
                        <a:lnSpc>
                          <a:spcPct val="95500"/>
                        </a:lnSpc>
                        <a:spcBef>
                          <a:spcPts val="40"/>
                        </a:spcBef>
                        <a:buFont typeface="Wingdings"/>
                        <a:buChar char=""/>
                        <a:tabLst>
                          <a:tab pos="653415" algn="l"/>
                        </a:tabLst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kreta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s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ram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bl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žom pa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ruk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(kao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),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457834" marR="313055" indent="-33655">
                        <a:lnSpc>
                          <a:spcPts val="1610"/>
                        </a:lnSpc>
                        <a:spcBef>
                          <a:spcPts val="40"/>
                        </a:spcBef>
                        <a:buFont typeface="Wingdings"/>
                        <a:buChar char=""/>
                        <a:tabLst>
                          <a:tab pos="653415" algn="l"/>
                        </a:tabLst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za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avl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nj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za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 u d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bi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nu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(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s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ci)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424180">
                        <a:lnSpc>
                          <a:spcPts val="1565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20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905" y="900429"/>
            <a:ext cx="2752724" cy="3438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7905" y="4747259"/>
            <a:ext cx="2752724" cy="3437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71855" y="862329"/>
          <a:ext cx="5878195" cy="8375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0834"/>
                <a:gridCol w="2127930"/>
                <a:gridCol w="629285"/>
              </a:tblGrid>
              <a:tr h="3485724">
                <a:tc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235" marR="123825" indent="-7620">
                        <a:lnSpc>
                          <a:spcPct val="95700"/>
                        </a:lnSpc>
                        <a:tabLst>
                          <a:tab pos="457834" algn="l"/>
                        </a:tabLst>
                      </a:pPr>
                      <a:r>
                        <a:rPr dirty="0" sz="1400">
                          <a:latin typeface="Wingdings"/>
                          <a:cs typeface="Wingdings"/>
                        </a:rPr>
                        <a:t>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:1(+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), p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aso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 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(j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dnim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vršn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ci 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ul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 dr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bl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ngo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šuta)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kad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db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iš iz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ziš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 o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 marL="170815">
                        <a:lnSpc>
                          <a:spcPts val="161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15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293306">
                <a:tc gridSpan="3">
                  <a:txBody>
                    <a:bodyPr/>
                    <a:lstStyle/>
                    <a:p>
                      <a:pPr marL="138811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53396">
                <a:tc>
                  <a:txBody>
                    <a:bodyPr/>
                    <a:lstStyle/>
                    <a:p>
                      <a:pPr/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235" marR="99695" indent="-7620">
                        <a:lnSpc>
                          <a:spcPts val="1610"/>
                        </a:lnSpc>
                        <a:buFont typeface="Wingdings"/>
                        <a:buChar char=""/>
                        <a:tabLst>
                          <a:tab pos="458470" algn="l"/>
                        </a:tabLst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:1 dri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1/2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tere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(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akce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i)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 marL="170815">
                        <a:lnSpc>
                          <a:spcPts val="1565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15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02977">
                <a:tc>
                  <a:txBody>
                    <a:bodyPr/>
                    <a:lstStyle/>
                    <a:p>
                      <a:pPr algn="ctr" marR="6731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7415">
                        <a:lnSpc>
                          <a:spcPct val="100000"/>
                        </a:lnSpc>
                      </a:pPr>
                      <a:r>
                        <a:rPr dirty="0" sz="1400" spc="-355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av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š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4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25" u="heavy">
                          <a:latin typeface="Times New Roman"/>
                          <a:cs typeface="Times New Roman"/>
                        </a:rPr>
                        <a:t> 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40155"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235" marR="139065" indent="-7620">
                        <a:lnSpc>
                          <a:spcPts val="1610"/>
                        </a:lnSpc>
                        <a:buFont typeface="Wingdings"/>
                        <a:buChar char=""/>
                        <a:tabLst>
                          <a:tab pos="458470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Informac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: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Po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žaj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rača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u 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 po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lom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ozic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ri,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kro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 5:5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10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033" y="1084167"/>
            <a:ext cx="3799840" cy="638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 u="heavy">
                <a:latin typeface="Arial Narrow"/>
                <a:cs typeface="Arial Narrow"/>
              </a:rPr>
              <a:t>Tr</a:t>
            </a:r>
            <a:r>
              <a:rPr dirty="0" sz="1600" spc="-10" b="1" u="heavy">
                <a:latin typeface="Arial Narrow"/>
                <a:cs typeface="Arial Narrow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–</a:t>
            </a:r>
            <a:r>
              <a:rPr dirty="0" sz="1600" spc="-40" u="heavy">
                <a:latin typeface="Times New Roman"/>
                <a:cs typeface="Times New Roman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4 </a:t>
            </a:r>
            <a:r>
              <a:rPr dirty="0" sz="1600" spc="-10" b="1" u="heavy">
                <a:latin typeface="Arial Narrow"/>
                <a:cs typeface="Arial Narrow"/>
              </a:rPr>
              <a:t>–</a:t>
            </a:r>
            <a:r>
              <a:rPr dirty="0" sz="1600" spc="-40" u="heavy">
                <a:latin typeface="Times New Roman"/>
                <a:cs typeface="Times New Roman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U</a:t>
            </a:r>
            <a:r>
              <a:rPr dirty="0" sz="1600" spc="-5" b="1" u="heavy">
                <a:latin typeface="Arial Narrow"/>
                <a:cs typeface="Arial Narrow"/>
              </a:rPr>
              <a:t>T</a:t>
            </a:r>
            <a:r>
              <a:rPr dirty="0" sz="1600" spc="-20" b="1" u="heavy">
                <a:latin typeface="Arial Narrow"/>
                <a:cs typeface="Arial Narrow"/>
              </a:rPr>
              <a:t>O</a:t>
            </a:r>
            <a:r>
              <a:rPr dirty="0" sz="1600" spc="-10" b="1" u="heavy">
                <a:latin typeface="Arial Narrow"/>
                <a:cs typeface="Arial Narrow"/>
              </a:rPr>
              <a:t>RA</a:t>
            </a:r>
            <a:r>
              <a:rPr dirty="0" sz="1600" spc="-5" b="1" u="heavy">
                <a:latin typeface="Arial Narrow"/>
                <a:cs typeface="Arial Narrow"/>
              </a:rPr>
              <a:t>K</a:t>
            </a:r>
            <a:r>
              <a:rPr dirty="0" sz="1600" spc="-5" b="1" u="heavy">
                <a:latin typeface="Arial Narrow"/>
                <a:cs typeface="Arial Narrow"/>
              </a:rPr>
              <a:t>,</a:t>
            </a:r>
            <a:r>
              <a:rPr dirty="0" sz="1600" spc="-5" b="1" u="heavy">
                <a:latin typeface="Arial Narrow"/>
                <a:cs typeface="Arial Narrow"/>
              </a:rPr>
              <a:t> S</a:t>
            </a:r>
            <a:r>
              <a:rPr dirty="0" sz="1600" spc="-10" b="1" u="heavy">
                <a:latin typeface="Arial Narrow"/>
                <a:cs typeface="Arial Narrow"/>
              </a:rPr>
              <a:t>R</a:t>
            </a:r>
            <a:r>
              <a:rPr dirty="0" sz="1600" spc="-5" b="1" u="heavy">
                <a:latin typeface="Arial Narrow"/>
                <a:cs typeface="Arial Narrow"/>
              </a:rPr>
              <a:t>E</a:t>
            </a:r>
            <a:r>
              <a:rPr dirty="0" sz="1600" spc="-10" b="1" u="heavy">
                <a:latin typeface="Arial Narrow"/>
                <a:cs typeface="Arial Narrow"/>
              </a:rPr>
              <a:t>DA</a:t>
            </a:r>
            <a:r>
              <a:rPr dirty="0" sz="1600" spc="0" b="1" u="heavy">
                <a:latin typeface="Arial Narrow"/>
                <a:cs typeface="Arial Narrow"/>
              </a:rPr>
              <a:t> </a:t>
            </a:r>
            <a:r>
              <a:rPr dirty="0" sz="1600" spc="-5" b="1" u="heavy">
                <a:latin typeface="Arial Narrow"/>
                <a:cs typeface="Arial Narrow"/>
              </a:rPr>
              <a:t>-</a:t>
            </a:r>
            <a:r>
              <a:rPr dirty="0" sz="1600" spc="-15" b="1" u="heavy">
                <a:latin typeface="Arial Narrow"/>
                <a:cs typeface="Arial Narrow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pre</a:t>
            </a:r>
            <a:r>
              <a:rPr dirty="0" sz="1600" spc="-5" b="1" u="heavy">
                <a:latin typeface="Arial Narrow"/>
                <a:cs typeface="Arial Narrow"/>
              </a:rPr>
              <a:t>p</a:t>
            </a:r>
            <a:r>
              <a:rPr dirty="0" sz="1600" spc="-10" b="1" u="heavy">
                <a:latin typeface="Arial Narrow"/>
                <a:cs typeface="Arial Narrow"/>
              </a:rPr>
              <a:t>o</a:t>
            </a:r>
            <a:r>
              <a:rPr dirty="0" sz="1600" spc="-5" b="1" u="heavy">
                <a:latin typeface="Arial Narrow"/>
                <a:cs typeface="Arial Narrow"/>
              </a:rPr>
              <a:t>d</a:t>
            </a:r>
            <a:r>
              <a:rPr dirty="0" sz="1600" spc="-10" b="1" u="heavy">
                <a:latin typeface="Arial Narrow"/>
                <a:cs typeface="Arial Narrow"/>
              </a:rPr>
              <a:t>ne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300">
              <a:latin typeface="Times New Roman"/>
              <a:cs typeface="Times New Roman"/>
            </a:endParaRPr>
          </a:p>
          <a:p>
            <a:pPr marL="2224405">
              <a:lnSpc>
                <a:spcPct val="100000"/>
              </a:lnSpc>
            </a:pPr>
            <a:r>
              <a:rPr dirty="0" sz="1400" b="1" i="1" u="heavy">
                <a:latin typeface="Arial Narrow"/>
                <a:cs typeface="Arial Narrow"/>
              </a:rPr>
              <a:t>U</a:t>
            </a:r>
            <a:r>
              <a:rPr dirty="0" sz="1400" spc="-10" b="1" i="1" u="heavy">
                <a:latin typeface="Arial Narrow"/>
                <a:cs typeface="Arial Narrow"/>
              </a:rPr>
              <a:t>v</a:t>
            </a:r>
            <a:r>
              <a:rPr dirty="0" sz="1400" b="1" i="1" u="heavy">
                <a:latin typeface="Arial Narrow"/>
                <a:cs typeface="Arial Narrow"/>
              </a:rPr>
              <a:t>od</a:t>
            </a:r>
            <a:r>
              <a:rPr dirty="0" sz="1400" spc="-10" b="1" i="1" u="heavy">
                <a:latin typeface="Arial Narrow"/>
                <a:cs typeface="Arial Narrow"/>
              </a:rPr>
              <a:t>n</a:t>
            </a:r>
            <a:r>
              <a:rPr dirty="0" sz="1400" spc="5" b="1" i="1" u="heavy">
                <a:latin typeface="Arial Narrow"/>
                <a:cs typeface="Arial Narrow"/>
              </a:rPr>
              <a:t>o</a:t>
            </a:r>
            <a:r>
              <a:rPr dirty="0" sz="1400" spc="-15" b="1" i="1" u="heavy">
                <a:latin typeface="Arial Narrow"/>
                <a:cs typeface="Arial Narrow"/>
              </a:rPr>
              <a:t>-</a:t>
            </a:r>
            <a:r>
              <a:rPr dirty="0" sz="1400" b="1" i="1" u="heavy">
                <a:latin typeface="Arial Narrow"/>
                <a:cs typeface="Arial Narrow"/>
              </a:rPr>
              <a:t>pripr</a:t>
            </a:r>
            <a:r>
              <a:rPr dirty="0" sz="1400" spc="-10" b="1" i="1" u="heavy">
                <a:latin typeface="Arial Narrow"/>
                <a:cs typeface="Arial Narrow"/>
              </a:rPr>
              <a:t>e</a:t>
            </a:r>
            <a:r>
              <a:rPr dirty="0" sz="1400" b="1" i="1" u="heavy">
                <a:latin typeface="Arial Narrow"/>
                <a:cs typeface="Arial Narrow"/>
              </a:rPr>
              <a:t>m</a:t>
            </a:r>
            <a:r>
              <a:rPr dirty="0" sz="1400" spc="-15" b="1" i="1" u="heavy">
                <a:latin typeface="Arial Narrow"/>
                <a:cs typeface="Arial Narrow"/>
              </a:rPr>
              <a:t>n</a:t>
            </a:r>
            <a:r>
              <a:rPr dirty="0" sz="1400" b="1" i="1" u="heavy">
                <a:latin typeface="Arial Narrow"/>
                <a:cs typeface="Arial Narrow"/>
              </a:rPr>
              <a:t>i</a:t>
            </a:r>
            <a:r>
              <a:rPr dirty="0" sz="1400" spc="-5" b="1" i="1" u="heavy">
                <a:latin typeface="Arial Narrow"/>
                <a:cs typeface="Arial Narrow"/>
              </a:rPr>
              <a:t> </a:t>
            </a:r>
            <a:r>
              <a:rPr dirty="0" sz="1400" b="1" i="1" u="heavy">
                <a:latin typeface="Arial Narrow"/>
                <a:cs typeface="Arial Narrow"/>
              </a:rPr>
              <a:t>d</a:t>
            </a:r>
            <a:r>
              <a:rPr dirty="0" sz="1400" spc="-20" b="1" i="1" u="heavy">
                <a:latin typeface="Arial Narrow"/>
                <a:cs typeface="Arial Narrow"/>
              </a:rPr>
              <a:t>e</a:t>
            </a:r>
            <a:r>
              <a:rPr dirty="0" sz="1400" b="1" i="1" u="heavy">
                <a:latin typeface="Arial Narrow"/>
                <a:cs typeface="Arial Narrow"/>
              </a:rPr>
              <a:t>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7905" y="1717674"/>
            <a:ext cx="2752724" cy="3437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30648" y="2383258"/>
            <a:ext cx="1649730" cy="408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ts val="161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400">
                <a:latin typeface="Arial Narrow"/>
                <a:cs typeface="Arial Narrow"/>
              </a:rPr>
              <a:t>Ž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raj </a:t>
            </a:r>
            <a:r>
              <a:rPr dirty="0" sz="1400" spc="13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sa </a:t>
            </a:r>
            <a:r>
              <a:rPr dirty="0" sz="1400" spc="13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tom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kreta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ju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0685" y="2490675"/>
            <a:ext cx="3314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 Narrow"/>
                <a:cs typeface="Arial Narrow"/>
              </a:rPr>
              <a:t>5 </a:t>
            </a:r>
            <a:r>
              <a:rPr dirty="0" sz="1200" spc="-5">
                <a:latin typeface="Arial Narrow"/>
                <a:cs typeface="Arial Narrow"/>
              </a:rPr>
              <a:t>mi</a:t>
            </a:r>
            <a:r>
              <a:rPr dirty="0" sz="1200">
                <a:latin typeface="Arial Narrow"/>
                <a:cs typeface="Arial Narrow"/>
              </a:rPr>
              <a:t>n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2048" y="3587024"/>
            <a:ext cx="1795145" cy="1224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20" marR="5080" indent="-7620">
              <a:lnSpc>
                <a:spcPts val="1610"/>
              </a:lnSpc>
              <a:buFont typeface="Wingdings"/>
              <a:buChar char=""/>
              <a:tabLst>
                <a:tab pos="248920" algn="l"/>
              </a:tabLst>
            </a:pPr>
            <a:r>
              <a:rPr dirty="0" sz="1400">
                <a:latin typeface="Arial Narrow"/>
                <a:cs typeface="Arial Narrow"/>
              </a:rPr>
              <a:t>Sp</a:t>
            </a:r>
            <a:r>
              <a:rPr dirty="0" sz="1400" spc="-10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št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lo</a:t>
            </a:r>
            <a:r>
              <a:rPr dirty="0" sz="1400" spc="-10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 u </a:t>
            </a:r>
            <a:r>
              <a:rPr dirty="0" sz="1400" spc="5">
                <a:latin typeface="Arial Narrow"/>
                <a:cs typeface="Arial Narrow"/>
              </a:rPr>
              <a:t>t</a:t>
            </a:r>
            <a:r>
              <a:rPr dirty="0" sz="1400">
                <a:latin typeface="Arial Narrow"/>
                <a:cs typeface="Arial Narrow"/>
              </a:rPr>
              <a:t>rku u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>
                <a:latin typeface="Arial Narrow"/>
                <a:cs typeface="Arial Narrow"/>
              </a:rPr>
              <a:t>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g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zak),</a:t>
            </a:r>
            <a:r>
              <a:rPr dirty="0" sz="1400" spc="-5">
                <a:latin typeface="Arial Narrow"/>
                <a:cs typeface="Arial Narrow"/>
              </a:rPr>
              <a:t> za</a:t>
            </a:r>
            <a:r>
              <a:rPr dirty="0" sz="1400" spc="-10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s</a:t>
            </a:r>
            <a:r>
              <a:rPr dirty="0" sz="1400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avl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nj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 os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ovnom</a:t>
            </a:r>
            <a:r>
              <a:rPr dirty="0" sz="1400" spc="-5">
                <a:latin typeface="Arial Narrow"/>
                <a:cs typeface="Arial Narrow"/>
              </a:rPr>
              <a:t> s</a:t>
            </a:r>
            <a:r>
              <a:rPr dirty="0" sz="1400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av</a:t>
            </a:r>
            <a:r>
              <a:rPr dirty="0" sz="1400">
                <a:latin typeface="Arial Narrow"/>
                <a:cs typeface="Arial Narrow"/>
              </a:rPr>
              <a:t>u </a:t>
            </a:r>
            <a:r>
              <a:rPr dirty="0" sz="1400">
                <a:latin typeface="Arial Narrow"/>
                <a:cs typeface="Arial Narrow"/>
              </a:rPr>
              <a:t>(š</a:t>
            </a:r>
            <a:r>
              <a:rPr dirty="0" sz="1400" spc="-5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t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 praz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ol</a:t>
            </a:r>
            <a:r>
              <a:rPr dirty="0" sz="1400" spc="-10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kor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k</a:t>
            </a:r>
            <a:r>
              <a:rPr dirty="0" sz="1400">
                <a:latin typeface="Arial Narrow"/>
                <a:cs typeface="Arial Narrow"/>
              </a:rPr>
              <a:t>),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piv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t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–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fr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tal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2048" y="4812574"/>
            <a:ext cx="846455" cy="553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8920" indent="-236220">
              <a:lnSpc>
                <a:spcPct val="100000"/>
              </a:lnSpc>
              <a:buFont typeface="Wingdings"/>
              <a:buChar char=""/>
              <a:tabLst>
                <a:tab pos="248920" algn="l"/>
              </a:tabLst>
            </a:pPr>
            <a:r>
              <a:rPr dirty="0" sz="1400">
                <a:latin typeface="Arial Narrow"/>
                <a:cs typeface="Arial Narrow"/>
              </a:rPr>
              <a:t>Sl.1</a:t>
            </a:r>
            <a:endParaRPr sz="1400">
              <a:latin typeface="Arial Narrow"/>
              <a:cs typeface="Arial Narrow"/>
            </a:endParaRPr>
          </a:p>
          <a:p>
            <a:pPr marL="248920" indent="-236220">
              <a:lnSpc>
                <a:spcPct val="100000"/>
              </a:lnSpc>
              <a:spcBef>
                <a:spcPts val="1065"/>
              </a:spcBef>
              <a:buFont typeface="Wingdings"/>
              <a:buChar char=""/>
              <a:tabLst>
                <a:tab pos="248920" algn="l"/>
              </a:tabLst>
            </a:pPr>
            <a:r>
              <a:rPr dirty="0" sz="1400">
                <a:latin typeface="Arial Narrow"/>
                <a:cs typeface="Arial Narrow"/>
              </a:rPr>
              <a:t>Isteza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je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15634" y="4210127"/>
            <a:ext cx="4013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 Narrow"/>
                <a:cs typeface="Arial Narrow"/>
              </a:rPr>
              <a:t>15 </a:t>
            </a:r>
            <a:r>
              <a:rPr dirty="0" sz="1200" spc="-5">
                <a:latin typeface="Arial Narrow"/>
                <a:cs typeface="Arial Narrow"/>
              </a:rPr>
              <a:t>mi</a:t>
            </a:r>
            <a:r>
              <a:rPr dirty="0" sz="1200">
                <a:latin typeface="Arial Narrow"/>
                <a:cs typeface="Arial Narrow"/>
              </a:rPr>
              <a:t>n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7645" y="5161570"/>
            <a:ext cx="2940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Arial Narrow"/>
                <a:cs typeface="Arial Narrow"/>
              </a:rPr>
              <a:t>sl</a:t>
            </a:r>
            <a:r>
              <a:rPr dirty="0" sz="1400">
                <a:latin typeface="Arial Narrow"/>
                <a:cs typeface="Arial Narrow"/>
              </a:rPr>
              <a:t>. 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0685" y="5172026"/>
            <a:ext cx="3314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 Narrow"/>
                <a:cs typeface="Arial Narrow"/>
              </a:rPr>
              <a:t>5 </a:t>
            </a:r>
            <a:r>
              <a:rPr dirty="0" sz="1200" spc="-5">
                <a:latin typeface="Arial Narrow"/>
                <a:cs typeface="Arial Narrow"/>
              </a:rPr>
              <a:t>mi</a:t>
            </a:r>
            <a:r>
              <a:rPr dirty="0" sz="1200">
                <a:latin typeface="Arial Narrow"/>
                <a:cs typeface="Arial Narrow"/>
              </a:rPr>
              <a:t>n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7645" y="5772694"/>
            <a:ext cx="2940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Arial Narrow"/>
                <a:cs typeface="Arial Narrow"/>
              </a:rPr>
              <a:t>sl</a:t>
            </a:r>
            <a:r>
              <a:rPr dirty="0" sz="1400">
                <a:latin typeface="Arial Narrow"/>
                <a:cs typeface="Arial Narrow"/>
              </a:rPr>
              <a:t>. 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24425" y="5772694"/>
            <a:ext cx="77089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 i="1" u="heavy">
                <a:latin typeface="Arial Narrow"/>
                <a:cs typeface="Arial Narrow"/>
              </a:rPr>
              <a:t>Gla</a:t>
            </a:r>
            <a:r>
              <a:rPr dirty="0" sz="1400" spc="-5" b="1" i="1" u="heavy">
                <a:latin typeface="Arial Narrow"/>
                <a:cs typeface="Arial Narrow"/>
              </a:rPr>
              <a:t>v</a:t>
            </a:r>
            <a:r>
              <a:rPr dirty="0" sz="1400" b="1" i="1" u="heavy">
                <a:latin typeface="Arial Narrow"/>
                <a:cs typeface="Arial Narrow"/>
              </a:rPr>
              <a:t>ni</a:t>
            </a:r>
            <a:r>
              <a:rPr dirty="0" sz="1400" spc="-10" b="1" i="1" u="heavy">
                <a:latin typeface="Arial Narrow"/>
                <a:cs typeface="Arial Narrow"/>
              </a:rPr>
              <a:t> </a:t>
            </a:r>
            <a:r>
              <a:rPr dirty="0" sz="1400" spc="5" b="1" i="1" u="heavy">
                <a:latin typeface="Arial Narrow"/>
                <a:cs typeface="Arial Narrow"/>
              </a:rPr>
              <a:t>d</a:t>
            </a:r>
            <a:r>
              <a:rPr dirty="0" sz="1400" spc="-20" b="1" i="1" u="heavy">
                <a:latin typeface="Arial Narrow"/>
                <a:cs typeface="Arial Narrow"/>
              </a:rPr>
              <a:t>e</a:t>
            </a:r>
            <a:r>
              <a:rPr dirty="0" sz="1400" b="1" i="1" u="heavy">
                <a:latin typeface="Arial Narrow"/>
                <a:cs typeface="Arial Narrow"/>
              </a:rPr>
              <a:t>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7905" y="5970904"/>
            <a:ext cx="2752724" cy="3438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202048" y="7085239"/>
            <a:ext cx="1793239" cy="1223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8920" indent="-236220">
              <a:lnSpc>
                <a:spcPts val="1645"/>
              </a:lnSpc>
              <a:buFont typeface="Wingdings"/>
              <a:buChar char=""/>
              <a:tabLst>
                <a:tab pos="248920" algn="l"/>
              </a:tabLst>
            </a:pPr>
            <a:r>
              <a:rPr dirty="0" sz="1400">
                <a:latin typeface="Arial Narrow"/>
                <a:cs typeface="Arial Narrow"/>
              </a:rPr>
              <a:t>D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ava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je</a:t>
            </a:r>
            <a:endParaRPr sz="1400">
              <a:latin typeface="Arial Narrow"/>
              <a:cs typeface="Arial Narrow"/>
            </a:endParaRPr>
          </a:p>
          <a:p>
            <a:pPr lvl="1" marL="248920" marR="5080" indent="-33655">
              <a:lnSpc>
                <a:spcPts val="1610"/>
              </a:lnSpc>
              <a:spcBef>
                <a:spcPts val="75"/>
              </a:spcBef>
              <a:buFont typeface="Wingdings"/>
              <a:buChar char=""/>
              <a:tabLst>
                <a:tab pos="485140" algn="l"/>
              </a:tabLst>
            </a:pPr>
            <a:r>
              <a:rPr dirty="0" sz="1400" spc="-5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z dr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bl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a </a:t>
            </a:r>
            <a:r>
              <a:rPr dirty="0" sz="1400">
                <a:latin typeface="Arial Narrow"/>
                <a:cs typeface="Arial Narrow"/>
              </a:rPr>
              <a:t>– 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uka,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ru</a:t>
            </a:r>
            <a:endParaRPr sz="1400">
              <a:latin typeface="Arial Narrow"/>
              <a:cs typeface="Arial Narrow"/>
            </a:endParaRPr>
          </a:p>
          <a:p>
            <a:pPr lvl="1" marL="443865" indent="-228600">
              <a:lnSpc>
                <a:spcPts val="1520"/>
              </a:lnSpc>
              <a:buFont typeface="Wingdings"/>
              <a:buChar char=""/>
              <a:tabLst>
                <a:tab pos="444500" algn="l"/>
              </a:tabLst>
            </a:pPr>
            <a:r>
              <a:rPr dirty="0" sz="1400">
                <a:latin typeface="Arial Narrow"/>
                <a:cs typeface="Arial Narrow"/>
              </a:rPr>
              <a:t>Od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r</a:t>
            </a:r>
            <a:r>
              <a:rPr dirty="0" sz="1400" spc="-5">
                <a:latin typeface="Arial Narrow"/>
                <a:cs typeface="Arial Narrow"/>
              </a:rPr>
              <a:t>ame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z</a:t>
            </a:r>
            <a:endParaRPr sz="1400">
              <a:latin typeface="Arial Narrow"/>
              <a:cs typeface="Arial Narrow"/>
            </a:endParaRPr>
          </a:p>
          <a:p>
            <a:pPr marL="248920">
              <a:lnSpc>
                <a:spcPts val="1610"/>
              </a:lnSpc>
            </a:pPr>
            <a:r>
              <a:rPr dirty="0" sz="1400" spc="-5">
                <a:latin typeface="Arial Narrow"/>
                <a:cs typeface="Arial Narrow"/>
              </a:rPr>
              <a:t>odb</a:t>
            </a:r>
            <a:r>
              <a:rPr dirty="0" sz="1400">
                <a:latin typeface="Arial Narrow"/>
                <a:cs typeface="Arial Narrow"/>
              </a:rPr>
              <a:t>ra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 spc="5">
                <a:latin typeface="Arial Narrow"/>
                <a:cs typeface="Arial Narrow"/>
              </a:rPr>
              <a:t>t</a:t>
            </a:r>
            <a:r>
              <a:rPr dirty="0" sz="1400">
                <a:latin typeface="Arial Narrow"/>
                <a:cs typeface="Arial Narrow"/>
              </a:rPr>
              <a:t>ro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kama</a:t>
            </a:r>
            <a:endParaRPr sz="1400">
              <a:latin typeface="Arial Narrow"/>
              <a:cs typeface="Arial Narrow"/>
            </a:endParaRPr>
          </a:p>
          <a:p>
            <a:pPr marL="862965">
              <a:lnSpc>
                <a:spcPts val="1645"/>
              </a:lnSpc>
            </a:pPr>
            <a:r>
              <a:rPr dirty="0" sz="1400">
                <a:latin typeface="Arial Narrow"/>
                <a:cs typeface="Arial Narrow"/>
              </a:rPr>
              <a:t>-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sl</a:t>
            </a:r>
            <a:r>
              <a:rPr dirty="0" sz="1400">
                <a:latin typeface="Arial Narrow"/>
                <a:cs typeface="Arial Narrow"/>
              </a:rPr>
              <a:t>. 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5" name="object 15"/>
          <p:cNvSpPr txBox="1"/>
          <p:nvPr/>
        </p:nvSpPr>
        <p:spPr>
          <a:xfrm>
            <a:off x="6215634" y="7606234"/>
            <a:ext cx="4013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 Narrow"/>
                <a:cs typeface="Arial Narrow"/>
              </a:rPr>
              <a:t>20 </a:t>
            </a:r>
            <a:r>
              <a:rPr dirty="0" sz="1200" spc="-5">
                <a:latin typeface="Arial Narrow"/>
                <a:cs typeface="Arial Narrow"/>
              </a:rPr>
              <a:t>mi</a:t>
            </a:r>
            <a:r>
              <a:rPr dirty="0" sz="1200">
                <a:latin typeface="Arial Narrow"/>
                <a:cs typeface="Arial Narrow"/>
              </a:rPr>
              <a:t>n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905" y="900429"/>
            <a:ext cx="2752724" cy="3438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7905" y="4747259"/>
            <a:ext cx="2752724" cy="3437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71855" y="862329"/>
          <a:ext cx="5878195" cy="7967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0834"/>
                <a:gridCol w="2120546"/>
                <a:gridCol w="636669"/>
              </a:tblGrid>
              <a:tr h="3485724">
                <a:tc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235" marR="156210" indent="-7620">
                        <a:lnSpc>
                          <a:spcPts val="1610"/>
                        </a:lnSpc>
                        <a:buFont typeface="Wingdings"/>
                        <a:buChar char=""/>
                        <a:tabLst>
                          <a:tab pos="458470" algn="l"/>
                        </a:tabLst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:0 od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1/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2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–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ava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je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ame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–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nj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ulaz 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šut –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za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–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je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ozgo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 marL="178435">
                        <a:lnSpc>
                          <a:spcPts val="157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20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293306">
                <a:tc gridSpan="3">
                  <a:txBody>
                    <a:bodyPr/>
                    <a:lstStyle/>
                    <a:p>
                      <a:pPr marL="138811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53396">
                <a:tc>
                  <a:txBody>
                    <a:bodyPr/>
                    <a:lstStyle/>
                    <a:p>
                      <a:pPr/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9235" marR="107314" indent="-7620">
                        <a:lnSpc>
                          <a:spcPts val="1610"/>
                        </a:lnSpc>
                        <a:buFont typeface="Wingdings"/>
                        <a:buChar char=""/>
                        <a:tabLst>
                          <a:tab pos="458470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– čuv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rača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 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te u zo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 šuta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229235">
                        <a:lnSpc>
                          <a:spcPts val="153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–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dir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ova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o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 marL="178435">
                        <a:lnSpc>
                          <a:spcPts val="1645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15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02977">
                <a:tc>
                  <a:txBody>
                    <a:bodyPr/>
                    <a:lstStyle/>
                    <a:p>
                      <a:pPr algn="ctr" marR="6731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7415">
                        <a:lnSpc>
                          <a:spcPct val="100000"/>
                        </a:lnSpc>
                      </a:pPr>
                      <a:r>
                        <a:rPr dirty="0" sz="1400" spc="-355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av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š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4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25" u="heavy">
                          <a:latin typeface="Times New Roman"/>
                          <a:cs typeface="Times New Roman"/>
                        </a:rPr>
                        <a:t> 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32428"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57834" indent="-2362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58470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h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ika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š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ta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–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me</a:t>
                      </a:r>
                      <a:r>
                        <a:rPr dirty="0" sz="1400" spc="-15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ta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10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mi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989" y="1717674"/>
            <a:ext cx="2752090" cy="6876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89940" y="1058767"/>
          <a:ext cx="6671945" cy="7844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7654"/>
                <a:gridCol w="3594191"/>
              </a:tblGrid>
              <a:tr h="356650">
                <a:tc gridSpan="2">
                  <a:txBody>
                    <a:bodyPr/>
                    <a:lstStyle/>
                    <a:p>
                      <a:pPr marL="2472055">
                        <a:lnSpc>
                          <a:spcPct val="100000"/>
                        </a:lnSpc>
                      </a:pP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Tr</a:t>
                      </a:r>
                      <a:r>
                        <a:rPr dirty="0" sz="1600" spc="-5" b="1" u="heavy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dirty="0" sz="1600" spc="-35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5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dirty="0" sz="1600" spc="-35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600" spc="5" b="1" u="heavy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dirty="0" sz="1600" spc="-5" b="1" u="heavy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RAK</a:t>
                      </a:r>
                      <a:r>
                        <a:rPr dirty="0" sz="1600" spc="15" b="1" u="heavy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600" b="1" u="heavy">
                          <a:latin typeface="Arial Narrow"/>
                          <a:cs typeface="Arial Narrow"/>
                        </a:rPr>
                        <a:t>- popodne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8211">
                <a:tc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54430">
                        <a:lnSpc>
                          <a:spcPct val="100000"/>
                        </a:lnSpc>
                      </a:pP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v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od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5" b="1" i="1" u="heavy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pripr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-15" b="1" i="1" u="heavy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20" b="1" i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o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6889813">
                <a:tc>
                  <a:txBody>
                    <a:bodyPr/>
                    <a:lstStyle/>
                    <a:p>
                      <a:pPr/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15290" indent="-236220">
                        <a:lnSpc>
                          <a:spcPts val="1645"/>
                        </a:lnSpc>
                        <a:buFont typeface="Wingdings"/>
                        <a:buChar char=""/>
                        <a:tabLst>
                          <a:tab pos="415925" algn="l"/>
                        </a:tabLst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:0,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tere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u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lvl="1" marL="415290" indent="-33655">
                        <a:lnSpc>
                          <a:spcPts val="1610"/>
                        </a:lnSpc>
                        <a:buFont typeface="Wingdings"/>
                        <a:buChar char=""/>
                        <a:tabLst>
                          <a:tab pos="610870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Sp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št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u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rku u dr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–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lvl="1" marL="415290" marR="138430" indent="-33655">
                        <a:lnSpc>
                          <a:spcPts val="1610"/>
                        </a:lnSpc>
                        <a:spcBef>
                          <a:spcPts val="75"/>
                        </a:spcBef>
                        <a:buFont typeface="Wingdings"/>
                        <a:buChar char=""/>
                        <a:tabLst>
                          <a:tab pos="610870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strčav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te 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kon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di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le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00125">
                <a:tc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15290" indent="-23622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415925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Isteza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je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923340" y="1606999"/>
            <a:ext cx="5644515" cy="1769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894454" indent="456565">
              <a:lnSpc>
                <a:spcPts val="2820"/>
              </a:lnSpc>
            </a:pPr>
            <a:r>
              <a:rPr dirty="0" sz="1250" spc="-30" i="1" u="sng">
                <a:latin typeface="Tahoma"/>
                <a:cs typeface="Tahoma"/>
              </a:rPr>
              <a:t>Pro</a:t>
            </a:r>
            <a:r>
              <a:rPr dirty="0" sz="1250" spc="-30" i="1" u="sng">
                <a:latin typeface="Tahoma"/>
                <a:cs typeface="Tahoma"/>
              </a:rPr>
              <a:t>g</a:t>
            </a:r>
            <a:r>
              <a:rPr dirty="0" sz="1250" spc="-25" i="1" u="sng">
                <a:latin typeface="Tahoma"/>
                <a:cs typeface="Tahoma"/>
              </a:rPr>
              <a:t>r</a:t>
            </a:r>
            <a:r>
              <a:rPr dirty="0" sz="1250" spc="-45" i="1" u="sng">
                <a:latin typeface="Tahoma"/>
                <a:cs typeface="Tahoma"/>
              </a:rPr>
              <a:t>a</a:t>
            </a:r>
            <a:r>
              <a:rPr dirty="0" sz="1250" spc="-55" i="1" u="sng">
                <a:latin typeface="Tahoma"/>
                <a:cs typeface="Tahoma"/>
              </a:rPr>
              <a:t>m</a:t>
            </a:r>
            <a:r>
              <a:rPr dirty="0" sz="1250" spc="-10" i="1" u="sng">
                <a:latin typeface="Tahoma"/>
                <a:cs typeface="Tahoma"/>
              </a:rPr>
              <a:t> </a:t>
            </a:r>
            <a:r>
              <a:rPr dirty="0" sz="1250" spc="-30" i="1" u="sng">
                <a:latin typeface="Tahoma"/>
                <a:cs typeface="Tahoma"/>
              </a:rPr>
              <a:t>t</a:t>
            </a:r>
            <a:r>
              <a:rPr dirty="0" sz="1250" spc="-25" i="1" u="sng">
                <a:latin typeface="Tahoma"/>
                <a:cs typeface="Tahoma"/>
              </a:rPr>
              <a:t>r</a:t>
            </a:r>
            <a:r>
              <a:rPr dirty="0" sz="1250" spc="-30" i="1" u="sng">
                <a:latin typeface="Tahoma"/>
                <a:cs typeface="Tahoma"/>
              </a:rPr>
              <a:t>e</a:t>
            </a:r>
            <a:r>
              <a:rPr dirty="0" sz="1250" spc="-25" i="1" u="sng">
                <a:latin typeface="Tahoma"/>
                <a:cs typeface="Tahoma"/>
              </a:rPr>
              <a:t>ni</a:t>
            </a:r>
            <a:r>
              <a:rPr dirty="0" sz="1250" spc="-30" i="1" u="sng">
                <a:latin typeface="Tahoma"/>
                <a:cs typeface="Tahoma"/>
              </a:rPr>
              <a:t>n</a:t>
            </a:r>
            <a:r>
              <a:rPr dirty="0" sz="1250" spc="-35" i="1" u="sng">
                <a:latin typeface="Tahoma"/>
                <a:cs typeface="Tahoma"/>
              </a:rPr>
              <a:t>ga</a:t>
            </a:r>
            <a:r>
              <a:rPr dirty="0" sz="1250" spc="-30" i="1" u="sng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: </a:t>
            </a:r>
            <a:r>
              <a:rPr dirty="0" sz="1200" spc="-15">
                <a:latin typeface="Tahoma"/>
                <a:cs typeface="Tahoma"/>
              </a:rPr>
              <a:t>T</a:t>
            </a:r>
            <a:r>
              <a:rPr dirty="0" sz="1200" spc="-5">
                <a:latin typeface="Tahoma"/>
                <a:cs typeface="Tahoma"/>
              </a:rPr>
              <a:t>r</a:t>
            </a:r>
            <a:r>
              <a:rPr dirty="0" sz="1200">
                <a:latin typeface="Tahoma"/>
                <a:cs typeface="Tahoma"/>
              </a:rPr>
              <a:t>e</a:t>
            </a:r>
            <a:r>
              <a:rPr dirty="0" sz="1200" spc="-5">
                <a:latin typeface="Tahoma"/>
                <a:cs typeface="Tahoma"/>
              </a:rPr>
              <a:t>ni</a:t>
            </a:r>
            <a:r>
              <a:rPr dirty="0" sz="1200" spc="-5">
                <a:latin typeface="Tahoma"/>
                <a:cs typeface="Tahoma"/>
              </a:rPr>
              <a:t>n</a:t>
            </a:r>
            <a:r>
              <a:rPr dirty="0" sz="1200" spc="-10">
                <a:latin typeface="Tahoma"/>
                <a:cs typeface="Tahoma"/>
              </a:rPr>
              <a:t>g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</a:t>
            </a:r>
            <a:r>
              <a:rPr dirty="0" sz="1200" spc="-5">
                <a:latin typeface="Tahoma"/>
                <a:cs typeface="Tahoma"/>
              </a:rPr>
              <a:t>r</a:t>
            </a:r>
            <a:r>
              <a:rPr dirty="0" sz="1200" spc="-5">
                <a:latin typeface="Tahoma"/>
                <a:cs typeface="Tahoma"/>
              </a:rPr>
              <a:t>.1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990"/>
              </a:lnSpc>
            </a:pPr>
            <a:r>
              <a:rPr dirty="0" sz="1200" u="sng">
                <a:latin typeface="Times New Roman"/>
                <a:cs typeface="Times New Roman"/>
              </a:rPr>
              <a:t>Uvodni d</a:t>
            </a:r>
            <a:r>
              <a:rPr dirty="0" sz="1200" spc="-5" u="sng">
                <a:latin typeface="Times New Roman"/>
                <a:cs typeface="Times New Roman"/>
              </a:rPr>
              <a:t>eo</a:t>
            </a:r>
            <a:r>
              <a:rPr dirty="0" sz="1200">
                <a:latin typeface="Times New Roman"/>
                <a:cs typeface="Times New Roman"/>
              </a:rPr>
              <a:t>: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L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no t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mena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pro</a:t>
            </a:r>
            <a:r>
              <a:rPr dirty="0" sz="1200" spc="5">
                <a:latin typeface="Times New Roman"/>
                <a:cs typeface="Times New Roman"/>
              </a:rPr>
              <a:t>m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brzine   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</a:t>
            </a:r>
            <a:r>
              <a:rPr dirty="0" sz="1200">
                <a:latin typeface="Times New Roman"/>
                <a:cs typeface="Times New Roman"/>
              </a:rPr>
              <a:t>’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</a:pPr>
            <a:r>
              <a:rPr dirty="0" sz="1200" spc="-2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i su postrojeni u v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u 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visnosti od b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oja 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ili tri v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ste </a:t>
            </a:r>
            <a:r>
              <a:rPr dirty="0" sz="1200" spc="-5">
                <a:latin typeface="Times New Roman"/>
                <a:cs typeface="Times New Roman"/>
              </a:rPr>
              <a:t>)</a:t>
            </a:r>
            <a:r>
              <a:rPr dirty="0" sz="1200">
                <a:latin typeface="Times New Roman"/>
                <a:cs typeface="Times New Roman"/>
              </a:rPr>
              <a:t>, v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še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volinijsko</a:t>
            </a:r>
            <a:r>
              <a:rPr dirty="0" sz="1200">
                <a:latin typeface="Times New Roman"/>
                <a:cs typeface="Times New Roman"/>
              </a:rPr>
              <a:t> 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sa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njem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jednom i dva kont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kta,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nu p</a:t>
            </a:r>
            <a:r>
              <a:rPr dirty="0" sz="1200" spc="-5">
                <a:latin typeface="Times New Roman"/>
                <a:cs typeface="Times New Roman"/>
              </a:rPr>
              <a:t>ra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ge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 i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nu b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ine poskokom.</a:t>
            </a:r>
            <a:endParaRPr sz="1200">
              <a:latin typeface="Times New Roman"/>
              <a:cs typeface="Times New Roman"/>
            </a:endParaRPr>
          </a:p>
          <a:p>
            <a:pPr marL="12700" marR="2752725">
              <a:lnSpc>
                <a:spcPts val="1380"/>
              </a:lnSpc>
            </a:pPr>
            <a:r>
              <a:rPr dirty="0" sz="1200" u="sng">
                <a:latin typeface="Times New Roman"/>
                <a:cs typeface="Times New Roman"/>
              </a:rPr>
              <a:t>Prip</a:t>
            </a:r>
            <a:r>
              <a:rPr dirty="0" sz="1200" spc="-5" u="sng">
                <a:latin typeface="Times New Roman"/>
                <a:cs typeface="Times New Roman"/>
              </a:rPr>
              <a:t>re</a:t>
            </a:r>
            <a:r>
              <a:rPr dirty="0" sz="1200" u="sng">
                <a:latin typeface="Times New Roman"/>
                <a:cs typeface="Times New Roman"/>
              </a:rPr>
              <a:t>mni d</a:t>
            </a:r>
            <a:r>
              <a:rPr dirty="0" sz="1200" spc="-5" u="sng">
                <a:latin typeface="Times New Roman"/>
                <a:cs typeface="Times New Roman"/>
              </a:rPr>
              <a:t>e</a:t>
            </a:r>
            <a:r>
              <a:rPr dirty="0" sz="1200" u="sng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: Kompl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ks 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bi is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15</a:t>
            </a:r>
            <a:r>
              <a:rPr dirty="0" sz="1200">
                <a:latin typeface="Times New Roman"/>
                <a:cs typeface="Times New Roman"/>
              </a:rPr>
              <a:t>’ </a:t>
            </a:r>
            <a:r>
              <a:rPr dirty="0" sz="1200" u="sng">
                <a:latin typeface="Times New Roman"/>
                <a:cs typeface="Times New Roman"/>
              </a:rPr>
              <a:t>Gl</a:t>
            </a:r>
            <a:r>
              <a:rPr dirty="0" sz="1200" spc="-5" u="sng">
                <a:latin typeface="Times New Roman"/>
                <a:cs typeface="Times New Roman"/>
              </a:rPr>
              <a:t>a</a:t>
            </a:r>
            <a:r>
              <a:rPr dirty="0" sz="1200" u="sng">
                <a:latin typeface="Times New Roman"/>
                <a:cs typeface="Times New Roman"/>
              </a:rPr>
              <a:t>vni deo: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Kompleks 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bi 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– </a:t>
            </a:r>
            <a:r>
              <a:rPr dirty="0" sz="1200">
                <a:latin typeface="Times New Roman"/>
                <a:cs typeface="Times New Roman"/>
              </a:rPr>
              <a:t>15</a:t>
            </a:r>
            <a:r>
              <a:rPr dirty="0" sz="1200">
                <a:latin typeface="Times New Roman"/>
                <a:cs typeface="Times New Roman"/>
              </a:rPr>
              <a:t>’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</a:pPr>
            <a:r>
              <a:rPr dirty="0" sz="1200" spc="-300" u="sng">
                <a:latin typeface="Times New Roman"/>
                <a:cs typeface="Times New Roman"/>
              </a:rPr>
              <a:t> </a:t>
            </a:r>
            <a:r>
              <a:rPr dirty="0" sz="1200" spc="-15" u="sng">
                <a:latin typeface="Times New Roman"/>
                <a:cs typeface="Times New Roman"/>
              </a:rPr>
              <a:t>Z</a:t>
            </a:r>
            <a:r>
              <a:rPr dirty="0" sz="1200" spc="-5" u="sng">
                <a:latin typeface="Times New Roman"/>
                <a:cs typeface="Times New Roman"/>
              </a:rPr>
              <a:t>a</a:t>
            </a:r>
            <a:r>
              <a:rPr dirty="0" sz="1200" u="sng">
                <a:latin typeface="Times New Roman"/>
                <a:cs typeface="Times New Roman"/>
              </a:rPr>
              <a:t>v</a:t>
            </a:r>
            <a:r>
              <a:rPr dirty="0" sz="1200" spc="-290" u="sng">
                <a:latin typeface="Times New Roman"/>
                <a:cs typeface="Times New Roman"/>
              </a:rPr>
              <a:t> </a:t>
            </a:r>
            <a:r>
              <a:rPr dirty="0" sz="1200" u="sng">
                <a:latin typeface="Times New Roman"/>
                <a:cs typeface="Times New Roman"/>
              </a:rPr>
              <a:t>ršni d</a:t>
            </a:r>
            <a:r>
              <a:rPr dirty="0" sz="1200" spc="-5" u="sng">
                <a:latin typeface="Times New Roman"/>
                <a:cs typeface="Times New Roman"/>
              </a:rPr>
              <a:t>e</a:t>
            </a:r>
            <a:r>
              <a:rPr dirty="0" sz="1200" u="sng">
                <a:latin typeface="Times New Roman"/>
                <a:cs typeface="Times New Roman"/>
              </a:rPr>
              <a:t>o</a:t>
            </a:r>
            <a:r>
              <a:rPr dirty="0" sz="1200" spc="-300" u="sng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: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vlj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</a:t>
            </a:r>
            <a:r>
              <a:rPr dirty="0" sz="1200">
                <a:latin typeface="Times New Roman"/>
                <a:cs typeface="Times New Roman"/>
              </a:rPr>
              <a:t>’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3927644"/>
            <a:ext cx="5657215" cy="581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85"/>
              </a:lnSpc>
            </a:pPr>
            <a:r>
              <a:rPr dirty="0" sz="1200" spc="-15">
                <a:latin typeface="Tahoma"/>
                <a:cs typeface="Tahoma"/>
              </a:rPr>
              <a:t>T</a:t>
            </a:r>
            <a:r>
              <a:rPr dirty="0" sz="1200" spc="-5">
                <a:latin typeface="Tahoma"/>
                <a:cs typeface="Tahoma"/>
              </a:rPr>
              <a:t>r</a:t>
            </a:r>
            <a:r>
              <a:rPr dirty="0" sz="1200">
                <a:latin typeface="Tahoma"/>
                <a:cs typeface="Tahoma"/>
              </a:rPr>
              <a:t>e</a:t>
            </a:r>
            <a:r>
              <a:rPr dirty="0" sz="1200" spc="-5">
                <a:latin typeface="Tahoma"/>
                <a:cs typeface="Tahoma"/>
              </a:rPr>
              <a:t>ni</a:t>
            </a:r>
            <a:r>
              <a:rPr dirty="0" sz="1200" spc="-5">
                <a:latin typeface="Tahoma"/>
                <a:cs typeface="Tahoma"/>
              </a:rPr>
              <a:t>n</a:t>
            </a:r>
            <a:r>
              <a:rPr dirty="0" sz="1200" spc="-10">
                <a:latin typeface="Tahoma"/>
                <a:cs typeface="Tahoma"/>
              </a:rPr>
              <a:t>g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</a:t>
            </a:r>
            <a:r>
              <a:rPr dirty="0" sz="1200" spc="-5">
                <a:latin typeface="Tahoma"/>
                <a:cs typeface="Tahoma"/>
              </a:rPr>
              <a:t>r</a:t>
            </a:r>
            <a:r>
              <a:rPr dirty="0" sz="1200" spc="-5">
                <a:latin typeface="Tahoma"/>
                <a:cs typeface="Tahoma"/>
              </a:rPr>
              <a:t>.2</a:t>
            </a:r>
            <a:endParaRPr sz="1200">
              <a:latin typeface="Tahoma"/>
              <a:cs typeface="Tahoma"/>
            </a:endParaRPr>
          </a:p>
          <a:p>
            <a:pPr marL="12700" marR="217170">
              <a:lnSpc>
                <a:spcPts val="1380"/>
              </a:lnSpc>
              <a:spcBef>
                <a:spcPts val="40"/>
              </a:spcBef>
            </a:pPr>
            <a:r>
              <a:rPr dirty="0" sz="1200" u="sng">
                <a:latin typeface="Times New Roman"/>
                <a:cs typeface="Times New Roman"/>
              </a:rPr>
              <a:t>Uvodni d</a:t>
            </a:r>
            <a:r>
              <a:rPr dirty="0" sz="1200" spc="-5" u="sng">
                <a:latin typeface="Times New Roman"/>
                <a:cs typeface="Times New Roman"/>
              </a:rPr>
              <a:t>eo</a:t>
            </a:r>
            <a:r>
              <a:rPr dirty="0" sz="1200">
                <a:latin typeface="Times New Roman"/>
                <a:cs typeface="Times New Roman"/>
              </a:rPr>
              <a:t>: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L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no t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sme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trč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skokom i okr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tom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180 step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 </a:t>
            </a:r>
            <a:r>
              <a:rPr dirty="0" sz="1200">
                <a:latin typeface="Times New Roman"/>
                <a:cs typeface="Times New Roman"/>
              </a:rPr>
              <a:t>– 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un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</a:t>
            </a:r>
            <a:r>
              <a:rPr dirty="0" sz="1200">
                <a:latin typeface="Times New Roman"/>
                <a:cs typeface="Times New Roman"/>
              </a:rPr>
              <a:t>’</a:t>
            </a:r>
            <a:endParaRPr sz="1200">
              <a:latin typeface="Times New Roman"/>
              <a:cs typeface="Times New Roman"/>
            </a:endParaRPr>
          </a:p>
          <a:p>
            <a:pPr marL="12700" marR="16510">
              <a:lnSpc>
                <a:spcPts val="1380"/>
              </a:lnSpc>
            </a:pPr>
            <a:r>
              <a:rPr dirty="0" sz="1200" spc="-2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i su postrojeni u v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u 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visnosti od b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oja 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ili tri v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ste </a:t>
            </a:r>
            <a:r>
              <a:rPr dirty="0" sz="1200" spc="-5">
                <a:latin typeface="Times New Roman"/>
                <a:cs typeface="Times New Roman"/>
              </a:rPr>
              <a:t>)</a:t>
            </a:r>
            <a:r>
              <a:rPr dirty="0" sz="1200">
                <a:latin typeface="Times New Roman"/>
                <a:cs typeface="Times New Roman"/>
              </a:rPr>
              <a:t>, v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še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volinijsko</a:t>
            </a:r>
            <a:r>
              <a:rPr dirty="0" sz="1200">
                <a:latin typeface="Times New Roman"/>
                <a:cs typeface="Times New Roman"/>
              </a:rPr>
              <a:t> 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u j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dnom kont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ktu, suno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ni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odskok i okr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180 st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 i 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stave</a:t>
            </a:r>
            <a:r>
              <a:rPr dirty="0" sz="1200">
                <a:latin typeface="Times New Roman"/>
                <a:cs typeface="Times New Roman"/>
              </a:rPr>
              <a:t> 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njem un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  <a:p>
            <a:pPr marL="12700" marR="2766060">
              <a:lnSpc>
                <a:spcPts val="1380"/>
              </a:lnSpc>
            </a:pPr>
            <a:r>
              <a:rPr dirty="0" sz="1200" u="sng">
                <a:latin typeface="Times New Roman"/>
                <a:cs typeface="Times New Roman"/>
              </a:rPr>
              <a:t>Prip</a:t>
            </a:r>
            <a:r>
              <a:rPr dirty="0" sz="1200" spc="-5" u="sng">
                <a:latin typeface="Times New Roman"/>
                <a:cs typeface="Times New Roman"/>
              </a:rPr>
              <a:t>re</a:t>
            </a:r>
            <a:r>
              <a:rPr dirty="0" sz="1200" u="sng">
                <a:latin typeface="Times New Roman"/>
                <a:cs typeface="Times New Roman"/>
              </a:rPr>
              <a:t>mni d</a:t>
            </a:r>
            <a:r>
              <a:rPr dirty="0" sz="1200" spc="-5" u="sng">
                <a:latin typeface="Times New Roman"/>
                <a:cs typeface="Times New Roman"/>
              </a:rPr>
              <a:t>e</a:t>
            </a:r>
            <a:r>
              <a:rPr dirty="0" sz="1200" u="sng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: Kompl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ks 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15</a:t>
            </a:r>
            <a:r>
              <a:rPr dirty="0" sz="1200">
                <a:latin typeface="Times New Roman"/>
                <a:cs typeface="Times New Roman"/>
              </a:rPr>
              <a:t>’ </a:t>
            </a:r>
            <a:r>
              <a:rPr dirty="0" sz="1200" u="sng">
                <a:latin typeface="Times New Roman"/>
                <a:cs typeface="Times New Roman"/>
              </a:rPr>
              <a:t>Gl</a:t>
            </a:r>
            <a:r>
              <a:rPr dirty="0" sz="1200" spc="-5" u="sng">
                <a:latin typeface="Times New Roman"/>
                <a:cs typeface="Times New Roman"/>
              </a:rPr>
              <a:t>a</a:t>
            </a:r>
            <a:r>
              <a:rPr dirty="0" sz="1200" u="sng">
                <a:latin typeface="Times New Roman"/>
                <a:cs typeface="Times New Roman"/>
              </a:rPr>
              <a:t>vni deo: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Kompleks 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bi 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– </a:t>
            </a:r>
            <a:r>
              <a:rPr dirty="0" sz="1200">
                <a:latin typeface="Times New Roman"/>
                <a:cs typeface="Times New Roman"/>
              </a:rPr>
              <a:t>15</a:t>
            </a:r>
            <a:r>
              <a:rPr dirty="0" sz="1200">
                <a:latin typeface="Times New Roman"/>
                <a:cs typeface="Times New Roman"/>
              </a:rPr>
              <a:t>’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</a:pPr>
            <a:r>
              <a:rPr dirty="0" sz="1200" spc="-300" u="sng">
                <a:latin typeface="Times New Roman"/>
                <a:cs typeface="Times New Roman"/>
              </a:rPr>
              <a:t> </a:t>
            </a:r>
            <a:r>
              <a:rPr dirty="0" sz="1200" spc="-15" u="sng">
                <a:latin typeface="Times New Roman"/>
                <a:cs typeface="Times New Roman"/>
              </a:rPr>
              <a:t>Z</a:t>
            </a:r>
            <a:r>
              <a:rPr dirty="0" sz="1200" spc="-5" u="sng">
                <a:latin typeface="Times New Roman"/>
                <a:cs typeface="Times New Roman"/>
              </a:rPr>
              <a:t>a</a:t>
            </a:r>
            <a:r>
              <a:rPr dirty="0" sz="1200" u="sng">
                <a:latin typeface="Times New Roman"/>
                <a:cs typeface="Times New Roman"/>
              </a:rPr>
              <a:t>v</a:t>
            </a:r>
            <a:r>
              <a:rPr dirty="0" sz="1200" spc="-290" u="sng">
                <a:latin typeface="Times New Roman"/>
                <a:cs typeface="Times New Roman"/>
              </a:rPr>
              <a:t> </a:t>
            </a:r>
            <a:r>
              <a:rPr dirty="0" sz="1200" u="sng">
                <a:latin typeface="Times New Roman"/>
                <a:cs typeface="Times New Roman"/>
              </a:rPr>
              <a:t>ršni d</a:t>
            </a:r>
            <a:r>
              <a:rPr dirty="0" sz="1200" spc="-5" u="sng">
                <a:latin typeface="Times New Roman"/>
                <a:cs typeface="Times New Roman"/>
              </a:rPr>
              <a:t>e</a:t>
            </a:r>
            <a:r>
              <a:rPr dirty="0" sz="1200" u="sng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: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vlj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</a:t>
            </a:r>
            <a:r>
              <a:rPr dirty="0" sz="1200">
                <a:latin typeface="Times New Roman"/>
                <a:cs typeface="Times New Roman"/>
              </a:rPr>
              <a:t>’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90"/>
              </a:lnSpc>
            </a:pPr>
            <a:r>
              <a:rPr dirty="0" sz="1200" spc="-15">
                <a:latin typeface="Tahoma"/>
                <a:cs typeface="Tahoma"/>
              </a:rPr>
              <a:t>T</a:t>
            </a:r>
            <a:r>
              <a:rPr dirty="0" sz="1200" spc="-5">
                <a:latin typeface="Tahoma"/>
                <a:cs typeface="Tahoma"/>
              </a:rPr>
              <a:t>r</a:t>
            </a:r>
            <a:r>
              <a:rPr dirty="0" sz="1200">
                <a:latin typeface="Tahoma"/>
                <a:cs typeface="Tahoma"/>
              </a:rPr>
              <a:t>e</a:t>
            </a:r>
            <a:r>
              <a:rPr dirty="0" sz="1200" spc="-5">
                <a:latin typeface="Tahoma"/>
                <a:cs typeface="Tahoma"/>
              </a:rPr>
              <a:t>ni</a:t>
            </a:r>
            <a:r>
              <a:rPr dirty="0" sz="1200" spc="-5">
                <a:latin typeface="Tahoma"/>
                <a:cs typeface="Tahoma"/>
              </a:rPr>
              <a:t>n</a:t>
            </a:r>
            <a:r>
              <a:rPr dirty="0" sz="1200" spc="-10">
                <a:latin typeface="Tahoma"/>
                <a:cs typeface="Tahoma"/>
              </a:rPr>
              <a:t>g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</a:t>
            </a:r>
            <a:r>
              <a:rPr dirty="0" sz="1200" spc="-5">
                <a:latin typeface="Tahoma"/>
                <a:cs typeface="Tahoma"/>
              </a:rPr>
              <a:t>r</a:t>
            </a:r>
            <a:r>
              <a:rPr dirty="0" sz="1200" spc="-5">
                <a:latin typeface="Tahoma"/>
                <a:cs typeface="Tahoma"/>
              </a:rPr>
              <a:t>.3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ts val="1380"/>
              </a:lnSpc>
              <a:spcBef>
                <a:spcPts val="45"/>
              </a:spcBef>
            </a:pPr>
            <a:r>
              <a:rPr dirty="0" sz="1200" u="sng">
                <a:latin typeface="Times New Roman"/>
                <a:cs typeface="Times New Roman"/>
              </a:rPr>
              <a:t>Uvodni d</a:t>
            </a:r>
            <a:r>
              <a:rPr dirty="0" sz="1200" spc="-5" u="sng">
                <a:latin typeface="Times New Roman"/>
                <a:cs typeface="Times New Roman"/>
              </a:rPr>
              <a:t>eo</a:t>
            </a:r>
            <a:r>
              <a:rPr dirty="0" sz="1200">
                <a:latin typeface="Times New Roman"/>
                <a:cs typeface="Times New Roman"/>
              </a:rPr>
              <a:t>: Hv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talica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ru</a:t>
            </a:r>
            <a:r>
              <a:rPr dirty="0" sz="1200" spc="10">
                <a:latin typeface="Times New Roman"/>
                <a:cs typeface="Times New Roman"/>
              </a:rPr>
              <a:t>.</a:t>
            </a:r>
            <a:r>
              <a:rPr dirty="0" sz="1200" spc="-2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i su </a:t>
            </a:r>
            <a:r>
              <a:rPr dirty="0" sz="1200">
                <a:latin typeface="Times New Roman"/>
                <a:cs typeface="Times New Roman"/>
              </a:rPr>
              <a:t>pod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 u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rove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½ 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 sv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o juri svog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u="sng">
                <a:latin typeface="Times New Roman"/>
                <a:cs typeface="Times New Roman"/>
              </a:rPr>
              <a:t>Prip</a:t>
            </a:r>
            <a:r>
              <a:rPr dirty="0" sz="1200" spc="-5" u="sng">
                <a:latin typeface="Times New Roman"/>
                <a:cs typeface="Times New Roman"/>
              </a:rPr>
              <a:t>re</a:t>
            </a:r>
            <a:r>
              <a:rPr dirty="0" sz="1200" u="sng">
                <a:latin typeface="Times New Roman"/>
                <a:cs typeface="Times New Roman"/>
              </a:rPr>
              <a:t>mni d</a:t>
            </a:r>
            <a:r>
              <a:rPr dirty="0" sz="1200" spc="-5" u="sng">
                <a:latin typeface="Times New Roman"/>
                <a:cs typeface="Times New Roman"/>
              </a:rPr>
              <a:t>e</a:t>
            </a:r>
            <a:r>
              <a:rPr dirty="0" sz="1200" u="sng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: Kompl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ks 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15</a:t>
            </a:r>
            <a:r>
              <a:rPr dirty="0" sz="1200">
                <a:latin typeface="Times New Roman"/>
                <a:cs typeface="Times New Roman"/>
              </a:rPr>
              <a:t>’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200" u="sng">
                <a:latin typeface="Times New Roman"/>
                <a:cs typeface="Times New Roman"/>
              </a:rPr>
              <a:t>Gl</a:t>
            </a:r>
            <a:r>
              <a:rPr dirty="0" sz="1200" spc="-5" u="sng">
                <a:latin typeface="Times New Roman"/>
                <a:cs typeface="Times New Roman"/>
              </a:rPr>
              <a:t>a</a:t>
            </a:r>
            <a:r>
              <a:rPr dirty="0" sz="1200" u="sng">
                <a:latin typeface="Times New Roman"/>
                <a:cs typeface="Times New Roman"/>
              </a:rPr>
              <a:t>vni deo: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Kompleks 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bi 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– </a:t>
            </a:r>
            <a:r>
              <a:rPr dirty="0" sz="1200">
                <a:latin typeface="Times New Roman"/>
                <a:cs typeface="Times New Roman"/>
              </a:rPr>
              <a:t>15</a:t>
            </a:r>
            <a:r>
              <a:rPr dirty="0" sz="1200">
                <a:latin typeface="Times New Roman"/>
                <a:cs typeface="Times New Roman"/>
              </a:rPr>
              <a:t>’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 spc="-300" u="sng">
                <a:latin typeface="Times New Roman"/>
                <a:cs typeface="Times New Roman"/>
              </a:rPr>
              <a:t> </a:t>
            </a:r>
            <a:r>
              <a:rPr dirty="0" sz="1200" spc="-15" u="sng">
                <a:latin typeface="Times New Roman"/>
                <a:cs typeface="Times New Roman"/>
              </a:rPr>
              <a:t>Z</a:t>
            </a:r>
            <a:r>
              <a:rPr dirty="0" sz="1200" spc="-5" u="sng">
                <a:latin typeface="Times New Roman"/>
                <a:cs typeface="Times New Roman"/>
              </a:rPr>
              <a:t>a</a:t>
            </a:r>
            <a:r>
              <a:rPr dirty="0" sz="1200" u="sng">
                <a:latin typeface="Times New Roman"/>
                <a:cs typeface="Times New Roman"/>
              </a:rPr>
              <a:t>v</a:t>
            </a:r>
            <a:r>
              <a:rPr dirty="0" sz="1200" spc="-290" u="sng">
                <a:latin typeface="Times New Roman"/>
                <a:cs typeface="Times New Roman"/>
              </a:rPr>
              <a:t> </a:t>
            </a:r>
            <a:r>
              <a:rPr dirty="0" sz="1200" u="sng">
                <a:latin typeface="Times New Roman"/>
                <a:cs typeface="Times New Roman"/>
              </a:rPr>
              <a:t>ršni d</a:t>
            </a:r>
            <a:r>
              <a:rPr dirty="0" sz="1200" spc="-5" u="sng">
                <a:latin typeface="Times New Roman"/>
                <a:cs typeface="Times New Roman"/>
              </a:rPr>
              <a:t>e</a:t>
            </a:r>
            <a:r>
              <a:rPr dirty="0" sz="1200" u="sng">
                <a:latin typeface="Times New Roman"/>
                <a:cs typeface="Times New Roman"/>
              </a:rPr>
              <a:t>o</a:t>
            </a:r>
            <a:r>
              <a:rPr dirty="0" sz="1200" spc="-300" u="sng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: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vlj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</a:t>
            </a:r>
            <a:r>
              <a:rPr dirty="0" sz="1200">
                <a:latin typeface="Times New Roman"/>
                <a:cs typeface="Times New Roman"/>
              </a:rPr>
              <a:t>’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385"/>
              </a:lnSpc>
            </a:pPr>
            <a:r>
              <a:rPr dirty="0" sz="1200" spc="-15">
                <a:latin typeface="Tahoma"/>
                <a:cs typeface="Tahoma"/>
              </a:rPr>
              <a:t>T</a:t>
            </a:r>
            <a:r>
              <a:rPr dirty="0" sz="1200" spc="-5">
                <a:latin typeface="Tahoma"/>
                <a:cs typeface="Tahoma"/>
              </a:rPr>
              <a:t>r</a:t>
            </a:r>
            <a:r>
              <a:rPr dirty="0" sz="1200">
                <a:latin typeface="Tahoma"/>
                <a:cs typeface="Tahoma"/>
              </a:rPr>
              <a:t>e</a:t>
            </a:r>
            <a:r>
              <a:rPr dirty="0" sz="1200" spc="-5">
                <a:latin typeface="Tahoma"/>
                <a:cs typeface="Tahoma"/>
              </a:rPr>
              <a:t>ni</a:t>
            </a:r>
            <a:r>
              <a:rPr dirty="0" sz="1200" spc="-5">
                <a:latin typeface="Tahoma"/>
                <a:cs typeface="Tahoma"/>
              </a:rPr>
              <a:t>n</a:t>
            </a:r>
            <a:r>
              <a:rPr dirty="0" sz="1200" spc="-10">
                <a:latin typeface="Tahoma"/>
                <a:cs typeface="Tahoma"/>
              </a:rPr>
              <a:t>g</a:t>
            </a:r>
            <a:r>
              <a:rPr dirty="0" sz="1200" spc="-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</a:t>
            </a:r>
            <a:r>
              <a:rPr dirty="0" sz="1200" spc="-5">
                <a:latin typeface="Tahoma"/>
                <a:cs typeface="Tahoma"/>
              </a:rPr>
              <a:t>r</a:t>
            </a:r>
            <a:r>
              <a:rPr dirty="0" sz="1200" spc="-5">
                <a:latin typeface="Tahoma"/>
                <a:cs typeface="Tahoma"/>
              </a:rPr>
              <a:t>.4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355"/>
              </a:lnSpc>
            </a:pPr>
            <a:r>
              <a:rPr dirty="0" sz="1200" u="sng">
                <a:latin typeface="Times New Roman"/>
                <a:cs typeface="Times New Roman"/>
              </a:rPr>
              <a:t>Uvodni d</a:t>
            </a:r>
            <a:r>
              <a:rPr dirty="0" sz="1200" spc="-5" u="sng">
                <a:latin typeface="Times New Roman"/>
                <a:cs typeface="Times New Roman"/>
              </a:rPr>
              <a:t>eo</a:t>
            </a:r>
            <a:r>
              <a:rPr dirty="0" sz="1200">
                <a:latin typeface="Times New Roman"/>
                <a:cs typeface="Times New Roman"/>
              </a:rPr>
              <a:t>: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L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no t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–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mena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pro</a:t>
            </a:r>
            <a:r>
              <a:rPr dirty="0" sz="1200" spc="5">
                <a:latin typeface="Times New Roman"/>
                <a:cs typeface="Times New Roman"/>
              </a:rPr>
              <a:t>m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brzine  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</a:t>
            </a:r>
            <a:r>
              <a:rPr dirty="0" sz="1200">
                <a:latin typeface="Times New Roman"/>
                <a:cs typeface="Times New Roman"/>
              </a:rPr>
              <a:t>’</a:t>
            </a:r>
            <a:endParaRPr sz="1200">
              <a:latin typeface="Times New Roman"/>
              <a:cs typeface="Times New Roman"/>
            </a:endParaRPr>
          </a:p>
          <a:p>
            <a:pPr marL="12700" marR="17780">
              <a:lnSpc>
                <a:spcPts val="1380"/>
              </a:lnSpc>
              <a:spcBef>
                <a:spcPts val="65"/>
              </a:spcBef>
            </a:pPr>
            <a:r>
              <a:rPr dirty="0" sz="1200" spc="-2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i su postrojeni u v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u 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visnosti od b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oja 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ili tri v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ste </a:t>
            </a:r>
            <a:r>
              <a:rPr dirty="0" sz="1200" spc="-5">
                <a:latin typeface="Times New Roman"/>
                <a:cs typeface="Times New Roman"/>
              </a:rPr>
              <a:t>)</a:t>
            </a:r>
            <a:r>
              <a:rPr dirty="0" sz="1200">
                <a:latin typeface="Times New Roman"/>
                <a:cs typeface="Times New Roman"/>
              </a:rPr>
              <a:t>, v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še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volinijsko</a:t>
            </a:r>
            <a:r>
              <a:rPr dirty="0" sz="1200">
                <a:latin typeface="Times New Roman"/>
                <a:cs typeface="Times New Roman"/>
              </a:rPr>
              <a:t> 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sa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njem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jednom i dva kont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kta,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nu p</a:t>
            </a:r>
            <a:r>
              <a:rPr dirty="0" sz="1200" spc="-5">
                <a:latin typeface="Times New Roman"/>
                <a:cs typeface="Times New Roman"/>
              </a:rPr>
              <a:t>ra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ge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 i</a:t>
            </a:r>
            <a:r>
              <a:rPr dirty="0" sz="1200">
                <a:latin typeface="Times New Roman"/>
                <a:cs typeface="Times New Roman"/>
              </a:rPr>
              <a:t> 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nu b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ine poskokom.</a:t>
            </a:r>
            <a:endParaRPr sz="1200">
              <a:latin typeface="Times New Roman"/>
              <a:cs typeface="Times New Roman"/>
            </a:endParaRPr>
          </a:p>
          <a:p>
            <a:pPr marL="12700" marR="2766060">
              <a:lnSpc>
                <a:spcPts val="1380"/>
              </a:lnSpc>
            </a:pPr>
            <a:r>
              <a:rPr dirty="0" sz="1200" u="sng">
                <a:latin typeface="Times New Roman"/>
                <a:cs typeface="Times New Roman"/>
              </a:rPr>
              <a:t>Prip</a:t>
            </a:r>
            <a:r>
              <a:rPr dirty="0" sz="1200" spc="-5" u="sng">
                <a:latin typeface="Times New Roman"/>
                <a:cs typeface="Times New Roman"/>
              </a:rPr>
              <a:t>re</a:t>
            </a:r>
            <a:r>
              <a:rPr dirty="0" sz="1200" u="sng">
                <a:latin typeface="Times New Roman"/>
                <a:cs typeface="Times New Roman"/>
              </a:rPr>
              <a:t>mni d</a:t>
            </a:r>
            <a:r>
              <a:rPr dirty="0" sz="1200" spc="-5" u="sng">
                <a:latin typeface="Times New Roman"/>
                <a:cs typeface="Times New Roman"/>
              </a:rPr>
              <a:t>e</a:t>
            </a:r>
            <a:r>
              <a:rPr dirty="0" sz="1200" u="sng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: Kompl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ks 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15</a:t>
            </a:r>
            <a:r>
              <a:rPr dirty="0" sz="1200">
                <a:latin typeface="Times New Roman"/>
                <a:cs typeface="Times New Roman"/>
              </a:rPr>
              <a:t>’ </a:t>
            </a:r>
            <a:r>
              <a:rPr dirty="0" sz="1200" u="sng">
                <a:latin typeface="Times New Roman"/>
                <a:cs typeface="Times New Roman"/>
              </a:rPr>
              <a:t>Gl</a:t>
            </a:r>
            <a:r>
              <a:rPr dirty="0" sz="1200" spc="-5" u="sng">
                <a:latin typeface="Times New Roman"/>
                <a:cs typeface="Times New Roman"/>
              </a:rPr>
              <a:t>a</a:t>
            </a:r>
            <a:r>
              <a:rPr dirty="0" sz="1200" u="sng">
                <a:latin typeface="Times New Roman"/>
                <a:cs typeface="Times New Roman"/>
              </a:rPr>
              <a:t>vni deo: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Kompleks 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bi 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– </a:t>
            </a:r>
            <a:r>
              <a:rPr dirty="0" sz="1200">
                <a:latin typeface="Times New Roman"/>
                <a:cs typeface="Times New Roman"/>
              </a:rPr>
              <a:t>15</a:t>
            </a:r>
            <a:r>
              <a:rPr dirty="0" sz="1200">
                <a:latin typeface="Times New Roman"/>
                <a:cs typeface="Times New Roman"/>
              </a:rPr>
              <a:t>’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</a:pPr>
            <a:r>
              <a:rPr dirty="0" sz="1200" spc="-300" u="sng">
                <a:latin typeface="Times New Roman"/>
                <a:cs typeface="Times New Roman"/>
              </a:rPr>
              <a:t> </a:t>
            </a:r>
            <a:r>
              <a:rPr dirty="0" sz="1200" spc="-15" u="sng">
                <a:latin typeface="Times New Roman"/>
                <a:cs typeface="Times New Roman"/>
              </a:rPr>
              <a:t>Z</a:t>
            </a:r>
            <a:r>
              <a:rPr dirty="0" sz="1200" spc="-5" u="sng">
                <a:latin typeface="Times New Roman"/>
                <a:cs typeface="Times New Roman"/>
              </a:rPr>
              <a:t>a</a:t>
            </a:r>
            <a:r>
              <a:rPr dirty="0" sz="1200" u="sng">
                <a:latin typeface="Times New Roman"/>
                <a:cs typeface="Times New Roman"/>
              </a:rPr>
              <a:t>v</a:t>
            </a:r>
            <a:r>
              <a:rPr dirty="0" sz="1200" spc="-290" u="sng">
                <a:latin typeface="Times New Roman"/>
                <a:cs typeface="Times New Roman"/>
              </a:rPr>
              <a:t> </a:t>
            </a:r>
            <a:r>
              <a:rPr dirty="0" sz="1200" u="sng">
                <a:latin typeface="Times New Roman"/>
                <a:cs typeface="Times New Roman"/>
              </a:rPr>
              <a:t>ršni d</a:t>
            </a:r>
            <a:r>
              <a:rPr dirty="0" sz="1200" spc="-5" u="sng">
                <a:latin typeface="Times New Roman"/>
                <a:cs typeface="Times New Roman"/>
              </a:rPr>
              <a:t>e</a:t>
            </a:r>
            <a:r>
              <a:rPr dirty="0" sz="1200" u="sng">
                <a:latin typeface="Times New Roman"/>
                <a:cs typeface="Times New Roman"/>
              </a:rPr>
              <a:t>o</a:t>
            </a:r>
            <a:r>
              <a:rPr dirty="0" sz="1200" spc="-300" u="sng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: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vlj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</a:t>
            </a:r>
            <a:r>
              <a:rPr dirty="0" sz="1200">
                <a:latin typeface="Times New Roman"/>
                <a:cs typeface="Times New Roman"/>
              </a:rPr>
              <a:t>’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90"/>
              </a:lnSpc>
            </a:pPr>
            <a:r>
              <a:rPr dirty="0" sz="1200" spc="-15">
                <a:latin typeface="Tahoma"/>
                <a:cs typeface="Tahoma"/>
              </a:rPr>
              <a:t>T</a:t>
            </a:r>
            <a:r>
              <a:rPr dirty="0" sz="1200" spc="-5">
                <a:latin typeface="Tahoma"/>
                <a:cs typeface="Tahoma"/>
              </a:rPr>
              <a:t>r</a:t>
            </a:r>
            <a:r>
              <a:rPr dirty="0" sz="1200">
                <a:latin typeface="Tahoma"/>
                <a:cs typeface="Tahoma"/>
              </a:rPr>
              <a:t>e</a:t>
            </a:r>
            <a:r>
              <a:rPr dirty="0" sz="1200" spc="-5">
                <a:latin typeface="Tahoma"/>
                <a:cs typeface="Tahoma"/>
              </a:rPr>
              <a:t>ni</a:t>
            </a:r>
            <a:r>
              <a:rPr dirty="0" sz="1200" spc="-5">
                <a:latin typeface="Tahoma"/>
                <a:cs typeface="Tahoma"/>
              </a:rPr>
              <a:t>n</a:t>
            </a:r>
            <a:r>
              <a:rPr dirty="0" sz="1200" spc="-10">
                <a:latin typeface="Tahoma"/>
                <a:cs typeface="Tahoma"/>
              </a:rPr>
              <a:t>g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</a:t>
            </a:r>
            <a:r>
              <a:rPr dirty="0" sz="1200" spc="-5">
                <a:latin typeface="Tahoma"/>
                <a:cs typeface="Tahoma"/>
              </a:rPr>
              <a:t>r</a:t>
            </a:r>
            <a:r>
              <a:rPr dirty="0" sz="1200" spc="-5">
                <a:latin typeface="Tahoma"/>
                <a:cs typeface="Tahoma"/>
              </a:rPr>
              <a:t>.5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dirty="0" sz="1200" u="sng">
                <a:latin typeface="Times New Roman"/>
                <a:cs typeface="Times New Roman"/>
              </a:rPr>
              <a:t>Uvodni d</a:t>
            </a:r>
            <a:r>
              <a:rPr dirty="0" sz="1200" spc="-5" u="sng">
                <a:latin typeface="Times New Roman"/>
                <a:cs typeface="Times New Roman"/>
              </a:rPr>
              <a:t>eo</a:t>
            </a:r>
            <a:r>
              <a:rPr dirty="0" sz="1200">
                <a:latin typeface="Times New Roman"/>
                <a:cs typeface="Times New Roman"/>
              </a:rPr>
              <a:t>:  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</a:t>
            </a:r>
            <a:r>
              <a:rPr dirty="0" sz="1200">
                <a:latin typeface="Times New Roman"/>
                <a:cs typeface="Times New Roman"/>
              </a:rPr>
              <a:t>’</a:t>
            </a:r>
            <a:endParaRPr sz="1200">
              <a:latin typeface="Times New Roman"/>
              <a:cs typeface="Times New Roman"/>
            </a:endParaRPr>
          </a:p>
          <a:p>
            <a:pPr marL="12700" marR="15875">
              <a:lnSpc>
                <a:spcPts val="1380"/>
              </a:lnSpc>
              <a:spcBef>
                <a:spcPts val="65"/>
              </a:spcBef>
            </a:pPr>
            <a:r>
              <a:rPr dirty="0" sz="1200" spc="-2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i su postrojeni u v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u 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visnosti od b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oja 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ili tri v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ste </a:t>
            </a:r>
            <a:r>
              <a:rPr dirty="0" sz="1200" spc="-5">
                <a:latin typeface="Times New Roman"/>
                <a:cs typeface="Times New Roman"/>
              </a:rPr>
              <a:t>)</a:t>
            </a:r>
            <a:r>
              <a:rPr dirty="0" sz="1200">
                <a:latin typeface="Times New Roman"/>
                <a:cs typeface="Times New Roman"/>
              </a:rPr>
              <a:t>, v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še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volinijsko</a:t>
            </a:r>
            <a:r>
              <a:rPr dirty="0" sz="1200">
                <a:latin typeface="Times New Roman"/>
                <a:cs typeface="Times New Roman"/>
              </a:rPr>
              <a:t> 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 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u j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dnom kont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ktu, suno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ni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odskok i okr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180 st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 i 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stave</a:t>
            </a:r>
            <a:r>
              <a:rPr dirty="0" sz="1200">
                <a:latin typeface="Times New Roman"/>
                <a:cs typeface="Times New Roman"/>
              </a:rPr>
              <a:t> 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njem un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  <a:p>
            <a:pPr marL="12700" marR="2766060">
              <a:lnSpc>
                <a:spcPts val="1380"/>
              </a:lnSpc>
            </a:pPr>
            <a:r>
              <a:rPr dirty="0" sz="1200" u="sng">
                <a:latin typeface="Times New Roman"/>
                <a:cs typeface="Times New Roman"/>
              </a:rPr>
              <a:t>Prip</a:t>
            </a:r>
            <a:r>
              <a:rPr dirty="0" sz="1200" spc="-5" u="sng">
                <a:latin typeface="Times New Roman"/>
                <a:cs typeface="Times New Roman"/>
              </a:rPr>
              <a:t>re</a:t>
            </a:r>
            <a:r>
              <a:rPr dirty="0" sz="1200" u="sng">
                <a:latin typeface="Times New Roman"/>
                <a:cs typeface="Times New Roman"/>
              </a:rPr>
              <a:t>mni d</a:t>
            </a:r>
            <a:r>
              <a:rPr dirty="0" sz="1200" spc="-5" u="sng">
                <a:latin typeface="Times New Roman"/>
                <a:cs typeface="Times New Roman"/>
              </a:rPr>
              <a:t>e</a:t>
            </a:r>
            <a:r>
              <a:rPr dirty="0" sz="1200" u="sng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: Kompl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ks 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15</a:t>
            </a:r>
            <a:r>
              <a:rPr dirty="0" sz="1200">
                <a:latin typeface="Times New Roman"/>
                <a:cs typeface="Times New Roman"/>
              </a:rPr>
              <a:t>’ </a:t>
            </a:r>
            <a:r>
              <a:rPr dirty="0" sz="1200" u="sng">
                <a:latin typeface="Times New Roman"/>
                <a:cs typeface="Times New Roman"/>
              </a:rPr>
              <a:t>Gl</a:t>
            </a:r>
            <a:r>
              <a:rPr dirty="0" sz="1200" spc="-5" u="sng">
                <a:latin typeface="Times New Roman"/>
                <a:cs typeface="Times New Roman"/>
              </a:rPr>
              <a:t>a</a:t>
            </a:r>
            <a:r>
              <a:rPr dirty="0" sz="1200" u="sng">
                <a:latin typeface="Times New Roman"/>
                <a:cs typeface="Times New Roman"/>
              </a:rPr>
              <a:t>vni deo: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Kompleks 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bi 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– </a:t>
            </a:r>
            <a:r>
              <a:rPr dirty="0" sz="1200">
                <a:latin typeface="Times New Roman"/>
                <a:cs typeface="Times New Roman"/>
              </a:rPr>
              <a:t>15</a:t>
            </a:r>
            <a:r>
              <a:rPr dirty="0" sz="1200">
                <a:latin typeface="Times New Roman"/>
                <a:cs typeface="Times New Roman"/>
              </a:rPr>
              <a:t>’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</a:pPr>
            <a:r>
              <a:rPr dirty="0" sz="1200" spc="-300" u="sng">
                <a:latin typeface="Times New Roman"/>
                <a:cs typeface="Times New Roman"/>
              </a:rPr>
              <a:t> </a:t>
            </a:r>
            <a:r>
              <a:rPr dirty="0" sz="1200" spc="-15" u="sng">
                <a:latin typeface="Times New Roman"/>
                <a:cs typeface="Times New Roman"/>
              </a:rPr>
              <a:t>Z</a:t>
            </a:r>
            <a:r>
              <a:rPr dirty="0" sz="1200" spc="-5" u="sng">
                <a:latin typeface="Times New Roman"/>
                <a:cs typeface="Times New Roman"/>
              </a:rPr>
              <a:t>a</a:t>
            </a:r>
            <a:r>
              <a:rPr dirty="0" sz="1200" u="sng">
                <a:latin typeface="Times New Roman"/>
                <a:cs typeface="Times New Roman"/>
              </a:rPr>
              <a:t>v</a:t>
            </a:r>
            <a:r>
              <a:rPr dirty="0" sz="1200" spc="-290" u="sng">
                <a:latin typeface="Times New Roman"/>
                <a:cs typeface="Times New Roman"/>
              </a:rPr>
              <a:t> </a:t>
            </a:r>
            <a:r>
              <a:rPr dirty="0" sz="1200" u="sng">
                <a:latin typeface="Times New Roman"/>
                <a:cs typeface="Times New Roman"/>
              </a:rPr>
              <a:t>ršni d</a:t>
            </a:r>
            <a:r>
              <a:rPr dirty="0" sz="1200" spc="-5" u="sng">
                <a:latin typeface="Times New Roman"/>
                <a:cs typeface="Times New Roman"/>
              </a:rPr>
              <a:t>e</a:t>
            </a:r>
            <a:r>
              <a:rPr dirty="0" sz="1200" u="sng">
                <a:latin typeface="Times New Roman"/>
                <a:cs typeface="Times New Roman"/>
              </a:rPr>
              <a:t>o</a:t>
            </a:r>
            <a:r>
              <a:rPr dirty="0" sz="1200" spc="-300" u="sng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: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vlj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</a:t>
            </a:r>
            <a:r>
              <a:rPr dirty="0" sz="1200">
                <a:latin typeface="Times New Roman"/>
                <a:cs typeface="Times New Roman"/>
              </a:rPr>
              <a:t>’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410" y="4749799"/>
            <a:ext cx="2696844" cy="3416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989" y="900429"/>
            <a:ext cx="2752090" cy="3438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237101" y="1663355"/>
            <a:ext cx="77089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 i="1" u="heavy">
                <a:latin typeface="Arial Narrow"/>
                <a:cs typeface="Arial Narrow"/>
              </a:rPr>
              <a:t>Gla</a:t>
            </a:r>
            <a:r>
              <a:rPr dirty="0" sz="1400" spc="-5" b="1" i="1" u="heavy">
                <a:latin typeface="Arial Narrow"/>
                <a:cs typeface="Arial Narrow"/>
              </a:rPr>
              <a:t>v</a:t>
            </a:r>
            <a:r>
              <a:rPr dirty="0" sz="1400" b="1" i="1" u="heavy">
                <a:latin typeface="Arial Narrow"/>
                <a:cs typeface="Arial Narrow"/>
              </a:rPr>
              <a:t>ni</a:t>
            </a:r>
            <a:r>
              <a:rPr dirty="0" sz="1400" spc="-10" b="1" i="1" u="heavy">
                <a:latin typeface="Arial Narrow"/>
                <a:cs typeface="Arial Narrow"/>
              </a:rPr>
              <a:t> </a:t>
            </a:r>
            <a:r>
              <a:rPr dirty="0" sz="1400" spc="5" b="1" i="1" u="heavy">
                <a:latin typeface="Arial Narrow"/>
                <a:cs typeface="Arial Narrow"/>
              </a:rPr>
              <a:t>d</a:t>
            </a:r>
            <a:r>
              <a:rPr dirty="0" sz="1400" spc="-20" b="1" i="1" u="heavy">
                <a:latin typeface="Arial Narrow"/>
                <a:cs typeface="Arial Narrow"/>
              </a:rPr>
              <a:t>e</a:t>
            </a:r>
            <a:r>
              <a:rPr dirty="0" sz="1400" b="1" i="1" u="heavy">
                <a:latin typeface="Arial Narrow"/>
                <a:cs typeface="Arial Narrow"/>
              </a:rPr>
              <a:t>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2172970" y="3076484"/>
            <a:ext cx="4936490" cy="1471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10105" indent="-236220">
              <a:lnSpc>
                <a:spcPts val="1645"/>
              </a:lnSpc>
              <a:buFont typeface="Wingdings"/>
              <a:buChar char=""/>
              <a:tabLst>
                <a:tab pos="2110740" algn="l"/>
              </a:tabLst>
            </a:pPr>
            <a:r>
              <a:rPr dirty="0" sz="1400" spc="-5">
                <a:latin typeface="Arial Narrow"/>
                <a:cs typeface="Arial Narrow"/>
              </a:rPr>
              <a:t>2</a:t>
            </a:r>
            <a:r>
              <a:rPr dirty="0" sz="1400">
                <a:latin typeface="Arial Narrow"/>
                <a:cs typeface="Arial Narrow"/>
              </a:rPr>
              <a:t>:0 </a:t>
            </a:r>
            <a:r>
              <a:rPr dirty="0" sz="1400" spc="-5">
                <a:latin typeface="Arial Narrow"/>
                <a:cs typeface="Arial Narrow"/>
              </a:rPr>
              <a:t>kon</a:t>
            </a:r>
            <a:r>
              <a:rPr dirty="0" sz="1400">
                <a:latin typeface="Arial Narrow"/>
                <a:cs typeface="Arial Narrow"/>
              </a:rPr>
              <a:t>tr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ako</a:t>
            </a:r>
            <a:r>
              <a:rPr dirty="0" sz="1400">
                <a:latin typeface="Arial Narrow"/>
                <a:cs typeface="Arial Narrow"/>
              </a:rPr>
              <a:t>n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ri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em</a:t>
            </a:r>
            <a:r>
              <a:rPr dirty="0" sz="1400">
                <a:latin typeface="Arial Narrow"/>
                <a:cs typeface="Arial Narrow"/>
              </a:rPr>
              <a:t>a prv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g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asa</a:t>
            </a:r>
            <a:endParaRPr sz="1400">
              <a:latin typeface="Arial Narrow"/>
              <a:cs typeface="Arial Narrow"/>
            </a:endParaRPr>
          </a:p>
          <a:p>
            <a:pPr lvl="1" marL="2305050" indent="-228600">
              <a:lnSpc>
                <a:spcPts val="1610"/>
              </a:lnSpc>
              <a:buFont typeface="Wingdings"/>
              <a:buChar char=""/>
              <a:tabLst>
                <a:tab pos="2305685" algn="l"/>
              </a:tabLst>
            </a:pPr>
            <a:r>
              <a:rPr dirty="0" sz="1400">
                <a:latin typeface="Arial Narrow"/>
                <a:cs typeface="Arial Narrow"/>
              </a:rPr>
              <a:t>Dr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bl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g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 </a:t>
            </a:r>
            <a:r>
              <a:rPr dirty="0" sz="1400" spc="-5">
                <a:latin typeface="Arial Narrow"/>
                <a:cs typeface="Arial Narrow"/>
              </a:rPr>
              <a:t>s</a:t>
            </a:r>
            <a:r>
              <a:rPr dirty="0" sz="1400">
                <a:latin typeface="Arial Narrow"/>
                <a:cs typeface="Arial Narrow"/>
              </a:rPr>
              <a:t>r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di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u</a:t>
            </a:r>
            <a:endParaRPr sz="1400">
              <a:latin typeface="Arial Narrow"/>
              <a:cs typeface="Arial Narrow"/>
            </a:endParaRPr>
          </a:p>
          <a:p>
            <a:pPr lvl="1" marL="2305050" indent="-228600">
              <a:lnSpc>
                <a:spcPts val="1610"/>
              </a:lnSpc>
              <a:buFont typeface="Wingdings"/>
              <a:buChar char=""/>
              <a:tabLst>
                <a:tab pos="2305685" algn="l"/>
              </a:tabLst>
            </a:pPr>
            <a:r>
              <a:rPr dirty="0" sz="1400">
                <a:latin typeface="Arial Narrow"/>
                <a:cs typeface="Arial Narrow"/>
              </a:rPr>
              <a:t>Dr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bl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g</a:t>
            </a:r>
            <a:r>
              <a:rPr dirty="0" sz="1400" spc="-5">
                <a:latin typeface="Arial Narrow"/>
                <a:cs typeface="Arial Narrow"/>
              </a:rPr>
              <a:t> u</a:t>
            </a:r>
            <a:r>
              <a:rPr dirty="0" sz="1400">
                <a:latin typeface="Arial Narrow"/>
                <a:cs typeface="Arial Narrow"/>
              </a:rPr>
              <a:t>z a</a:t>
            </a:r>
            <a:r>
              <a:rPr dirty="0" sz="1400" spc="-5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t</a:t>
            </a:r>
            <a:endParaRPr sz="1400">
              <a:latin typeface="Arial Narrow"/>
              <a:cs typeface="Arial Narrow"/>
            </a:endParaRPr>
          </a:p>
          <a:p>
            <a:pPr marL="12700" indent="2063750">
              <a:lnSpc>
                <a:spcPts val="1645"/>
              </a:lnSpc>
            </a:pPr>
            <a:r>
              <a:rPr dirty="0" sz="1400">
                <a:latin typeface="Arial Narrow"/>
                <a:cs typeface="Arial Narrow"/>
              </a:rPr>
              <a:t>-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sl</a:t>
            </a:r>
            <a:r>
              <a:rPr dirty="0" sz="1400">
                <a:latin typeface="Arial Narrow"/>
                <a:cs typeface="Arial Narrow"/>
              </a:rPr>
              <a:t>. 3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Arial Narrow"/>
                <a:cs typeface="Arial Narrow"/>
              </a:rPr>
              <a:t>Sl.3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4409" y="6080542"/>
            <a:ext cx="3397250" cy="1021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20" marR="5080" indent="-7620">
              <a:lnSpc>
                <a:spcPct val="95800"/>
              </a:lnSpc>
              <a:buFont typeface="Wingdings"/>
              <a:buChar char=""/>
              <a:tabLst>
                <a:tab pos="248920" algn="l"/>
              </a:tabLst>
            </a:pPr>
            <a:r>
              <a:rPr dirty="0" sz="1400" spc="-5">
                <a:latin typeface="Arial Narrow"/>
                <a:cs typeface="Arial Narrow"/>
              </a:rPr>
              <a:t>2</a:t>
            </a:r>
            <a:r>
              <a:rPr dirty="0" sz="1400">
                <a:latin typeface="Arial Narrow"/>
                <a:cs typeface="Arial Narrow"/>
              </a:rPr>
              <a:t>:2,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c</a:t>
            </a:r>
            <a:r>
              <a:rPr dirty="0" sz="1400" spc="-5">
                <a:latin typeface="Arial Narrow"/>
                <a:cs typeface="Arial Narrow"/>
              </a:rPr>
              <a:t>el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tere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2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z 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>
                <a:latin typeface="Arial Narrow"/>
                <a:cs typeface="Arial Narrow"/>
              </a:rPr>
              <a:t>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g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i</a:t>
            </a:r>
            <a:r>
              <a:rPr dirty="0" sz="1400" spc="-10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ra </a:t>
            </a:r>
            <a:r>
              <a:rPr dirty="0" sz="1400" spc="-5">
                <a:latin typeface="Arial Narrow"/>
                <a:cs typeface="Arial Narrow"/>
              </a:rPr>
              <a:t>kra</a:t>
            </a:r>
            <a:r>
              <a:rPr dirty="0" sz="1400" spc="10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kim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sov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ma (pr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trčav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mark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ra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j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),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 spc="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>
                <a:latin typeface="Arial Narrow"/>
                <a:cs typeface="Arial Narrow"/>
              </a:rPr>
              <a:t>,o</a:t>
            </a:r>
            <a:r>
              <a:rPr dirty="0" sz="1400" spc="5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b</a:t>
            </a:r>
            <a:r>
              <a:rPr dirty="0" sz="1400">
                <a:latin typeface="Arial Narrow"/>
                <a:cs typeface="Arial Narrow"/>
              </a:rPr>
              <a:t>ra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,dir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g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v</a:t>
            </a:r>
            <a:r>
              <a:rPr dirty="0" sz="1400" spc="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5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kmič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rsk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610"/>
              </a:lnSpc>
            </a:pPr>
            <a:r>
              <a:rPr dirty="0" sz="1400">
                <a:latin typeface="Arial Narrow"/>
                <a:cs typeface="Arial Narrow"/>
              </a:rPr>
              <a:t>-</a:t>
            </a:r>
            <a:r>
              <a:rPr dirty="0" sz="1400" spc="-5">
                <a:latin typeface="Arial Narrow"/>
                <a:cs typeface="Arial Narrow"/>
              </a:rPr>
              <a:t>sl</a:t>
            </a:r>
            <a:r>
              <a:rPr dirty="0" sz="1400">
                <a:latin typeface="Arial Narrow"/>
                <a:cs typeface="Arial Narrow"/>
              </a:rPr>
              <a:t>. </a:t>
            </a:r>
            <a:r>
              <a:rPr dirty="0" sz="1400" spc="-5">
                <a:latin typeface="Arial Narrow"/>
                <a:cs typeface="Arial Narrow"/>
              </a:rPr>
              <a:t>4a</a:t>
            </a:r>
            <a:r>
              <a:rPr dirty="0" sz="1400">
                <a:latin typeface="Arial Narrow"/>
                <a:cs typeface="Arial Narrow"/>
              </a:rPr>
              <a:t>,b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3345" y="8429407"/>
            <a:ext cx="35941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 Narrow"/>
                <a:cs typeface="Arial Narrow"/>
              </a:rPr>
              <a:t>Sl.4a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989" y="900429"/>
            <a:ext cx="2752090" cy="3438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989" y="4747259"/>
            <a:ext cx="2752090" cy="3437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89940" y="862329"/>
          <a:ext cx="6711315" cy="8171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7654"/>
                <a:gridCol w="3633216"/>
              </a:tblGrid>
              <a:tr h="3485724">
                <a:tc gridSpan="2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3306">
                <a:tc gridSpan="2">
                  <a:txBody>
                    <a:bodyPr/>
                    <a:lstStyle/>
                    <a:p>
                      <a:pPr marL="135572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Sl.4b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53396">
                <a:tc>
                  <a:txBody>
                    <a:bodyPr/>
                    <a:lstStyle/>
                    <a:p>
                      <a:pPr/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6690" marR="138430" indent="-7620">
                        <a:lnSpc>
                          <a:spcPts val="1610"/>
                        </a:lnSpc>
                        <a:buFont typeface="Wingdings"/>
                        <a:buChar char=""/>
                        <a:tabLst>
                          <a:tab pos="415925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Igra 1: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ka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pre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dir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ova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sam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te na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str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 p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moći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(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</a:t>
                      </a:r>
                      <a:r>
                        <a:rPr dirty="0" sz="14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–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em)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79070">
                        <a:lnSpc>
                          <a:spcPts val="1570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02977">
                <a:tc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80035">
                        <a:lnSpc>
                          <a:spcPct val="100000"/>
                        </a:lnSpc>
                      </a:pP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v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š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4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30" u="heavy">
                          <a:latin typeface="Times New Roman"/>
                          <a:cs typeface="Times New Roman"/>
                        </a:rPr>
                        <a:t> 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535939">
                <a:tc gridSpan="2">
                  <a:txBody>
                    <a:bodyPr/>
                    <a:lstStyle/>
                    <a:p>
                      <a:pPr marL="3264535" marR="160655" indent="-7620">
                        <a:lnSpc>
                          <a:spcPts val="1610"/>
                        </a:lnSpc>
                        <a:buFont typeface="Wingdings"/>
                        <a:buChar char=""/>
                        <a:tabLst>
                          <a:tab pos="3493770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Informac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: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Pom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nj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na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dri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kro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z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2: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2 na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ce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tere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u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6730" y="1084167"/>
            <a:ext cx="3473450" cy="638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 u="heavy">
                <a:latin typeface="Arial Narrow"/>
                <a:cs typeface="Arial Narrow"/>
              </a:rPr>
              <a:t>Tr</a:t>
            </a:r>
            <a:r>
              <a:rPr dirty="0" sz="1600" spc="-10" b="1" u="heavy">
                <a:latin typeface="Arial Narrow"/>
                <a:cs typeface="Arial Narrow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–</a:t>
            </a:r>
            <a:r>
              <a:rPr dirty="0" sz="1600" spc="-40" u="heavy">
                <a:latin typeface="Times New Roman"/>
                <a:cs typeface="Times New Roman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6 </a:t>
            </a:r>
            <a:r>
              <a:rPr dirty="0" sz="1600" spc="-10" b="1" u="heavy">
                <a:latin typeface="Arial Narrow"/>
                <a:cs typeface="Arial Narrow"/>
              </a:rPr>
              <a:t>–</a:t>
            </a:r>
            <a:r>
              <a:rPr dirty="0" sz="1600" spc="-40" u="heavy">
                <a:latin typeface="Times New Roman"/>
                <a:cs typeface="Times New Roman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ČE</a:t>
            </a:r>
            <a:r>
              <a:rPr dirty="0" sz="1600" spc="-400" u="heavy">
                <a:latin typeface="Times New Roman"/>
                <a:cs typeface="Times New Roman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TV</a:t>
            </a:r>
            <a:r>
              <a:rPr dirty="0" sz="1600" spc="-400" u="heavy">
                <a:latin typeface="Times New Roman"/>
                <a:cs typeface="Times New Roman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RT</a:t>
            </a:r>
            <a:r>
              <a:rPr dirty="0" sz="1600" spc="-400" u="heavy">
                <a:latin typeface="Times New Roman"/>
                <a:cs typeface="Times New Roman"/>
              </a:rPr>
              <a:t> </a:t>
            </a:r>
            <a:r>
              <a:rPr dirty="0" sz="1600" spc="-10" b="1" u="heavy">
                <a:latin typeface="Arial Narrow"/>
                <a:cs typeface="Arial Narrow"/>
              </a:rPr>
              <a:t>AK</a:t>
            </a:r>
            <a:r>
              <a:rPr dirty="0" sz="1600" spc="-35" u="heavy">
                <a:latin typeface="Times New Roman"/>
                <a:cs typeface="Times New Roman"/>
              </a:rPr>
              <a:t> </a:t>
            </a:r>
            <a:r>
              <a:rPr dirty="0" sz="1600" spc="-5" b="1" u="heavy">
                <a:latin typeface="Arial Narrow"/>
                <a:cs typeface="Arial Narrow"/>
              </a:rPr>
              <a:t>-</a:t>
            </a:r>
            <a:r>
              <a:rPr dirty="0" sz="1600" spc="-15" b="1" u="heavy">
                <a:latin typeface="Arial Narrow"/>
                <a:cs typeface="Arial Narrow"/>
              </a:rPr>
              <a:t> </a:t>
            </a:r>
            <a:r>
              <a:rPr dirty="0" sz="1600" b="1" u="heavy">
                <a:latin typeface="Arial Narrow"/>
                <a:cs typeface="Arial Narrow"/>
              </a:rPr>
              <a:t>p</a:t>
            </a:r>
            <a:r>
              <a:rPr dirty="0" sz="1600" spc="-15" b="1" u="heavy">
                <a:latin typeface="Arial Narrow"/>
                <a:cs typeface="Arial Narrow"/>
              </a:rPr>
              <a:t>r</a:t>
            </a:r>
            <a:r>
              <a:rPr dirty="0" sz="1600" spc="-10" b="1" u="heavy">
                <a:latin typeface="Arial Narrow"/>
                <a:cs typeface="Arial Narrow"/>
              </a:rPr>
              <a:t>e</a:t>
            </a:r>
            <a:r>
              <a:rPr dirty="0" sz="1600" spc="-5" b="1" u="heavy">
                <a:latin typeface="Arial Narrow"/>
                <a:cs typeface="Arial Narrow"/>
              </a:rPr>
              <a:t>p</a:t>
            </a:r>
            <a:r>
              <a:rPr dirty="0" sz="1600" spc="-10" b="1" u="heavy">
                <a:latin typeface="Arial Narrow"/>
                <a:cs typeface="Arial Narrow"/>
              </a:rPr>
              <a:t>o</a:t>
            </a:r>
            <a:r>
              <a:rPr dirty="0" sz="1600" spc="-5" b="1" u="heavy">
                <a:latin typeface="Arial Narrow"/>
                <a:cs typeface="Arial Narrow"/>
              </a:rPr>
              <a:t>d</a:t>
            </a:r>
            <a:r>
              <a:rPr dirty="0" sz="1600" spc="-10" b="1" u="heavy">
                <a:latin typeface="Arial Narrow"/>
                <a:cs typeface="Arial Narrow"/>
              </a:rPr>
              <a:t>ne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300">
              <a:latin typeface="Times New Roman"/>
              <a:cs typeface="Times New Roman"/>
            </a:endParaRPr>
          </a:p>
          <a:p>
            <a:pPr marL="1898014">
              <a:lnSpc>
                <a:spcPct val="100000"/>
              </a:lnSpc>
            </a:pPr>
            <a:r>
              <a:rPr dirty="0" sz="1400" b="1" i="1" u="heavy">
                <a:latin typeface="Arial Narrow"/>
                <a:cs typeface="Arial Narrow"/>
              </a:rPr>
              <a:t>U</a:t>
            </a:r>
            <a:r>
              <a:rPr dirty="0" sz="1400" spc="-10" b="1" i="1" u="heavy">
                <a:latin typeface="Arial Narrow"/>
                <a:cs typeface="Arial Narrow"/>
              </a:rPr>
              <a:t>v</a:t>
            </a:r>
            <a:r>
              <a:rPr dirty="0" sz="1400" b="1" i="1" u="heavy">
                <a:latin typeface="Arial Narrow"/>
                <a:cs typeface="Arial Narrow"/>
              </a:rPr>
              <a:t>od</a:t>
            </a:r>
            <a:r>
              <a:rPr dirty="0" sz="1400" spc="-10" b="1" i="1" u="heavy">
                <a:latin typeface="Arial Narrow"/>
                <a:cs typeface="Arial Narrow"/>
              </a:rPr>
              <a:t>n</a:t>
            </a:r>
            <a:r>
              <a:rPr dirty="0" sz="1400" spc="5" b="1" i="1" u="heavy">
                <a:latin typeface="Arial Narrow"/>
                <a:cs typeface="Arial Narrow"/>
              </a:rPr>
              <a:t>o</a:t>
            </a:r>
            <a:r>
              <a:rPr dirty="0" sz="1400" spc="-15" b="1" i="1" u="heavy">
                <a:latin typeface="Arial Narrow"/>
                <a:cs typeface="Arial Narrow"/>
              </a:rPr>
              <a:t>-</a:t>
            </a:r>
            <a:r>
              <a:rPr dirty="0" sz="1400" b="1" i="1" u="heavy">
                <a:latin typeface="Arial Narrow"/>
                <a:cs typeface="Arial Narrow"/>
              </a:rPr>
              <a:t>pripr</a:t>
            </a:r>
            <a:r>
              <a:rPr dirty="0" sz="1400" spc="-10" b="1" i="1" u="heavy">
                <a:latin typeface="Arial Narrow"/>
                <a:cs typeface="Arial Narrow"/>
              </a:rPr>
              <a:t>e</a:t>
            </a:r>
            <a:r>
              <a:rPr dirty="0" sz="1400" b="1" i="1" u="heavy">
                <a:latin typeface="Arial Narrow"/>
                <a:cs typeface="Arial Narrow"/>
              </a:rPr>
              <a:t>m</a:t>
            </a:r>
            <a:r>
              <a:rPr dirty="0" sz="1400" spc="-15" b="1" i="1" u="heavy">
                <a:latin typeface="Arial Narrow"/>
                <a:cs typeface="Arial Narrow"/>
              </a:rPr>
              <a:t>n</a:t>
            </a:r>
            <a:r>
              <a:rPr dirty="0" sz="1400" b="1" i="1" u="heavy">
                <a:latin typeface="Arial Narrow"/>
                <a:cs typeface="Arial Narrow"/>
              </a:rPr>
              <a:t>i</a:t>
            </a:r>
            <a:r>
              <a:rPr dirty="0" sz="1400" spc="-5" b="1" i="1" u="heavy">
                <a:latin typeface="Arial Narrow"/>
                <a:cs typeface="Arial Narrow"/>
              </a:rPr>
              <a:t> </a:t>
            </a:r>
            <a:r>
              <a:rPr dirty="0" sz="1400" b="1" i="1" u="heavy">
                <a:latin typeface="Arial Narrow"/>
                <a:cs typeface="Arial Narrow"/>
              </a:rPr>
              <a:t>d</a:t>
            </a:r>
            <a:r>
              <a:rPr dirty="0" sz="1400" spc="-20" b="1" i="1" u="heavy">
                <a:latin typeface="Arial Narrow"/>
                <a:cs typeface="Arial Narrow"/>
              </a:rPr>
              <a:t>e</a:t>
            </a:r>
            <a:r>
              <a:rPr dirty="0" sz="1400" b="1" i="1" u="heavy">
                <a:latin typeface="Arial Narrow"/>
                <a:cs typeface="Arial Narrow"/>
              </a:rPr>
              <a:t>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5989" y="1717674"/>
            <a:ext cx="2752090" cy="3437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99228" y="2383258"/>
            <a:ext cx="1331595" cy="408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ts val="161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400">
                <a:latin typeface="Arial Narrow"/>
                <a:cs typeface="Arial Narrow"/>
              </a:rPr>
              <a:t>Ž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raj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sa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dve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 u m</a:t>
            </a:r>
            <a:r>
              <a:rPr dirty="0" sz="1400" spc="-5">
                <a:latin typeface="Arial Narrow"/>
                <a:cs typeface="Arial Narrow"/>
              </a:rPr>
              <a:t>es</a:t>
            </a:r>
            <a:r>
              <a:rPr dirty="0" sz="1400">
                <a:latin typeface="Arial Narrow"/>
                <a:cs typeface="Arial Narrow"/>
              </a:rPr>
              <a:t>tu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8785" y="2490675"/>
            <a:ext cx="3314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 Narrow"/>
                <a:cs typeface="Arial Narrow"/>
              </a:rPr>
              <a:t>5 </a:t>
            </a:r>
            <a:r>
              <a:rPr dirty="0" sz="1200" spc="-5">
                <a:latin typeface="Arial Narrow"/>
                <a:cs typeface="Arial Narrow"/>
              </a:rPr>
              <a:t>mi</a:t>
            </a:r>
            <a:r>
              <a:rPr dirty="0" sz="1200">
                <a:latin typeface="Arial Narrow"/>
                <a:cs typeface="Arial Narrow"/>
              </a:rPr>
              <a:t>n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4409" y="3484916"/>
            <a:ext cx="1899285" cy="1881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8920" indent="-236220">
              <a:lnSpc>
                <a:spcPts val="1645"/>
              </a:lnSpc>
              <a:buFont typeface="Wingdings"/>
              <a:buChar char=""/>
              <a:tabLst>
                <a:tab pos="248920" algn="l"/>
              </a:tabLst>
            </a:pPr>
            <a:r>
              <a:rPr dirty="0" sz="1400">
                <a:latin typeface="Arial Narrow"/>
                <a:cs typeface="Arial Narrow"/>
              </a:rPr>
              <a:t>Po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 spc="-5">
                <a:latin typeface="Arial Narrow"/>
                <a:cs typeface="Arial Narrow"/>
              </a:rPr>
              <a:t>aza</a:t>
            </a:r>
            <a:r>
              <a:rPr dirty="0" sz="1400">
                <a:latin typeface="Arial Narrow"/>
                <a:cs typeface="Arial Narrow"/>
              </a:rPr>
              <a:t>k u dr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bl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g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</a:t>
            </a:r>
            <a:r>
              <a:rPr dirty="0" sz="1400" spc="-5">
                <a:latin typeface="Arial Narrow"/>
                <a:cs typeface="Arial Narrow"/>
              </a:rPr>
              <a:t>piv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10">
                <a:latin typeface="Arial Narrow"/>
                <a:cs typeface="Arial Narrow"/>
              </a:rPr>
              <a:t>t</a:t>
            </a:r>
            <a:r>
              <a:rPr dirty="0" sz="1400">
                <a:latin typeface="Arial Narrow"/>
                <a:cs typeface="Arial Narrow"/>
              </a:rPr>
              <a:t>):</a:t>
            </a:r>
            <a:endParaRPr sz="1400">
              <a:latin typeface="Arial Narrow"/>
              <a:cs typeface="Arial Narrow"/>
            </a:endParaRPr>
          </a:p>
          <a:p>
            <a:pPr lvl="1" marL="443865" indent="-228600">
              <a:lnSpc>
                <a:spcPts val="1610"/>
              </a:lnSpc>
              <a:buFont typeface="Wingdings"/>
              <a:buChar char=""/>
              <a:tabLst>
                <a:tab pos="444500" algn="l"/>
              </a:tabLst>
            </a:pPr>
            <a:r>
              <a:rPr dirty="0" sz="1400">
                <a:latin typeface="Arial Narrow"/>
                <a:cs typeface="Arial Narrow"/>
              </a:rPr>
              <a:t>Pas</a:t>
            </a:r>
            <a:endParaRPr sz="1400">
              <a:latin typeface="Arial Narrow"/>
              <a:cs typeface="Arial Narrow"/>
            </a:endParaRPr>
          </a:p>
          <a:p>
            <a:pPr lvl="1" marL="443865" indent="-228600">
              <a:lnSpc>
                <a:spcPts val="1610"/>
              </a:lnSpc>
              <a:buFont typeface="Wingdings"/>
              <a:buChar char=""/>
              <a:tabLst>
                <a:tab pos="444500" algn="l"/>
              </a:tabLst>
            </a:pPr>
            <a:r>
              <a:rPr dirty="0" sz="1400">
                <a:latin typeface="Arial Narrow"/>
                <a:cs typeface="Arial Narrow"/>
              </a:rPr>
              <a:t>Šut u pr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zno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– 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akon</a:t>
            </a:r>
            <a:endParaRPr sz="1400">
              <a:latin typeface="Arial Narrow"/>
              <a:cs typeface="Arial Narrow"/>
            </a:endParaRPr>
          </a:p>
          <a:p>
            <a:pPr lvl="2" marL="672465" marR="433070" indent="-228600">
              <a:lnSpc>
                <a:spcPts val="1610"/>
              </a:lnSpc>
              <a:spcBef>
                <a:spcPts val="75"/>
              </a:spcBef>
              <a:buFont typeface="Wingdings"/>
              <a:buChar char=""/>
              <a:tabLst>
                <a:tab pos="673100" algn="l"/>
              </a:tabLst>
            </a:pPr>
            <a:r>
              <a:rPr dirty="0" sz="1400">
                <a:latin typeface="Arial Narrow"/>
                <a:cs typeface="Arial Narrow"/>
              </a:rPr>
              <a:t>Pro</a:t>
            </a:r>
            <a:r>
              <a:rPr dirty="0" sz="1400" spc="-10">
                <a:latin typeface="Arial Narrow"/>
                <a:cs typeface="Arial Narrow"/>
              </a:rPr>
              <a:t>d</a:t>
            </a:r>
            <a:r>
              <a:rPr dirty="0" sz="1400" spc="-5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že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dvok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r</a:t>
            </a:r>
            <a:r>
              <a:rPr dirty="0" sz="1400" spc="-5">
                <a:latin typeface="Arial Narrow"/>
                <a:cs typeface="Arial Narrow"/>
              </a:rPr>
              <a:t>aka</a:t>
            </a:r>
            <a:endParaRPr sz="1400">
              <a:latin typeface="Arial Narrow"/>
              <a:cs typeface="Arial Narrow"/>
            </a:endParaRPr>
          </a:p>
          <a:p>
            <a:pPr lvl="2" marL="672465" indent="-228600">
              <a:lnSpc>
                <a:spcPts val="1530"/>
              </a:lnSpc>
              <a:buFont typeface="Wingdings"/>
              <a:buChar char=""/>
              <a:tabLst>
                <a:tab pos="673100" algn="l"/>
              </a:tabLst>
            </a:pPr>
            <a:r>
              <a:rPr dirty="0" sz="1400">
                <a:latin typeface="Arial Narrow"/>
                <a:cs typeface="Arial Narrow"/>
              </a:rPr>
              <a:t>C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>
                <a:latin typeface="Arial Narrow"/>
                <a:cs typeface="Arial Narrow"/>
              </a:rPr>
              <a:t>k </a:t>
            </a:r>
            <a:r>
              <a:rPr dirty="0" sz="1400" spc="-5">
                <a:latin typeface="Arial Narrow"/>
                <a:cs typeface="Arial Narrow"/>
              </a:rPr>
              <a:t>ca</a:t>
            </a:r>
            <a:r>
              <a:rPr dirty="0" sz="1400">
                <a:latin typeface="Arial Narrow"/>
                <a:cs typeface="Arial Narrow"/>
              </a:rPr>
              <a:t>k </a:t>
            </a:r>
            <a:r>
              <a:rPr dirty="0" sz="1400" spc="-5">
                <a:latin typeface="Arial Narrow"/>
                <a:cs typeface="Arial Narrow"/>
              </a:rPr>
              <a:t>kor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ka</a:t>
            </a:r>
            <a:endParaRPr sz="1400">
              <a:latin typeface="Arial Narrow"/>
              <a:cs typeface="Arial Narrow"/>
            </a:endParaRPr>
          </a:p>
          <a:p>
            <a:pPr lvl="2" marL="672465" indent="-228600">
              <a:lnSpc>
                <a:spcPts val="1605"/>
              </a:lnSpc>
              <a:buFont typeface="Wingdings"/>
              <a:buChar char=""/>
              <a:tabLst>
                <a:tab pos="673100" algn="l"/>
              </a:tabLst>
            </a:pPr>
            <a:r>
              <a:rPr dirty="0" sz="1400">
                <a:latin typeface="Arial Narrow"/>
                <a:cs typeface="Arial Narrow"/>
              </a:rPr>
              <a:t>Po</a:t>
            </a:r>
            <a:r>
              <a:rPr dirty="0" sz="1400" spc="-10">
                <a:latin typeface="Arial Narrow"/>
                <a:cs typeface="Arial Narrow"/>
              </a:rPr>
              <a:t>l</a:t>
            </a:r>
            <a:r>
              <a:rPr dirty="0" sz="1400" spc="-5">
                <a:latin typeface="Arial Narrow"/>
                <a:cs typeface="Arial Narrow"/>
              </a:rPr>
              <a:t>ukor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ka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639"/>
              </a:lnSpc>
              <a:tabLst>
                <a:tab pos="248285" algn="l"/>
              </a:tabLst>
            </a:pPr>
            <a:r>
              <a:rPr dirty="0" sz="1400">
                <a:latin typeface="Wingdings"/>
                <a:cs typeface="Wingdings"/>
              </a:rPr>
              <a:t></a:t>
            </a:r>
            <a:r>
              <a:rPr dirty="0" sz="1400">
                <a:latin typeface="Times New Roman"/>
                <a:cs typeface="Times New Roman"/>
              </a:rPr>
              <a:t>	</a:t>
            </a:r>
            <a:r>
              <a:rPr dirty="0" sz="1400">
                <a:latin typeface="Arial Narrow"/>
                <a:cs typeface="Arial Narrow"/>
              </a:rPr>
              <a:t>-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sl</a:t>
            </a:r>
            <a:r>
              <a:rPr dirty="0" sz="1400">
                <a:latin typeface="Arial Narrow"/>
                <a:cs typeface="Arial Narrow"/>
              </a:rPr>
              <a:t>. 1</a:t>
            </a:r>
            <a:endParaRPr sz="1400">
              <a:latin typeface="Arial Narrow"/>
              <a:cs typeface="Arial Narrow"/>
            </a:endParaRPr>
          </a:p>
          <a:p>
            <a:pPr marL="248920" indent="-236220">
              <a:lnSpc>
                <a:spcPct val="100000"/>
              </a:lnSpc>
              <a:spcBef>
                <a:spcPts val="275"/>
              </a:spcBef>
              <a:buFont typeface="Wingdings"/>
              <a:buChar char=""/>
              <a:tabLst>
                <a:tab pos="248920" algn="l"/>
              </a:tabLst>
            </a:pPr>
            <a:r>
              <a:rPr dirty="0" sz="1400">
                <a:latin typeface="Arial Narrow"/>
                <a:cs typeface="Arial Narrow"/>
              </a:rPr>
              <a:t>Isteza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je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2021" y="4210127"/>
            <a:ext cx="36639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 Narrow"/>
                <a:cs typeface="Arial Narrow"/>
              </a:rPr>
              <a:t>15</a:t>
            </a:r>
            <a:r>
              <a:rPr dirty="0" sz="1200" spc="-5">
                <a:latin typeface="Arial Narrow"/>
                <a:cs typeface="Arial Narrow"/>
              </a:rPr>
              <a:t>min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5350" y="5161570"/>
            <a:ext cx="2940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Arial Narrow"/>
                <a:cs typeface="Arial Narrow"/>
              </a:rPr>
              <a:t>sl</a:t>
            </a:r>
            <a:r>
              <a:rPr dirty="0" sz="1400">
                <a:latin typeface="Arial Narrow"/>
                <a:cs typeface="Arial Narrow"/>
              </a:rPr>
              <a:t>. 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88785" y="5172026"/>
            <a:ext cx="3314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 Narrow"/>
                <a:cs typeface="Arial Narrow"/>
              </a:rPr>
              <a:t>5 </a:t>
            </a:r>
            <a:r>
              <a:rPr dirty="0" sz="1200" spc="-5">
                <a:latin typeface="Arial Narrow"/>
                <a:cs typeface="Arial Narrow"/>
              </a:rPr>
              <a:t>mi</a:t>
            </a:r>
            <a:r>
              <a:rPr dirty="0" sz="1200">
                <a:latin typeface="Arial Narrow"/>
                <a:cs typeface="Arial Narrow"/>
              </a:rPr>
              <a:t>n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65350" y="5772694"/>
            <a:ext cx="29400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Arial Narrow"/>
                <a:cs typeface="Arial Narrow"/>
              </a:rPr>
              <a:t>sl</a:t>
            </a:r>
            <a:r>
              <a:rPr dirty="0" sz="1400">
                <a:latin typeface="Arial Narrow"/>
                <a:cs typeface="Arial Narrow"/>
              </a:rPr>
              <a:t>. 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0604" y="5772694"/>
            <a:ext cx="77089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 i="1" u="heavy">
                <a:latin typeface="Arial Narrow"/>
                <a:cs typeface="Arial Narrow"/>
              </a:rPr>
              <a:t>Gla</a:t>
            </a:r>
            <a:r>
              <a:rPr dirty="0" sz="1400" spc="-5" b="1" i="1" u="heavy">
                <a:latin typeface="Arial Narrow"/>
                <a:cs typeface="Arial Narrow"/>
              </a:rPr>
              <a:t>v</a:t>
            </a:r>
            <a:r>
              <a:rPr dirty="0" sz="1400" b="1" i="1" u="heavy">
                <a:latin typeface="Arial Narrow"/>
                <a:cs typeface="Arial Narrow"/>
              </a:rPr>
              <a:t>ni</a:t>
            </a:r>
            <a:r>
              <a:rPr dirty="0" sz="1400" spc="-10" b="1" i="1" u="heavy">
                <a:latin typeface="Arial Narrow"/>
                <a:cs typeface="Arial Narrow"/>
              </a:rPr>
              <a:t> </a:t>
            </a:r>
            <a:r>
              <a:rPr dirty="0" sz="1400" spc="5" b="1" i="1" u="heavy">
                <a:latin typeface="Arial Narrow"/>
                <a:cs typeface="Arial Narrow"/>
              </a:rPr>
              <a:t>d</a:t>
            </a:r>
            <a:r>
              <a:rPr dirty="0" sz="1400" spc="-20" b="1" i="1" u="heavy">
                <a:latin typeface="Arial Narrow"/>
                <a:cs typeface="Arial Narrow"/>
              </a:rPr>
              <a:t>e</a:t>
            </a:r>
            <a:r>
              <a:rPr dirty="0" sz="1400" b="1" i="1" u="heavy">
                <a:latin typeface="Arial Narrow"/>
                <a:cs typeface="Arial Narrow"/>
              </a:rPr>
              <a:t>o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5989" y="5970904"/>
            <a:ext cx="2752090" cy="3438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034409" y="6881024"/>
            <a:ext cx="2045335" cy="163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8920" indent="-236220">
              <a:lnSpc>
                <a:spcPts val="1645"/>
              </a:lnSpc>
              <a:buFont typeface="Wingdings"/>
              <a:buChar char=""/>
              <a:tabLst>
                <a:tab pos="248920" algn="l"/>
              </a:tabLst>
            </a:pPr>
            <a:r>
              <a:rPr dirty="0" sz="1400">
                <a:latin typeface="Arial Narrow"/>
                <a:cs typeface="Arial Narrow"/>
              </a:rPr>
              <a:t>Šut sk</a:t>
            </a:r>
            <a:r>
              <a:rPr dirty="0" sz="1400" spc="-5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k 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>
                <a:latin typeface="Arial Narrow"/>
                <a:cs typeface="Arial Narrow"/>
              </a:rPr>
              <a:t>ko</a:t>
            </a:r>
            <a:r>
              <a:rPr dirty="0" sz="1400" spc="-10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:</a:t>
            </a:r>
            <a:endParaRPr sz="1400">
              <a:latin typeface="Arial Narrow"/>
              <a:cs typeface="Arial Narrow"/>
            </a:endParaRPr>
          </a:p>
          <a:p>
            <a:pPr lvl="1" marL="248920" marR="274320" indent="-33655">
              <a:lnSpc>
                <a:spcPts val="1610"/>
              </a:lnSpc>
              <a:spcBef>
                <a:spcPts val="75"/>
              </a:spcBef>
              <a:buFont typeface="Wingdings"/>
              <a:buChar char=""/>
              <a:tabLst>
                <a:tab pos="444500" algn="l"/>
              </a:tabLst>
            </a:pPr>
            <a:r>
              <a:rPr dirty="0" sz="1400">
                <a:latin typeface="Arial Narrow"/>
                <a:cs typeface="Arial Narrow"/>
              </a:rPr>
              <a:t>Z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us</a:t>
            </a:r>
            <a:r>
              <a:rPr dirty="0" sz="1400">
                <a:latin typeface="Arial Narrow"/>
                <a:cs typeface="Arial Narrow"/>
              </a:rPr>
              <a:t>t</a:t>
            </a:r>
            <a:r>
              <a:rPr dirty="0" sz="1400" spc="-5">
                <a:latin typeface="Arial Narrow"/>
                <a:cs typeface="Arial Narrow"/>
              </a:rPr>
              <a:t>avl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nj</a:t>
            </a:r>
            <a:r>
              <a:rPr dirty="0" sz="1400">
                <a:latin typeface="Arial Narrow"/>
                <a:cs typeface="Arial Narrow"/>
              </a:rPr>
              <a:t>a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rav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5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jsk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>
                <a:latin typeface="Arial Narrow"/>
                <a:cs typeface="Arial Narrow"/>
              </a:rPr>
              <a:t>m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>
                <a:latin typeface="Arial Narrow"/>
                <a:cs typeface="Arial Narrow"/>
              </a:rPr>
              <a:t>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g</a:t>
            </a:r>
            <a:r>
              <a:rPr dirty="0" sz="1400">
                <a:latin typeface="Arial Narrow"/>
                <a:cs typeface="Arial Narrow"/>
              </a:rPr>
              <a:t>u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(l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đ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prom</a:t>
            </a:r>
            <a:r>
              <a:rPr dirty="0" sz="1400" spc="-10">
                <a:latin typeface="Arial Narrow"/>
                <a:cs typeface="Arial Narrow"/>
              </a:rPr>
              <a:t>e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.</a:t>
            </a:r>
            <a:r>
              <a:rPr dirty="0" sz="1400" spc="5">
                <a:latin typeface="Arial Narrow"/>
                <a:cs typeface="Arial Narrow"/>
              </a:rPr>
              <a:t>.</a:t>
            </a:r>
            <a:r>
              <a:rPr dirty="0" sz="1400">
                <a:latin typeface="Arial Narrow"/>
                <a:cs typeface="Arial Narrow"/>
              </a:rPr>
              <a:t>.)</a:t>
            </a:r>
            <a:endParaRPr sz="1400">
              <a:latin typeface="Arial Narrow"/>
              <a:cs typeface="Arial Narrow"/>
            </a:endParaRPr>
          </a:p>
          <a:p>
            <a:pPr lvl="1" marL="443865" indent="-228600">
              <a:lnSpc>
                <a:spcPts val="1520"/>
              </a:lnSpc>
              <a:buFont typeface="Wingdings"/>
              <a:buChar char=""/>
              <a:tabLst>
                <a:tab pos="444500" algn="l"/>
              </a:tabLst>
            </a:pPr>
            <a:r>
              <a:rPr dirty="0" sz="1400">
                <a:latin typeface="Arial Narrow"/>
                <a:cs typeface="Arial Narrow"/>
              </a:rPr>
              <a:t>Pri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em</a:t>
            </a:r>
            <a:r>
              <a:rPr dirty="0" sz="1400">
                <a:latin typeface="Arial Narrow"/>
                <a:cs typeface="Arial Narrow"/>
              </a:rPr>
              <a:t>a 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 u </a:t>
            </a:r>
            <a:r>
              <a:rPr dirty="0" sz="1400" spc="-5">
                <a:latin typeface="Arial Narrow"/>
                <a:cs typeface="Arial Narrow"/>
              </a:rPr>
              <a:t>k</a:t>
            </a:r>
            <a:r>
              <a:rPr dirty="0" sz="1400">
                <a:latin typeface="Arial Narrow"/>
                <a:cs typeface="Arial Narrow"/>
              </a:rPr>
              <a:t>r</a:t>
            </a:r>
            <a:r>
              <a:rPr dirty="0" sz="1400" spc="-5">
                <a:latin typeface="Arial Narrow"/>
                <a:cs typeface="Arial Narrow"/>
              </a:rPr>
              <a:t>e</a:t>
            </a:r>
            <a:r>
              <a:rPr dirty="0" sz="1400">
                <a:latin typeface="Arial Narrow"/>
                <a:cs typeface="Arial Narrow"/>
              </a:rPr>
              <a:t>ta</a:t>
            </a:r>
            <a:r>
              <a:rPr dirty="0" sz="1400" spc="-5">
                <a:latin typeface="Arial Narrow"/>
                <a:cs typeface="Arial Narrow"/>
              </a:rPr>
              <a:t>nju</a:t>
            </a:r>
            <a:endParaRPr sz="1400">
              <a:latin typeface="Arial Narrow"/>
              <a:cs typeface="Arial Narrow"/>
            </a:endParaRPr>
          </a:p>
          <a:p>
            <a:pPr lvl="1" marL="248920" marR="5080" indent="-33655">
              <a:lnSpc>
                <a:spcPts val="1610"/>
              </a:lnSpc>
              <a:spcBef>
                <a:spcPts val="75"/>
              </a:spcBef>
              <a:buFont typeface="Wingdings"/>
              <a:buChar char=""/>
              <a:tabLst>
                <a:tab pos="444500" algn="l"/>
              </a:tabLst>
            </a:pPr>
            <a:r>
              <a:rPr dirty="0" sz="1400">
                <a:latin typeface="Arial Narrow"/>
                <a:cs typeface="Arial Narrow"/>
              </a:rPr>
              <a:t>Pri</a:t>
            </a:r>
            <a:r>
              <a:rPr dirty="0" sz="1400" spc="-10">
                <a:latin typeface="Arial Narrow"/>
                <a:cs typeface="Arial Narrow"/>
              </a:rPr>
              <a:t>j</a:t>
            </a:r>
            <a:r>
              <a:rPr dirty="0" sz="1400" spc="-5">
                <a:latin typeface="Arial Narrow"/>
                <a:cs typeface="Arial Narrow"/>
              </a:rPr>
              <a:t>em</a:t>
            </a:r>
            <a:r>
              <a:rPr dirty="0" sz="1400">
                <a:latin typeface="Arial Narrow"/>
                <a:cs typeface="Arial Narrow"/>
              </a:rPr>
              <a:t>a 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o</a:t>
            </a:r>
            <a:r>
              <a:rPr dirty="0" sz="1400" spc="-5">
                <a:latin typeface="Arial Narrow"/>
                <a:cs typeface="Arial Narrow"/>
              </a:rPr>
              <a:t>p</a:t>
            </a:r>
            <a:r>
              <a:rPr dirty="0" sz="1400">
                <a:latin typeface="Arial Narrow"/>
                <a:cs typeface="Arial Narrow"/>
              </a:rPr>
              <a:t>te i p</a:t>
            </a:r>
            <a:r>
              <a:rPr dirty="0" sz="1400" spc="-5">
                <a:latin typeface="Arial Narrow"/>
                <a:cs typeface="Arial Narrow"/>
              </a:rPr>
              <a:t>ol</a:t>
            </a:r>
            <a:r>
              <a:rPr dirty="0" sz="1400" spc="-10">
                <a:latin typeface="Arial Narrow"/>
                <a:cs typeface="Arial Narrow"/>
              </a:rPr>
              <a:t>a</a:t>
            </a:r>
            <a:r>
              <a:rPr dirty="0" sz="1400" spc="-5">
                <a:latin typeface="Arial Narrow"/>
                <a:cs typeface="Arial Narrow"/>
              </a:rPr>
              <a:t>sk</a:t>
            </a:r>
            <a:r>
              <a:rPr dirty="0" sz="1400">
                <a:latin typeface="Arial Narrow"/>
                <a:cs typeface="Arial Narrow"/>
              </a:rPr>
              <a:t>a u</a:t>
            </a:r>
            <a:r>
              <a:rPr dirty="0" sz="1400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d</a:t>
            </a:r>
            <a:r>
              <a:rPr dirty="0" sz="1400">
                <a:latin typeface="Arial Narrow"/>
                <a:cs typeface="Arial Narrow"/>
              </a:rPr>
              <a:t>ri</a:t>
            </a:r>
            <a:r>
              <a:rPr dirty="0" sz="1400" spc="-10">
                <a:latin typeface="Arial Narrow"/>
                <a:cs typeface="Arial Narrow"/>
              </a:rPr>
              <a:t>b</a:t>
            </a:r>
            <a:r>
              <a:rPr dirty="0" sz="1400" spc="-5">
                <a:latin typeface="Arial Narrow"/>
                <a:cs typeface="Arial Narrow"/>
              </a:rPr>
              <a:t>l</a:t>
            </a:r>
            <a:r>
              <a:rPr dirty="0" sz="1400" spc="-10">
                <a:latin typeface="Arial Narrow"/>
                <a:cs typeface="Arial Narrow"/>
              </a:rPr>
              <a:t>i</a:t>
            </a:r>
            <a:r>
              <a:rPr dirty="0" sz="1400" spc="-5">
                <a:latin typeface="Arial Narrow"/>
                <a:cs typeface="Arial Narrow"/>
              </a:rPr>
              <a:t>n</a:t>
            </a:r>
            <a:r>
              <a:rPr dirty="0" sz="1400">
                <a:latin typeface="Arial Narrow"/>
                <a:cs typeface="Arial Narrow"/>
              </a:rPr>
              <a:t>g</a:t>
            </a:r>
            <a:endParaRPr sz="1400">
              <a:latin typeface="Arial Narrow"/>
              <a:cs typeface="Arial Narrow"/>
            </a:endParaRPr>
          </a:p>
          <a:p>
            <a:pPr marL="215265">
              <a:lnSpc>
                <a:spcPts val="1565"/>
              </a:lnSpc>
            </a:pPr>
            <a:r>
              <a:rPr dirty="0" sz="1400">
                <a:latin typeface="Arial Narrow"/>
                <a:cs typeface="Arial Narrow"/>
              </a:rPr>
              <a:t>-</a:t>
            </a:r>
            <a:r>
              <a:rPr dirty="0" sz="1400" spc="5">
                <a:latin typeface="Arial Narrow"/>
                <a:cs typeface="Arial Narrow"/>
              </a:rPr>
              <a:t> </a:t>
            </a:r>
            <a:r>
              <a:rPr dirty="0" sz="1400" spc="-5">
                <a:latin typeface="Arial Narrow"/>
                <a:cs typeface="Arial Narrow"/>
              </a:rPr>
              <a:t>sl</a:t>
            </a:r>
            <a:r>
              <a:rPr dirty="0" sz="1400">
                <a:latin typeface="Arial Narrow"/>
                <a:cs typeface="Arial Narrow"/>
              </a:rPr>
              <a:t>. 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6342126" y="7519367"/>
            <a:ext cx="226695" cy="351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ts val="1405"/>
              </a:lnSpc>
            </a:pPr>
            <a:r>
              <a:rPr dirty="0" sz="1200">
                <a:latin typeface="Arial Narrow"/>
                <a:cs typeface="Arial Narrow"/>
              </a:rPr>
              <a:t>25</a:t>
            </a:r>
            <a:endParaRPr sz="1200">
              <a:latin typeface="Arial Narrow"/>
              <a:cs typeface="Arial Narrow"/>
            </a:endParaRPr>
          </a:p>
          <a:p>
            <a:pPr marL="12700">
              <a:lnSpc>
                <a:spcPts val="1405"/>
              </a:lnSpc>
            </a:pPr>
            <a:r>
              <a:rPr dirty="0" sz="1200" spc="-5">
                <a:latin typeface="Arial Narrow"/>
                <a:cs typeface="Arial Narrow"/>
              </a:rPr>
              <a:t>min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989" y="900429"/>
            <a:ext cx="2752090" cy="3438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89940" y="862329"/>
          <a:ext cx="5911850" cy="5139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7654"/>
                <a:gridCol w="2382335"/>
                <a:gridCol w="451798"/>
              </a:tblGrid>
              <a:tr h="3485724">
                <a:tc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just" marL="186690" marR="97155" indent="-7620">
                        <a:lnSpc>
                          <a:spcPct val="95400"/>
                        </a:lnSpc>
                        <a:buFont typeface="Wingdings"/>
                        <a:buChar char=""/>
                        <a:tabLst>
                          <a:tab pos="415925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markir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nj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te 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iv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tu i p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10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 (l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đ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i,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kršt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 i d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rektn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)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lvl="1" marL="415290" marR="402590" indent="-33655">
                        <a:lnSpc>
                          <a:spcPts val="1610"/>
                        </a:lnSpc>
                        <a:spcBef>
                          <a:spcPts val="40"/>
                        </a:spcBef>
                        <a:buFont typeface="Wingdings"/>
                        <a:buChar char=""/>
                        <a:tabLst>
                          <a:tab pos="610870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Dv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kor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 i p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ozdo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lvl="1" marL="610235" indent="-228600">
                        <a:lnSpc>
                          <a:spcPts val="1530"/>
                        </a:lnSpc>
                        <a:buFont typeface="Wingdings"/>
                        <a:buChar char=""/>
                        <a:tabLst>
                          <a:tab pos="610870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Pro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že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 kor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–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415290">
                        <a:lnSpc>
                          <a:spcPts val="161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pol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nj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dozgo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lvl="1" marL="415290" marR="133985" indent="-33655">
                        <a:lnSpc>
                          <a:spcPts val="1610"/>
                        </a:lnSpc>
                        <a:spcBef>
                          <a:spcPts val="75"/>
                        </a:spcBef>
                        <a:buFont typeface="Wingdings"/>
                        <a:buChar char=""/>
                        <a:tabLst>
                          <a:tab pos="610870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ca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kor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–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polagan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ozgo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381635">
                        <a:lnSpc>
                          <a:spcPts val="1555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20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ts val="1410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min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711155">
                <a:tc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sl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. 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just" marL="186690" marR="582295" indent="-7620">
                        <a:lnSpc>
                          <a:spcPts val="1610"/>
                        </a:lnSpc>
                        <a:buFont typeface="Wingdings"/>
                        <a:buChar char=""/>
                        <a:tabLst>
                          <a:tab pos="415925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Šutir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je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iz mesta sa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šenim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kt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iz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ram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10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ts val="1410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min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407669">
                <a:tc gridSpan="3">
                  <a:txBody>
                    <a:bodyPr/>
                    <a:lstStyle/>
                    <a:p>
                      <a:pPr algn="r" marR="1017269">
                        <a:lnSpc>
                          <a:spcPct val="100000"/>
                        </a:lnSpc>
                      </a:pPr>
                      <a:r>
                        <a:rPr dirty="0" sz="1400" spc="-355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av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400" spc="-10" b="1" i="1" u="heavy">
                          <a:latin typeface="Arial Narrow"/>
                          <a:cs typeface="Arial Narrow"/>
                        </a:rPr>
                        <a:t>š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4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3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 b="1" i="1" u="heavy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b="1" i="1" u="heavy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25" u="heavy">
                          <a:latin typeface="Times New Roman"/>
                          <a:cs typeface="Times New Roman"/>
                        </a:rPr>
                        <a:t> 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34924"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6690" marR="540385" indent="-7620">
                        <a:lnSpc>
                          <a:spcPts val="1610"/>
                        </a:lnSpc>
                        <a:buFont typeface="Wingdings"/>
                        <a:buChar char=""/>
                        <a:tabLst>
                          <a:tab pos="415925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Informac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: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vođ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je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la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i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od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š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ta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10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ts val="1410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min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1030020" y="1750076"/>
            <a:ext cx="5502910" cy="3358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996950" marR="993140">
              <a:lnSpc>
                <a:spcPts val="3229"/>
              </a:lnSpc>
            </a:pPr>
            <a:r>
              <a:rPr dirty="0" sz="2800" spc="-20" b="1">
                <a:latin typeface="Times New Roman"/>
                <a:cs typeface="Times New Roman"/>
              </a:rPr>
              <a:t>KOŠAR</a:t>
            </a:r>
            <a:r>
              <a:rPr dirty="0" sz="2800" spc="-15" b="1">
                <a:latin typeface="Times New Roman"/>
                <a:cs typeface="Times New Roman"/>
              </a:rPr>
              <a:t>K</a:t>
            </a:r>
            <a:r>
              <a:rPr dirty="0" sz="2800" spc="-20" b="1">
                <a:latin typeface="Times New Roman"/>
                <a:cs typeface="Times New Roman"/>
              </a:rPr>
              <a:t>AŠKI</a:t>
            </a:r>
            <a:r>
              <a:rPr dirty="0" sz="2800" spc="-5" b="1">
                <a:latin typeface="Times New Roman"/>
                <a:cs typeface="Times New Roman"/>
              </a:rPr>
              <a:t> </a:t>
            </a:r>
            <a:r>
              <a:rPr dirty="0" sz="2800" spc="-20" b="1">
                <a:latin typeface="Times New Roman"/>
                <a:cs typeface="Times New Roman"/>
              </a:rPr>
              <a:t>K</a:t>
            </a:r>
            <a:r>
              <a:rPr dirty="0" sz="2800" spc="-20" b="1">
                <a:latin typeface="Times New Roman"/>
                <a:cs typeface="Times New Roman"/>
              </a:rPr>
              <a:t>LUB</a:t>
            </a:r>
            <a:r>
              <a:rPr dirty="0" sz="2800" spc="-20" b="1">
                <a:latin typeface="Times New Roman"/>
                <a:cs typeface="Times New Roman"/>
              </a:rPr>
              <a:t> РЕАЛ</a:t>
            </a:r>
            <a:r>
              <a:rPr dirty="0" sz="2800" b="1">
                <a:latin typeface="Times New Roman"/>
                <a:cs typeface="Times New Roman"/>
              </a:rPr>
              <a:t> </a:t>
            </a:r>
            <a:r>
              <a:rPr dirty="0" sz="2800" spc="-15" b="1">
                <a:latin typeface="Times New Roman"/>
                <a:cs typeface="Times New Roman"/>
              </a:rPr>
              <a:t>Б</a:t>
            </a:r>
            <a:r>
              <a:rPr dirty="0" sz="2800" spc="-25" b="1">
                <a:latin typeface="Times New Roman"/>
                <a:cs typeface="Times New Roman"/>
              </a:rPr>
              <a:t>ЕО</a:t>
            </a:r>
            <a:r>
              <a:rPr dirty="0" sz="2800" spc="-10" b="1">
                <a:latin typeface="Times New Roman"/>
                <a:cs typeface="Times New Roman"/>
              </a:rPr>
              <a:t>Г</a:t>
            </a:r>
            <a:r>
              <a:rPr dirty="0" sz="2800" spc="-20" b="1">
                <a:latin typeface="Times New Roman"/>
                <a:cs typeface="Times New Roman"/>
              </a:rPr>
              <a:t>РАД</a:t>
            </a:r>
            <a:endParaRPr sz="28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2095"/>
              </a:spcBef>
            </a:pPr>
            <a:r>
              <a:rPr dirty="0" sz="2000">
                <a:latin typeface="Times New Roman"/>
                <a:cs typeface="Times New Roman"/>
              </a:rPr>
              <a:t>UZR</a:t>
            </a:r>
            <a:r>
              <a:rPr dirty="0" sz="2000" spc="-1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ST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13 </a:t>
            </a:r>
            <a:r>
              <a:rPr dirty="0" sz="2000">
                <a:latin typeface="Times New Roman"/>
                <a:cs typeface="Times New Roman"/>
              </a:rPr>
              <a:t>–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14 g</a:t>
            </a:r>
            <a:r>
              <a:rPr dirty="0" sz="2000" spc="-10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dina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L="474345" marR="468630">
              <a:lnSpc>
                <a:spcPts val="3670"/>
              </a:lnSpc>
            </a:pPr>
            <a:r>
              <a:rPr dirty="0" sz="3200" b="1">
                <a:latin typeface="Times New Roman"/>
                <a:cs typeface="Times New Roman"/>
              </a:rPr>
              <a:t>PROG</a:t>
            </a:r>
            <a:r>
              <a:rPr dirty="0" sz="3200" spc="-15" b="1">
                <a:latin typeface="Times New Roman"/>
                <a:cs typeface="Times New Roman"/>
              </a:rPr>
              <a:t>R</a:t>
            </a:r>
            <a:r>
              <a:rPr dirty="0" sz="3200" b="1">
                <a:latin typeface="Times New Roman"/>
                <a:cs typeface="Times New Roman"/>
              </a:rPr>
              <a:t>AMSKI ZAD</a:t>
            </a:r>
            <a:r>
              <a:rPr dirty="0" sz="3200" spc="-15" b="1">
                <a:latin typeface="Times New Roman"/>
                <a:cs typeface="Times New Roman"/>
              </a:rPr>
              <a:t>A</a:t>
            </a:r>
            <a:r>
              <a:rPr dirty="0" sz="3200" b="1">
                <a:latin typeface="Times New Roman"/>
                <a:cs typeface="Times New Roman"/>
              </a:rPr>
              <a:t>CI</a:t>
            </a:r>
            <a:r>
              <a:rPr dirty="0" sz="3200" b="1">
                <a:latin typeface="Times New Roman"/>
                <a:cs typeface="Times New Roman"/>
              </a:rPr>
              <a:t> I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590"/>
              </a:lnSpc>
            </a:pPr>
            <a:r>
              <a:rPr dirty="0" sz="3200" b="1">
                <a:latin typeface="Times New Roman"/>
                <a:cs typeface="Times New Roman"/>
              </a:rPr>
              <a:t>ORGANIZAC</a:t>
            </a:r>
            <a:r>
              <a:rPr dirty="0" sz="3200" spc="-15" b="1">
                <a:latin typeface="Times New Roman"/>
                <a:cs typeface="Times New Roman"/>
              </a:rPr>
              <a:t>I</a:t>
            </a:r>
            <a:r>
              <a:rPr dirty="0" sz="3200" b="1">
                <a:latin typeface="Times New Roman"/>
                <a:cs typeface="Times New Roman"/>
              </a:rPr>
              <a:t>JA TR</a:t>
            </a:r>
            <a:r>
              <a:rPr dirty="0" sz="3200" spc="-15" b="1">
                <a:latin typeface="Times New Roman"/>
                <a:cs typeface="Times New Roman"/>
              </a:rPr>
              <a:t>E</a:t>
            </a:r>
            <a:r>
              <a:rPr dirty="0" sz="3200" b="1">
                <a:latin typeface="Times New Roman"/>
                <a:cs typeface="Times New Roman"/>
              </a:rPr>
              <a:t>NIN</a:t>
            </a:r>
            <a:r>
              <a:rPr dirty="0" sz="3200" spc="-15" b="1">
                <a:latin typeface="Times New Roman"/>
                <a:cs typeface="Times New Roman"/>
              </a:rPr>
              <a:t>G</a:t>
            </a:r>
            <a:r>
              <a:rPr dirty="0" sz="3200" b="1"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2314701" y="919661"/>
            <a:ext cx="2933700" cy="684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918970" algn="l"/>
              </a:tabLst>
            </a:pPr>
            <a:r>
              <a:rPr dirty="0" sz="2000" b="1">
                <a:latin typeface="Times New Roman"/>
                <a:cs typeface="Times New Roman"/>
              </a:rPr>
              <a:t>PR</a:t>
            </a:r>
            <a:r>
              <a:rPr dirty="0" sz="2000" spc="-10" b="1">
                <a:latin typeface="Times New Roman"/>
                <a:cs typeface="Times New Roman"/>
              </a:rPr>
              <a:t>O</a:t>
            </a:r>
            <a:r>
              <a:rPr dirty="0" sz="2000" b="1">
                <a:latin typeface="Times New Roman"/>
                <a:cs typeface="Times New Roman"/>
              </a:rPr>
              <a:t>GRA</a:t>
            </a:r>
            <a:r>
              <a:rPr dirty="0" sz="2000" spc="-10" b="1">
                <a:latin typeface="Times New Roman"/>
                <a:cs typeface="Times New Roman"/>
              </a:rPr>
              <a:t>MS</a:t>
            </a:r>
            <a:r>
              <a:rPr dirty="0" sz="2000" b="1">
                <a:latin typeface="Times New Roman"/>
                <a:cs typeface="Times New Roman"/>
              </a:rPr>
              <a:t>KI	</a:t>
            </a:r>
            <a:r>
              <a:rPr dirty="0" sz="2000" spc="-20" b="1">
                <a:latin typeface="Times New Roman"/>
                <a:cs typeface="Times New Roman"/>
              </a:rPr>
              <a:t>Z</a:t>
            </a:r>
            <a:r>
              <a:rPr dirty="0" sz="2000" b="1">
                <a:latin typeface="Times New Roman"/>
                <a:cs typeface="Times New Roman"/>
              </a:rPr>
              <a:t>ADACI</a:t>
            </a:r>
            <a:endParaRPr sz="2000">
              <a:latin typeface="Times New Roman"/>
              <a:cs typeface="Times New Roman"/>
            </a:endParaRPr>
          </a:p>
          <a:p>
            <a:pPr marL="799465">
              <a:lnSpc>
                <a:spcPct val="100000"/>
              </a:lnSpc>
              <a:spcBef>
                <a:spcPts val="1265"/>
              </a:spcBef>
            </a:pPr>
            <a:r>
              <a:rPr dirty="0" sz="1600" spc="-10">
                <a:latin typeface="Times New Roman"/>
                <a:cs typeface="Times New Roman"/>
              </a:rPr>
              <a:t>13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-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14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godina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2132633"/>
            <a:ext cx="5055235" cy="6834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u="heavy">
                <a:latin typeface="Times New Roman"/>
                <a:cs typeface="Times New Roman"/>
              </a:rPr>
              <a:t>TEHNI</a:t>
            </a:r>
            <a:r>
              <a:rPr dirty="0" sz="1200" spc="-10" b="1" u="heavy">
                <a:latin typeface="Times New Roman"/>
                <a:cs typeface="Times New Roman"/>
              </a:rPr>
              <a:t>K</a:t>
            </a:r>
            <a:r>
              <a:rPr dirty="0" sz="1200" b="1" u="heavy">
                <a:latin typeface="Times New Roman"/>
                <a:cs typeface="Times New Roman"/>
              </a:rPr>
              <a:t>A </a:t>
            </a:r>
            <a:r>
              <a:rPr dirty="0" sz="1200" spc="-5" b="1" u="heavy">
                <a:latin typeface="Times New Roman"/>
                <a:cs typeface="Times New Roman"/>
              </a:rPr>
              <a:t>N</a:t>
            </a:r>
            <a:r>
              <a:rPr dirty="0" sz="1200" spc="5" b="1" u="heavy">
                <a:latin typeface="Times New Roman"/>
                <a:cs typeface="Times New Roman"/>
              </a:rPr>
              <a:t>A</a:t>
            </a:r>
            <a:r>
              <a:rPr dirty="0" sz="1200" spc="-15" b="1" u="heavy">
                <a:latin typeface="Times New Roman"/>
                <a:cs typeface="Times New Roman"/>
              </a:rPr>
              <a:t>P</a:t>
            </a:r>
            <a:r>
              <a:rPr dirty="0" sz="1200" b="1" u="heavy">
                <a:latin typeface="Times New Roman"/>
                <a:cs typeface="Times New Roman"/>
              </a:rPr>
              <a:t>A</a:t>
            </a:r>
            <a:r>
              <a:rPr dirty="0" sz="1200" spc="5" b="1" u="heavy">
                <a:latin typeface="Times New Roman"/>
                <a:cs typeface="Times New Roman"/>
              </a:rPr>
              <a:t>D</a:t>
            </a:r>
            <a:r>
              <a:rPr dirty="0" sz="1200" b="1" u="heavy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0" indent="-114300">
              <a:lnSpc>
                <a:spcPts val="1410"/>
              </a:lnSpc>
              <a:buFont typeface="Times New Roman"/>
              <a:buChar char="*"/>
              <a:tabLst>
                <a:tab pos="127000" algn="l"/>
              </a:tabLst>
            </a:pPr>
            <a:r>
              <a:rPr dirty="0" sz="1200">
                <a:latin typeface="Times New Roman"/>
                <a:cs typeface="Times New Roman"/>
              </a:rPr>
              <a:t>drž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lopte i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štita </a:t>
            </a:r>
            <a:r>
              <a:rPr dirty="0" sz="1200" spc="-15">
                <a:latin typeface="Times New Roman"/>
                <a:cs typeface="Times New Roman"/>
              </a:rPr>
              <a:t>l</a:t>
            </a:r>
            <a:r>
              <a:rPr dirty="0" sz="1200">
                <a:latin typeface="Times New Roman"/>
                <a:cs typeface="Times New Roman"/>
              </a:rPr>
              <a:t>opte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u pok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tu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prilikom  pivotir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pre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vođ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nja šuta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41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pre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polas</a:t>
            </a:r>
            <a:r>
              <a:rPr dirty="0" sz="1200" spc="5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dribling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Char char="-"/>
            </a:pPr>
            <a:endParaRPr sz="1100">
              <a:latin typeface="Times New Roman"/>
              <a:cs typeface="Times New Roman"/>
            </a:endParaRPr>
          </a:p>
          <a:p>
            <a:pPr algn="ctr" marL="165100" marR="4010660" indent="-152400">
              <a:lnSpc>
                <a:spcPts val="1410"/>
              </a:lnSpc>
              <a:buFont typeface="Times New Roman"/>
              <a:buChar char="*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hv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lopte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u pok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tu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41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u skoku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Char char="-"/>
            </a:pPr>
            <a:endParaRPr sz="1100">
              <a:latin typeface="Times New Roman"/>
              <a:cs typeface="Times New Roman"/>
            </a:endParaRPr>
          </a:p>
          <a:p>
            <a:pPr marL="165100" indent="-152400">
              <a:lnSpc>
                <a:spcPts val="1410"/>
              </a:lnSpc>
              <a:buFont typeface="Times New Roman"/>
              <a:buChar char="*"/>
              <a:tabLst>
                <a:tab pos="165100" algn="l"/>
              </a:tabLst>
            </a:pP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u 1 kontaktu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posle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 lopte u k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tanju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41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u 2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kontaktu  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posle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7"/>
              </a:spcBef>
              <a:buFont typeface="Times New Roman"/>
              <a:buChar char="-"/>
            </a:pPr>
            <a:endParaRPr sz="1100">
              <a:latin typeface="Times New Roman"/>
              <a:cs typeface="Times New Roman"/>
            </a:endParaRPr>
          </a:p>
          <a:p>
            <a:pPr marL="165100" indent="-152400">
              <a:lnSpc>
                <a:spcPts val="1410"/>
              </a:lnSpc>
              <a:buFont typeface="Times New Roman"/>
              <a:buChar char="*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pivotir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u mestu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 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tanja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41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Char char="-"/>
            </a:pPr>
            <a:endParaRPr sz="1100">
              <a:latin typeface="Times New Roman"/>
              <a:cs typeface="Times New Roman"/>
            </a:endParaRPr>
          </a:p>
          <a:p>
            <a:pPr marL="165100" indent="-152400">
              <a:lnSpc>
                <a:spcPts val="1410"/>
              </a:lnSpc>
              <a:buFont typeface="Times New Roman"/>
              <a:buChar char="*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dvoko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 lopte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pok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tu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kor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41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polukor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k,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ik</a:t>
            </a:r>
            <a:r>
              <a:rPr dirty="0" sz="1200" spc="5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k,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dr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istu no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</a:pPr>
            <a:endParaRPr sz="1150">
              <a:latin typeface="Times New Roman"/>
              <a:cs typeface="Times New Roman"/>
            </a:endParaRPr>
          </a:p>
          <a:p>
            <a:pPr marL="165100" indent="-152400">
              <a:lnSpc>
                <a:spcPts val="1405"/>
              </a:lnSpc>
              <a:buFont typeface="Times New Roman"/>
              <a:buChar char="*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dod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375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mesta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iskor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kom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u pok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tu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grud</a:t>
            </a:r>
            <a:r>
              <a:rPr dirty="0" sz="1200" spc="-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o 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dve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ruke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jednom 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ukom od ramena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snom,levom)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uru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dve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ruke</a:t>
            </a:r>
            <a:endParaRPr sz="1200">
              <a:latin typeface="Times New Roman"/>
              <a:cs typeface="Times New Roman"/>
            </a:endParaRPr>
          </a:p>
          <a:p>
            <a:pPr lvl="1" marL="291465" indent="-126364">
              <a:lnSpc>
                <a:spcPts val="141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bol pas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Char char="-"/>
            </a:pPr>
            <a:endParaRPr sz="1100">
              <a:latin typeface="Times New Roman"/>
              <a:cs typeface="Times New Roman"/>
            </a:endParaRPr>
          </a:p>
          <a:p>
            <a:pPr marL="165100" indent="-152400">
              <a:lnSpc>
                <a:spcPts val="1410"/>
              </a:lnSpc>
              <a:buFont typeface="Times New Roman"/>
              <a:buChar char="*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dribling</a:t>
            </a:r>
            <a:endParaRPr sz="1200">
              <a:latin typeface="Times New Roman"/>
              <a:cs typeface="Times New Roman"/>
            </a:endParaRPr>
          </a:p>
          <a:p>
            <a:pPr lvl="1" marL="329565" indent="-126364">
              <a:lnSpc>
                <a:spcPts val="1380"/>
              </a:lnSpc>
              <a:buFont typeface="Times New Roman"/>
              <a:buChar char="-"/>
              <a:tabLst>
                <a:tab pos="330200" algn="l"/>
              </a:tabLst>
            </a:pPr>
            <a:r>
              <a:rPr dirty="0" sz="1200">
                <a:latin typeface="Times New Roman"/>
                <a:cs typeface="Times New Roman"/>
              </a:rPr>
              <a:t>polaz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(</a:t>
            </a:r>
            <a:r>
              <a:rPr dirty="0" sz="1200" spc="5">
                <a:latin typeface="Times New Roman"/>
                <a:cs typeface="Times New Roman"/>
              </a:rPr>
              <a:t>u</a:t>
            </a:r>
            <a:r>
              <a:rPr dirty="0" sz="1200">
                <a:latin typeface="Times New Roman"/>
                <a:cs typeface="Times New Roman"/>
              </a:rPr>
              <a:t>kršt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nim kor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kom)</a:t>
            </a:r>
            <a:r>
              <a:rPr dirty="0" sz="1200" spc="-5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om,l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vom rukom)di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kt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 ko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endParaRPr sz="1200">
              <a:latin typeface="Times New Roman"/>
              <a:cs typeface="Times New Roman"/>
            </a:endParaRPr>
          </a:p>
          <a:p>
            <a:pPr lvl="1" marL="329565" indent="-126364">
              <a:lnSpc>
                <a:spcPts val="1380"/>
              </a:lnSpc>
              <a:buFont typeface="Times New Roman"/>
              <a:buChar char="-"/>
              <a:tabLst>
                <a:tab pos="330200" algn="l"/>
              </a:tabLst>
            </a:pPr>
            <a:r>
              <a:rPr dirty="0" sz="1200">
                <a:latin typeface="Times New Roman"/>
                <a:cs typeface="Times New Roman"/>
              </a:rPr>
              <a:t>prij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i spušt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lopte u d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pok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tu </a:t>
            </a:r>
            <a:r>
              <a:rPr dirty="0" sz="1200" spc="5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snom,levom 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ukom)</a:t>
            </a:r>
            <a:endParaRPr sz="1200">
              <a:latin typeface="Times New Roman"/>
              <a:cs typeface="Times New Roman"/>
            </a:endParaRPr>
          </a:p>
          <a:p>
            <a:pPr lvl="1" marL="329565" indent="-126364">
              <a:lnSpc>
                <a:spcPts val="1410"/>
              </a:lnSpc>
              <a:buFont typeface="Times New Roman"/>
              <a:buChar char="-"/>
              <a:tabLst>
                <a:tab pos="330200" algn="l"/>
              </a:tabLst>
            </a:pP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tem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840" y="8964471"/>
            <a:ext cx="11296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7670" y="8964471"/>
            <a:ext cx="1019810" cy="703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065" indent="-126364">
              <a:lnSpc>
                <a:spcPts val="1410"/>
              </a:lnSpc>
              <a:buFont typeface="Times New Roman"/>
              <a:buChar char="-"/>
              <a:tabLst>
                <a:tab pos="139700" algn="l"/>
              </a:tabLst>
            </a:pPr>
            <a:r>
              <a:rPr dirty="0" sz="1200">
                <a:latin typeface="Times New Roman"/>
                <a:cs typeface="Times New Roman"/>
              </a:rPr>
              <a:t>“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“</a:t>
            </a:r>
            <a:endParaRPr sz="1200">
              <a:latin typeface="Times New Roman"/>
              <a:cs typeface="Times New Roman"/>
            </a:endParaRPr>
          </a:p>
          <a:p>
            <a:pPr marL="139065" indent="-126364">
              <a:lnSpc>
                <a:spcPts val="1380"/>
              </a:lnSpc>
              <a:buFont typeface="Times New Roman"/>
              <a:buChar char="-"/>
              <a:tabLst>
                <a:tab pos="139700" algn="l"/>
              </a:tabLst>
            </a:pPr>
            <a:r>
              <a:rPr dirty="0" sz="1200" spc="-5">
                <a:latin typeface="Times New Roman"/>
                <a:cs typeface="Times New Roman"/>
              </a:rPr>
              <a:t>“</a:t>
            </a:r>
            <a:r>
              <a:rPr dirty="0" sz="1200">
                <a:latin typeface="Times New Roman"/>
                <a:cs typeface="Times New Roman"/>
              </a:rPr>
              <a:t>kroz noge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“</a:t>
            </a:r>
            <a:endParaRPr sz="1200">
              <a:latin typeface="Times New Roman"/>
              <a:cs typeface="Times New Roman"/>
            </a:endParaRPr>
          </a:p>
          <a:p>
            <a:pPr marL="139065" indent="-126364">
              <a:lnSpc>
                <a:spcPts val="1380"/>
              </a:lnSpc>
              <a:buFont typeface="Times New Roman"/>
              <a:buChar char="-"/>
              <a:tabLst>
                <a:tab pos="139700" algn="l"/>
              </a:tabLst>
            </a:pPr>
            <a:r>
              <a:rPr dirty="0" sz="1200">
                <a:latin typeface="Times New Roman"/>
                <a:cs typeface="Times New Roman"/>
              </a:rPr>
              <a:t>“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leđni ok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“</a:t>
            </a:r>
            <a:endParaRPr sz="1200">
              <a:latin typeface="Times New Roman"/>
              <a:cs typeface="Times New Roman"/>
            </a:endParaRPr>
          </a:p>
          <a:p>
            <a:pPr marL="139065" indent="-126364">
              <a:lnSpc>
                <a:spcPts val="1410"/>
              </a:lnSpc>
              <a:buFont typeface="Times New Roman"/>
              <a:buChar char="-"/>
              <a:tabLst>
                <a:tab pos="139700" algn="l"/>
              </a:tabLst>
            </a:pPr>
            <a:r>
              <a:rPr dirty="0" sz="1200" spc="-5">
                <a:latin typeface="Times New Roman"/>
                <a:cs typeface="Times New Roman"/>
              </a:rPr>
              <a:t>“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leđa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“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923340" y="1078025"/>
            <a:ext cx="5011420" cy="526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200" indent="-190500">
              <a:lnSpc>
                <a:spcPts val="1410"/>
              </a:lnSpc>
              <a:buFont typeface="Times New Roman"/>
              <a:buChar char="*"/>
              <a:tabLst>
                <a:tab pos="203200" algn="l"/>
              </a:tabLst>
            </a:pPr>
            <a:r>
              <a:rPr dirty="0" sz="1200">
                <a:latin typeface="Times New Roman"/>
                <a:cs typeface="Times New Roman"/>
              </a:rPr>
              <a:t>šut</a:t>
            </a:r>
            <a:endParaRPr sz="1200">
              <a:latin typeface="Times New Roman"/>
              <a:cs typeface="Times New Roman"/>
            </a:endParaRPr>
          </a:p>
          <a:p>
            <a:pPr lvl="1" marL="253365" indent="-88265">
              <a:lnSpc>
                <a:spcPts val="1380"/>
              </a:lnSpc>
              <a:buFont typeface="Times New Roman"/>
              <a:buChar char="-"/>
              <a:tabLst>
                <a:tab pos="254000" algn="l"/>
              </a:tabLst>
            </a:pPr>
            <a:r>
              <a:rPr dirty="0" sz="1200">
                <a:latin typeface="Times New Roman"/>
                <a:cs typeface="Times New Roman"/>
              </a:rPr>
              <a:t>polag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</a:t>
            </a:r>
            <a:r>
              <a:rPr dirty="0" sz="1200" spc="-10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 ok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nut ka 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bli) </a:t>
            </a:r>
            <a:r>
              <a:rPr dirty="0" sz="1200" spc="-10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desnom,le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om rukom )</a:t>
            </a:r>
            <a:endParaRPr sz="1200">
              <a:latin typeface="Times New Roman"/>
              <a:cs typeface="Times New Roman"/>
            </a:endParaRPr>
          </a:p>
          <a:p>
            <a:pPr lvl="1" marL="253365" indent="-88265">
              <a:lnSpc>
                <a:spcPts val="1380"/>
              </a:lnSpc>
              <a:buFont typeface="Times New Roman"/>
              <a:buChar char="-"/>
              <a:tabLst>
                <a:tab pos="254000" algn="l"/>
              </a:tabLst>
            </a:pPr>
            <a:r>
              <a:rPr dirty="0" sz="1200">
                <a:latin typeface="Times New Roman"/>
                <a:cs typeface="Times New Roman"/>
              </a:rPr>
              <a:t>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lvl="1" marL="253365" indent="-88265">
              <a:lnSpc>
                <a:spcPts val="1380"/>
              </a:lnSpc>
              <a:buFont typeface="Times New Roman"/>
              <a:buChar char="-"/>
              <a:tabLst>
                <a:tab pos="254000" algn="l"/>
              </a:tabLst>
            </a:pPr>
            <a:r>
              <a:rPr dirty="0" sz="1200">
                <a:latin typeface="Times New Roman"/>
                <a:cs typeface="Times New Roman"/>
              </a:rPr>
              <a:t>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prim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lopte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pok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tu</a:t>
            </a:r>
            <a:endParaRPr sz="1200">
              <a:latin typeface="Times New Roman"/>
              <a:cs typeface="Times New Roman"/>
            </a:endParaRPr>
          </a:p>
          <a:p>
            <a:pPr lvl="1" marL="253365" indent="-88265">
              <a:lnSpc>
                <a:spcPts val="1410"/>
              </a:lnSpc>
              <a:buFont typeface="Times New Roman"/>
              <a:buChar char="-"/>
              <a:tabLst>
                <a:tab pos="254000" algn="l"/>
              </a:tabLst>
            </a:pPr>
            <a:r>
              <a:rPr dirty="0" sz="1200">
                <a:latin typeface="Times New Roman"/>
                <a:cs typeface="Times New Roman"/>
              </a:rPr>
              <a:t>polag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na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5">
                <a:latin typeface="Times New Roman"/>
                <a:cs typeface="Times New Roman"/>
              </a:rPr>
              <a:t>u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 p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Char char="-"/>
            </a:pPr>
            <a:endParaRPr sz="1100">
              <a:latin typeface="Times New Roman"/>
              <a:cs typeface="Times New Roman"/>
            </a:endParaRPr>
          </a:p>
          <a:p>
            <a:pPr marL="203200" indent="-190500">
              <a:lnSpc>
                <a:spcPts val="1410"/>
              </a:lnSpc>
              <a:buFont typeface="Times New Roman"/>
              <a:buChar char="*"/>
              <a:tabLst>
                <a:tab pos="203200" algn="l"/>
              </a:tabLst>
            </a:pPr>
            <a:r>
              <a:rPr dirty="0" sz="1200">
                <a:latin typeface="Times New Roman"/>
                <a:cs typeface="Times New Roman"/>
              </a:rPr>
              <a:t>skok šut</a:t>
            </a:r>
            <a:endParaRPr sz="1200">
              <a:latin typeface="Times New Roman"/>
              <a:cs typeface="Times New Roman"/>
            </a:endParaRPr>
          </a:p>
          <a:p>
            <a:pPr lvl="1" marL="253365" indent="-88265">
              <a:lnSpc>
                <a:spcPts val="1380"/>
              </a:lnSpc>
              <a:buFont typeface="Times New Roman"/>
              <a:buChar char="-"/>
              <a:tabLst>
                <a:tab pos="254000" algn="l"/>
              </a:tabLst>
            </a:pPr>
            <a:r>
              <a:rPr dirty="0" sz="1200">
                <a:latin typeface="Times New Roman"/>
                <a:cs typeface="Times New Roman"/>
              </a:rPr>
              <a:t>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skokom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 kontakt,dva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kontak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lvl="1" marL="253365" indent="-88265">
              <a:lnSpc>
                <a:spcPts val="1380"/>
              </a:lnSpc>
              <a:buFont typeface="Times New Roman"/>
              <a:buChar char="-"/>
              <a:tabLst>
                <a:tab pos="254000" algn="l"/>
              </a:tabLst>
            </a:pPr>
            <a:r>
              <a:rPr dirty="0" sz="1200">
                <a:latin typeface="Times New Roman"/>
                <a:cs typeface="Times New Roman"/>
              </a:rPr>
              <a:t>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 lopte u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tanju i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nju u j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dnom kont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ktu,dva kont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kta</a:t>
            </a:r>
            <a:endParaRPr sz="1200">
              <a:latin typeface="Times New Roman"/>
              <a:cs typeface="Times New Roman"/>
            </a:endParaRPr>
          </a:p>
          <a:p>
            <a:pPr lvl="1" marL="253365" indent="-88265">
              <a:lnSpc>
                <a:spcPts val="1380"/>
              </a:lnSpc>
              <a:buFont typeface="Times New Roman"/>
              <a:buChar char="-"/>
              <a:tabLst>
                <a:tab pos="254000" algn="l"/>
              </a:tabLst>
            </a:pPr>
            <a:r>
              <a:rPr dirty="0" sz="1200">
                <a:latin typeface="Times New Roman"/>
                <a:cs typeface="Times New Roman"/>
              </a:rPr>
              <a:t>skok šut posle pivota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g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udn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,leđn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lvl="1" marL="253365" indent="-88265">
              <a:lnSpc>
                <a:spcPts val="1380"/>
              </a:lnSpc>
              <a:buFont typeface="Times New Roman"/>
              <a:buChar char="-"/>
              <a:tabLst>
                <a:tab pos="254000" algn="l"/>
              </a:tabLst>
            </a:pPr>
            <a:r>
              <a:rPr dirty="0" sz="1200">
                <a:latin typeface="Times New Roman"/>
                <a:cs typeface="Times New Roman"/>
              </a:rPr>
              <a:t>šut 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kor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ka</a:t>
            </a:r>
            <a:endParaRPr sz="1200">
              <a:latin typeface="Times New Roman"/>
              <a:cs typeface="Times New Roman"/>
            </a:endParaRPr>
          </a:p>
          <a:p>
            <a:pPr lvl="1" marL="253365" indent="-88265">
              <a:lnSpc>
                <a:spcPts val="1410"/>
              </a:lnSpc>
              <a:buFont typeface="Times New Roman"/>
              <a:buChar char="-"/>
              <a:tabLst>
                <a:tab pos="254000" algn="l"/>
              </a:tabLst>
            </a:pPr>
            <a:r>
              <a:rPr dirty="0" sz="1200">
                <a:latin typeface="Times New Roman"/>
                <a:cs typeface="Times New Roman"/>
              </a:rPr>
              <a:t>slobodna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Char char="-"/>
            </a:pP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410"/>
              </a:lnSpc>
              <a:buFont typeface="Times New Roman"/>
              <a:buChar char="*"/>
              <a:tabLst>
                <a:tab pos="241300" algn="l"/>
              </a:tabLst>
            </a:pPr>
            <a:r>
              <a:rPr dirty="0" sz="1200">
                <a:latin typeface="Times New Roman"/>
                <a:cs typeface="Times New Roman"/>
              </a:rPr>
              <a:t>finta</a:t>
            </a:r>
            <a:endParaRPr sz="1200">
              <a:latin typeface="Times New Roman"/>
              <a:cs typeface="Times New Roman"/>
            </a:endParaRPr>
          </a:p>
          <a:p>
            <a:pPr lvl="1" marL="253365" indent="-88265">
              <a:lnSpc>
                <a:spcPts val="1380"/>
              </a:lnSpc>
              <a:buFont typeface="Times New Roman"/>
              <a:buChar char="-"/>
              <a:tabLst>
                <a:tab pos="254000" algn="l"/>
              </a:tabLst>
            </a:pPr>
            <a:r>
              <a:rPr dirty="0" sz="1200">
                <a:latin typeface="Times New Roman"/>
                <a:cs typeface="Times New Roman"/>
              </a:rPr>
              <a:t>šuta</a:t>
            </a:r>
            <a:endParaRPr sz="1200">
              <a:latin typeface="Times New Roman"/>
              <a:cs typeface="Times New Roman"/>
            </a:endParaRPr>
          </a:p>
          <a:p>
            <a:pPr lvl="1" marL="253365" indent="-88265">
              <a:lnSpc>
                <a:spcPts val="1410"/>
              </a:lnSpc>
              <a:buFont typeface="Times New Roman"/>
              <a:buChar char="-"/>
              <a:tabLst>
                <a:tab pos="254000" algn="l"/>
              </a:tabLst>
            </a:pPr>
            <a:r>
              <a:rPr dirty="0" sz="1200">
                <a:latin typeface="Times New Roman"/>
                <a:cs typeface="Times New Roman"/>
              </a:rPr>
              <a:t>prod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ra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Char char="-"/>
            </a:pP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410"/>
              </a:lnSpc>
              <a:buFont typeface="Times New Roman"/>
              <a:buChar char="*"/>
              <a:tabLst>
                <a:tab pos="241300" algn="l"/>
              </a:tabLst>
            </a:pP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lopte</a:t>
            </a:r>
            <a:endParaRPr sz="1200">
              <a:latin typeface="Times New Roman"/>
              <a:cs typeface="Times New Roman"/>
            </a:endParaRPr>
          </a:p>
          <a:p>
            <a:pPr lvl="1" marL="291465" indent="-88265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t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nju</a:t>
            </a:r>
            <a:endParaRPr sz="1200">
              <a:latin typeface="Times New Roman"/>
              <a:cs typeface="Times New Roman"/>
            </a:endParaRPr>
          </a:p>
          <a:p>
            <a:pPr lvl="1" marL="291465" indent="-88265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tem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trč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nju</a:t>
            </a:r>
            <a:endParaRPr sz="1200">
              <a:latin typeface="Times New Roman"/>
              <a:cs typeface="Times New Roman"/>
            </a:endParaRPr>
          </a:p>
          <a:p>
            <a:pPr lvl="1" marL="291465" indent="-88265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ki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na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</a:t>
            </a:r>
            <a:r>
              <a:rPr dirty="0" sz="1200" spc="5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nom 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u u dva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sm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ra , u t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ou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lu</a:t>
            </a:r>
            <a:endParaRPr sz="1200">
              <a:latin typeface="Times New Roman"/>
              <a:cs typeface="Times New Roman"/>
            </a:endParaRPr>
          </a:p>
          <a:p>
            <a:pPr lvl="1" marL="291465" indent="-88265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finta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od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pte , ka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lopti )</a:t>
            </a:r>
            <a:endParaRPr sz="1200">
              <a:latin typeface="Times New Roman"/>
              <a:cs typeface="Times New Roman"/>
            </a:endParaRPr>
          </a:p>
          <a:p>
            <a:pPr lvl="1" marL="291465" indent="-88265">
              <a:lnSpc>
                <a:spcPts val="141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si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po</a:t>
            </a:r>
            <a:r>
              <a:rPr dirty="0" sz="1200" spc="5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ivanje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ruk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m 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lopte )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1"/>
              </a:spcBef>
              <a:buFont typeface="Times New Roman"/>
              <a:buChar char="-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u="heavy">
                <a:latin typeface="Times New Roman"/>
                <a:cs typeface="Times New Roman"/>
              </a:rPr>
              <a:t>ODBR</a:t>
            </a:r>
            <a:r>
              <a:rPr dirty="0" sz="1200" spc="-5" b="1" u="heavy">
                <a:latin typeface="Times New Roman"/>
                <a:cs typeface="Times New Roman"/>
              </a:rPr>
              <a:t>A</a:t>
            </a:r>
            <a:r>
              <a:rPr dirty="0" sz="1200" b="1" u="heavy">
                <a:latin typeface="Times New Roman"/>
                <a:cs typeface="Times New Roman"/>
              </a:rPr>
              <a:t>NA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lvl="1" marL="291465" indent="-88265">
              <a:lnSpc>
                <a:spcPts val="141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tehnika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kli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nja  u odb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mbenom st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vu u svim 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ima</a:t>
            </a:r>
            <a:endParaRPr sz="1200">
              <a:latin typeface="Times New Roman"/>
              <a:cs typeface="Times New Roman"/>
            </a:endParaRPr>
          </a:p>
          <a:p>
            <a:pPr lvl="1" marL="291465" indent="-88265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tehnika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meni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odb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nom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stavu</a:t>
            </a:r>
            <a:endParaRPr sz="1200">
              <a:latin typeface="Times New Roman"/>
              <a:cs typeface="Times New Roman"/>
            </a:endParaRPr>
          </a:p>
          <a:p>
            <a:pPr lvl="1" marL="291465" indent="-88265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kombi</a:t>
            </a:r>
            <a:r>
              <a:rPr dirty="0" sz="1200">
                <a:latin typeface="Times New Roman"/>
                <a:cs typeface="Times New Roman"/>
              </a:rPr>
              <a:t>nov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tehni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kli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nja i 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meni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nog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ka</a:t>
            </a:r>
            <a:endParaRPr sz="1200">
              <a:latin typeface="Times New Roman"/>
              <a:cs typeface="Times New Roman"/>
            </a:endParaRPr>
          </a:p>
          <a:p>
            <a:pPr lvl="1" marL="291465" indent="-88265">
              <a:lnSpc>
                <a:spcPts val="141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pril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u koji 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pos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du lopte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10">
                <a:latin typeface="Times New Roman"/>
                <a:cs typeface="Times New Roman"/>
              </a:rPr>
              <a:t>m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p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leln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stava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3840" y="6336460"/>
            <a:ext cx="117983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tehnika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ruku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7670" y="6336460"/>
            <a:ext cx="1945639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1130" indent="-126364">
              <a:lnSpc>
                <a:spcPts val="1410"/>
              </a:lnSpc>
              <a:buFont typeface="Times New Roman"/>
              <a:buChar char="-"/>
              <a:tabLst>
                <a:tab pos="151765" algn="l"/>
              </a:tabLst>
            </a:pPr>
            <a:r>
              <a:rPr dirty="0" sz="1200">
                <a:latin typeface="Times New Roman"/>
                <a:cs typeface="Times New Roman"/>
              </a:rPr>
              <a:t>kod 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loptu</a:t>
            </a:r>
            <a:endParaRPr sz="1200">
              <a:latin typeface="Times New Roman"/>
              <a:cs typeface="Times New Roman"/>
            </a:endParaRPr>
          </a:p>
          <a:p>
            <a:pPr marL="139065" indent="-126364">
              <a:lnSpc>
                <a:spcPts val="1380"/>
              </a:lnSpc>
              <a:buFont typeface="Times New Roman"/>
              <a:buChar char="-"/>
              <a:tabLst>
                <a:tab pos="139700" algn="l"/>
              </a:tabLst>
            </a:pPr>
            <a:r>
              <a:rPr dirty="0" sz="1200">
                <a:latin typeface="Times New Roman"/>
                <a:cs typeface="Times New Roman"/>
              </a:rPr>
              <a:t>prilikom driblin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00965" indent="-88265">
              <a:lnSpc>
                <a:spcPts val="1410"/>
              </a:lnSpc>
              <a:buFont typeface="Times New Roman"/>
              <a:buChar char="-"/>
              <a:tabLst>
                <a:tab pos="101600" algn="l"/>
              </a:tabLst>
            </a:pPr>
            <a:r>
              <a:rPr dirty="0" sz="1200">
                <a:latin typeface="Times New Roman"/>
                <a:cs typeface="Times New Roman"/>
              </a:rPr>
              <a:t>kod spr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</a:t>
            </a:r>
            <a:r>
              <a:rPr dirty="0" sz="1200" spc="5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 lopte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340" y="6862621"/>
            <a:ext cx="4250690" cy="2633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9565" indent="-126364">
              <a:lnSpc>
                <a:spcPts val="1405"/>
              </a:lnSpc>
              <a:buFont typeface="Times New Roman"/>
              <a:buChar char="-"/>
              <a:tabLst>
                <a:tab pos="330200" algn="l"/>
              </a:tabLst>
            </a:pPr>
            <a:r>
              <a:rPr dirty="0" sz="1200" spc="-5">
                <a:latin typeface="Times New Roman"/>
                <a:cs typeface="Times New Roman"/>
              </a:rPr>
              <a:t>“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tvor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ni“ i </a:t>
            </a:r>
            <a:r>
              <a:rPr dirty="0" sz="1200" spc="-5">
                <a:latin typeface="Times New Roman"/>
                <a:cs typeface="Times New Roman"/>
              </a:rPr>
              <a:t>“</a:t>
            </a:r>
            <a:r>
              <a:rPr dirty="0" sz="1200">
                <a:latin typeface="Times New Roman"/>
                <a:cs typeface="Times New Roman"/>
              </a:rPr>
              <a:t>otvo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ni“ odb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 st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  <a:p>
            <a:pPr marL="291465" indent="-88265">
              <a:lnSpc>
                <a:spcPts val="1405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 spc="-5">
                <a:latin typeface="Times New Roman"/>
                <a:cs typeface="Times New Roman"/>
              </a:rPr>
              <a:t>“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tva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koš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“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</a:t>
            </a:r>
            <a:r>
              <a:rPr dirty="0" sz="1200" spc="10">
                <a:latin typeface="Times New Roman"/>
                <a:cs typeface="Times New Roman"/>
              </a:rPr>
              <a:t>s</a:t>
            </a:r>
            <a:r>
              <a:rPr dirty="0" sz="1200">
                <a:latin typeface="Times New Roman"/>
                <a:cs typeface="Times New Roman"/>
              </a:rPr>
              <a:t>kok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odbij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nu loptu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u="heavy">
                <a:latin typeface="Times New Roman"/>
                <a:cs typeface="Times New Roman"/>
              </a:rPr>
              <a:t>IN</a:t>
            </a:r>
            <a:r>
              <a:rPr dirty="0" sz="1200" spc="-5" b="1" u="heavy">
                <a:latin typeface="Times New Roman"/>
                <a:cs typeface="Times New Roman"/>
              </a:rPr>
              <a:t>D</a:t>
            </a:r>
            <a:r>
              <a:rPr dirty="0" sz="1200" b="1" u="heavy">
                <a:latin typeface="Times New Roman"/>
                <a:cs typeface="Times New Roman"/>
              </a:rPr>
              <a:t>IVID</a:t>
            </a:r>
            <a:r>
              <a:rPr dirty="0" sz="1200" spc="-5" b="1" u="heavy">
                <a:latin typeface="Times New Roman"/>
                <a:cs typeface="Times New Roman"/>
              </a:rPr>
              <a:t>U</a:t>
            </a:r>
            <a:r>
              <a:rPr dirty="0" sz="1200" b="1" u="heavy">
                <a:latin typeface="Times New Roman"/>
                <a:cs typeface="Times New Roman"/>
              </a:rPr>
              <a:t>ALNA</a:t>
            </a:r>
            <a:r>
              <a:rPr dirty="0" sz="1200" spc="-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T</a:t>
            </a:r>
            <a:r>
              <a:rPr dirty="0" sz="1200" spc="5" b="1" u="heavy">
                <a:latin typeface="Times New Roman"/>
                <a:cs typeface="Times New Roman"/>
              </a:rPr>
              <a:t>A</a:t>
            </a:r>
            <a:r>
              <a:rPr dirty="0" sz="1200" b="1" u="heavy">
                <a:latin typeface="Times New Roman"/>
                <a:cs typeface="Times New Roman"/>
              </a:rPr>
              <a:t>KTI</a:t>
            </a:r>
            <a:r>
              <a:rPr dirty="0" sz="1200" spc="-10" b="1" u="heavy">
                <a:latin typeface="Times New Roman"/>
                <a:cs typeface="Times New Roman"/>
              </a:rPr>
              <a:t>K</a:t>
            </a:r>
            <a:r>
              <a:rPr dirty="0" sz="1200" b="1" u="heavy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1 : 1 dribling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</a:t>
            </a:r>
            <a:r>
              <a:rPr dirty="0" sz="1200" spc="-5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m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1 : 1 + 1 : 1 p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iciji 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ntra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  <a:buFont typeface="Times New Roman"/>
              <a:buAutoNum type="arabicPlain"/>
              <a:tabLst>
                <a:tab pos="127000" algn="l"/>
              </a:tabLst>
            </a:pPr>
            <a:r>
              <a:rPr dirty="0" sz="1200">
                <a:latin typeface="Times New Roman"/>
                <a:cs typeface="Times New Roman"/>
              </a:rPr>
              <a:t>: 1 + 1  d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ki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lopte u pok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tu ili 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Times New Roman"/>
              <a:buAutoNum type="arabicPlain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</a:pPr>
            <a:r>
              <a:rPr dirty="0" sz="1200" spc="-10" b="1" u="heavy">
                <a:latin typeface="Times New Roman"/>
                <a:cs typeface="Times New Roman"/>
              </a:rPr>
              <a:t>G</a:t>
            </a:r>
            <a:r>
              <a:rPr dirty="0" sz="1200" b="1" u="heavy">
                <a:latin typeface="Times New Roman"/>
                <a:cs typeface="Times New Roman"/>
              </a:rPr>
              <a:t>R</a:t>
            </a:r>
            <a:r>
              <a:rPr dirty="0" sz="1200" spc="5" b="1" u="heavy">
                <a:latin typeface="Times New Roman"/>
                <a:cs typeface="Times New Roman"/>
              </a:rPr>
              <a:t>U</a:t>
            </a:r>
            <a:r>
              <a:rPr dirty="0" sz="1200" b="1" u="heavy">
                <a:latin typeface="Times New Roman"/>
                <a:cs typeface="Times New Roman"/>
              </a:rPr>
              <a:t>P</a:t>
            </a:r>
            <a:r>
              <a:rPr dirty="0" sz="1200" spc="-5" b="1" u="heavy">
                <a:latin typeface="Times New Roman"/>
                <a:cs typeface="Times New Roman"/>
              </a:rPr>
              <a:t>N</a:t>
            </a:r>
            <a:r>
              <a:rPr dirty="0" sz="1200" b="1" u="heavy">
                <a:latin typeface="Times New Roman"/>
                <a:cs typeface="Times New Roman"/>
              </a:rPr>
              <a:t>A TA</a:t>
            </a:r>
            <a:r>
              <a:rPr dirty="0" sz="1200" spc="-15" b="1" u="heavy">
                <a:latin typeface="Times New Roman"/>
                <a:cs typeface="Times New Roman"/>
              </a:rPr>
              <a:t>K</a:t>
            </a:r>
            <a:r>
              <a:rPr dirty="0" sz="1200" b="1" u="heavy">
                <a:latin typeface="Times New Roman"/>
                <a:cs typeface="Times New Roman"/>
              </a:rPr>
              <a:t>T</a:t>
            </a:r>
            <a:r>
              <a:rPr dirty="0" sz="1200" spc="10" b="1" u="heavy">
                <a:latin typeface="Times New Roman"/>
                <a:cs typeface="Times New Roman"/>
              </a:rPr>
              <a:t>I</a:t>
            </a:r>
            <a:r>
              <a:rPr dirty="0" sz="1200" spc="-10" b="1" u="heavy">
                <a:latin typeface="Times New Roman"/>
                <a:cs typeface="Times New Roman"/>
              </a:rPr>
              <a:t>K</a:t>
            </a:r>
            <a:r>
              <a:rPr dirty="0" sz="1200" b="1" u="heavy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0"/>
              </a:lnSpc>
            </a:pPr>
            <a:r>
              <a:rPr dirty="0" sz="1200">
                <a:latin typeface="Times New Roman"/>
                <a:cs typeface="Times New Roman"/>
              </a:rPr>
              <a:t>2 : 1</a:t>
            </a:r>
            <a:endParaRPr sz="1200">
              <a:latin typeface="Times New Roman"/>
              <a:cs typeface="Times New Roman"/>
            </a:endParaRPr>
          </a:p>
          <a:p>
            <a:pPr marL="12700" marR="1640839">
              <a:lnSpc>
                <a:spcPts val="1380"/>
              </a:lnSpc>
              <a:spcBef>
                <a:spcPts val="65"/>
              </a:spcBef>
              <a:buFont typeface="Times New Roman"/>
              <a:buAutoNum type="arabicPlain" startAt="2"/>
              <a:tabLst>
                <a:tab pos="127000" algn="l"/>
              </a:tabLst>
            </a:pPr>
            <a:r>
              <a:rPr dirty="0" sz="1200">
                <a:latin typeface="Times New Roman"/>
                <a:cs typeface="Times New Roman"/>
              </a:rPr>
              <a:t>: 2 proi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njke </a:t>
            </a:r>
            <a:r>
              <a:rPr dirty="0" sz="1200" spc="5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koriš</a:t>
            </a:r>
            <a:r>
              <a:rPr dirty="0" sz="1200" spc="-5">
                <a:latin typeface="Times New Roman"/>
                <a:cs typeface="Times New Roman"/>
              </a:rPr>
              <a:t>ć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nja blok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 : 2 + 1 , 3 : 2 , 3 : 3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 u="heavy">
                <a:latin typeface="Times New Roman"/>
                <a:cs typeface="Times New Roman"/>
              </a:rPr>
              <a:t>K</a:t>
            </a:r>
            <a:r>
              <a:rPr dirty="0" sz="1200" b="1" u="heavy">
                <a:latin typeface="Times New Roman"/>
                <a:cs typeface="Times New Roman"/>
              </a:rPr>
              <a:t>OLE</a:t>
            </a:r>
            <a:r>
              <a:rPr dirty="0" sz="1200" spc="-10" b="1" u="heavy">
                <a:latin typeface="Times New Roman"/>
                <a:cs typeface="Times New Roman"/>
              </a:rPr>
              <a:t>K</a:t>
            </a:r>
            <a:r>
              <a:rPr dirty="0" sz="1200" b="1" u="heavy">
                <a:latin typeface="Times New Roman"/>
                <a:cs typeface="Times New Roman"/>
              </a:rPr>
              <a:t>TIV</a:t>
            </a:r>
            <a:r>
              <a:rPr dirty="0" sz="1200" spc="-5" b="1" u="heavy">
                <a:latin typeface="Times New Roman"/>
                <a:cs typeface="Times New Roman"/>
              </a:rPr>
              <a:t>N</a:t>
            </a:r>
            <a:r>
              <a:rPr dirty="0" sz="1200" b="1" u="heavy">
                <a:latin typeface="Times New Roman"/>
                <a:cs typeface="Times New Roman"/>
              </a:rPr>
              <a:t>A T</a:t>
            </a:r>
            <a:r>
              <a:rPr dirty="0" sz="1200" spc="5" b="1" u="heavy">
                <a:latin typeface="Times New Roman"/>
                <a:cs typeface="Times New Roman"/>
              </a:rPr>
              <a:t>A</a:t>
            </a:r>
            <a:r>
              <a:rPr dirty="0" sz="1200" spc="-10" b="1" u="heavy">
                <a:latin typeface="Times New Roman"/>
                <a:cs typeface="Times New Roman"/>
              </a:rPr>
              <a:t>K</a:t>
            </a:r>
            <a:r>
              <a:rPr dirty="0" sz="1200" b="1" u="heavy">
                <a:latin typeface="Times New Roman"/>
                <a:cs typeface="Times New Roman"/>
              </a:rPr>
              <a:t>TI</a:t>
            </a:r>
            <a:r>
              <a:rPr dirty="0" sz="1200" spc="-10" b="1" u="heavy">
                <a:latin typeface="Times New Roman"/>
                <a:cs typeface="Times New Roman"/>
              </a:rPr>
              <a:t>K</a:t>
            </a:r>
            <a:r>
              <a:rPr dirty="0" sz="1200" b="1" u="heavy">
                <a:latin typeface="Times New Roman"/>
                <a:cs typeface="Times New Roman"/>
              </a:rPr>
              <a:t>A N</a:t>
            </a:r>
            <a:r>
              <a:rPr dirty="0" sz="1200" spc="5" b="1" u="heavy">
                <a:latin typeface="Times New Roman"/>
                <a:cs typeface="Times New Roman"/>
              </a:rPr>
              <a:t>A</a:t>
            </a:r>
            <a:r>
              <a:rPr dirty="0" sz="1200" b="1" u="heavy">
                <a:latin typeface="Times New Roman"/>
                <a:cs typeface="Times New Roman"/>
              </a:rPr>
              <a:t>P</a:t>
            </a:r>
            <a:r>
              <a:rPr dirty="0" sz="1200" spc="-5" b="1" u="heavy">
                <a:latin typeface="Times New Roman"/>
                <a:cs typeface="Times New Roman"/>
              </a:rPr>
              <a:t>A</a:t>
            </a:r>
            <a:r>
              <a:rPr dirty="0" sz="1200" b="1" u="heavy">
                <a:latin typeface="Times New Roman"/>
                <a:cs typeface="Times New Roman"/>
              </a:rPr>
              <a:t>DA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923340" y="902765"/>
            <a:ext cx="5622925" cy="1054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5765" indent="-126364">
              <a:lnSpc>
                <a:spcPts val="1410"/>
              </a:lnSpc>
              <a:buFont typeface="Times New Roman"/>
              <a:buChar char="-"/>
              <a:tabLst>
                <a:tab pos="406400" algn="l"/>
              </a:tabLst>
            </a:pPr>
            <a:r>
              <a:rPr dirty="0" sz="1200">
                <a:latin typeface="Times New Roman"/>
                <a:cs typeface="Times New Roman"/>
              </a:rPr>
              <a:t>kontr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 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3,</a:t>
            </a:r>
            <a:r>
              <a:rPr dirty="0" sz="1200" spc="10">
                <a:latin typeface="Times New Roman"/>
                <a:cs typeface="Times New Roman"/>
              </a:rPr>
              <a:t>4</a:t>
            </a:r>
            <a:r>
              <a:rPr dirty="0" sz="1200">
                <a:latin typeface="Times New Roman"/>
                <a:cs typeface="Times New Roman"/>
              </a:rPr>
              <a:t>,5 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b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sa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>
                <a:latin typeface="Times New Roman"/>
                <a:cs typeface="Times New Roman"/>
              </a:rPr>
              <a:t>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om )</a:t>
            </a:r>
            <a:endParaRPr sz="1200">
              <a:latin typeface="Times New Roman"/>
              <a:cs typeface="Times New Roman"/>
            </a:endParaRPr>
          </a:p>
          <a:p>
            <a:pPr marL="405765" indent="-126364">
              <a:lnSpc>
                <a:spcPts val="1390"/>
              </a:lnSpc>
              <a:buFont typeface="Times New Roman"/>
              <a:buChar char="-"/>
              <a:tabLst>
                <a:tab pos="406400" algn="l"/>
              </a:tabLst>
            </a:pPr>
            <a:r>
              <a:rPr dirty="0" sz="1200">
                <a:latin typeface="Times New Roman"/>
                <a:cs typeface="Times New Roman"/>
              </a:rPr>
              <a:t>po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iocioni nap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 </a:t>
            </a:r>
            <a:r>
              <a:rPr dirty="0" sz="1200">
                <a:latin typeface="Times New Roman"/>
                <a:cs typeface="Times New Roman"/>
              </a:rPr>
              <a:t>–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, do</a:t>
            </a:r>
            <a:r>
              <a:rPr dirty="0" sz="1200" spc="5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, </a:t>
            </a:r>
            <a:r>
              <a:rPr dirty="0" sz="1200" spc="5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rodor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šut 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poluodstoj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r>
              <a:rPr dirty="0" sz="1200" b="1" u="heavy">
                <a:latin typeface="Times New Roman"/>
                <a:cs typeface="Times New Roman"/>
              </a:rPr>
              <a:t>ODBR</a:t>
            </a:r>
            <a:r>
              <a:rPr dirty="0" sz="1200" spc="-5" b="1" u="heavy">
                <a:latin typeface="Times New Roman"/>
                <a:cs typeface="Times New Roman"/>
              </a:rPr>
              <a:t>A</a:t>
            </a:r>
            <a:r>
              <a:rPr dirty="0" sz="1200" b="1" u="heavy">
                <a:latin typeface="Times New Roman"/>
                <a:cs typeface="Times New Roman"/>
              </a:rPr>
              <a:t>NA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317500" indent="-114300">
              <a:lnSpc>
                <a:spcPts val="1410"/>
              </a:lnSpc>
              <a:buFont typeface="Times New Roman"/>
              <a:buChar char="*"/>
              <a:tabLst>
                <a:tab pos="317500" algn="l"/>
              </a:tabLst>
            </a:pPr>
            <a:r>
              <a:rPr dirty="0" sz="1200" spc="-5">
                <a:latin typeface="Times New Roman"/>
                <a:cs typeface="Times New Roman"/>
              </a:rPr>
              <a:t>“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ov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ov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“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usko i široko</a:t>
            </a:r>
            <a:endParaRPr sz="1200">
              <a:latin typeface="Times New Roman"/>
              <a:cs typeface="Times New Roman"/>
            </a:endParaRPr>
          </a:p>
          <a:p>
            <a:pPr marL="355600" indent="-152400">
              <a:lnSpc>
                <a:spcPts val="1410"/>
              </a:lnSpc>
              <a:buFont typeface="Times New Roman"/>
              <a:buChar char="*"/>
              <a:tabLst>
                <a:tab pos="355600" algn="l"/>
              </a:tabLst>
            </a:pP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sing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889" y="6012814"/>
            <a:ext cx="2703830" cy="1623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4990" y="6014084"/>
            <a:ext cx="2710180" cy="1713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19885" y="2526029"/>
            <a:ext cx="2087879" cy="1912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34509" y="2495549"/>
            <a:ext cx="2087880" cy="1912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23340" y="919661"/>
            <a:ext cx="5070475" cy="1503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8495">
              <a:lnSpc>
                <a:spcPct val="100000"/>
              </a:lnSpc>
              <a:tabLst>
                <a:tab pos="3482975" algn="l"/>
              </a:tabLst>
            </a:pPr>
            <a:r>
              <a:rPr dirty="0" sz="2000" b="1">
                <a:latin typeface="Times New Roman"/>
                <a:cs typeface="Times New Roman"/>
              </a:rPr>
              <a:t>NEDEL</a:t>
            </a:r>
            <a:r>
              <a:rPr dirty="0" sz="2000" spc="-10" b="1">
                <a:latin typeface="Times New Roman"/>
                <a:cs typeface="Times New Roman"/>
              </a:rPr>
              <a:t>J</a:t>
            </a:r>
            <a:r>
              <a:rPr dirty="0" sz="2000" b="1">
                <a:latin typeface="Times New Roman"/>
                <a:cs typeface="Times New Roman"/>
              </a:rPr>
              <a:t>A (</a:t>
            </a:r>
            <a:r>
              <a:rPr dirty="0" sz="2000" spc="-10" b="1">
                <a:latin typeface="Times New Roman"/>
                <a:cs typeface="Times New Roman"/>
              </a:rPr>
              <a:t>p</a:t>
            </a:r>
            <a:r>
              <a:rPr dirty="0" sz="2000" b="1">
                <a:latin typeface="Times New Roman"/>
                <a:cs typeface="Times New Roman"/>
              </a:rPr>
              <a:t>osle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p</a:t>
            </a:r>
            <a:r>
              <a:rPr dirty="0" sz="2000" b="1">
                <a:latin typeface="Times New Roman"/>
                <a:cs typeface="Times New Roman"/>
              </a:rPr>
              <a:t>o</a:t>
            </a:r>
            <a:r>
              <a:rPr dirty="0" sz="2000" spc="5" b="1">
                <a:latin typeface="Times New Roman"/>
                <a:cs typeface="Times New Roman"/>
              </a:rPr>
              <a:t>d</a:t>
            </a:r>
            <a:r>
              <a:rPr dirty="0" sz="2000" b="1">
                <a:latin typeface="Times New Roman"/>
                <a:cs typeface="Times New Roman"/>
              </a:rPr>
              <a:t>n</a:t>
            </a:r>
            <a:r>
              <a:rPr dirty="0" sz="2000" spc="-15" b="1">
                <a:latin typeface="Times New Roman"/>
                <a:cs typeface="Times New Roman"/>
              </a:rPr>
              <a:t>e</a:t>
            </a:r>
            <a:r>
              <a:rPr dirty="0" sz="2000" b="1">
                <a:latin typeface="Times New Roman"/>
                <a:cs typeface="Times New Roman"/>
              </a:rPr>
              <a:t>)	- 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trening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br. 1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 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spc="10" b="1" i="1" u="heavy">
                <a:latin typeface="Times New Roman"/>
                <a:cs typeface="Times New Roman"/>
              </a:rPr>
              <a:t>m</a:t>
            </a:r>
            <a:r>
              <a:rPr dirty="0" sz="1200" spc="-10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451484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1. Ak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ione 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line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</a:t>
            </a:r>
            <a:r>
              <a:rPr dirty="0" sz="1200" spc="-5">
                <a:latin typeface="Times New Roman"/>
                <a:cs typeface="Times New Roman"/>
              </a:rPr>
              <a:t>s</a:t>
            </a:r>
            <a:r>
              <a:rPr dirty="0" sz="1200">
                <a:latin typeface="Times New Roman"/>
                <a:cs typeface="Times New Roman"/>
              </a:rPr>
              <a:t>like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 i 2 )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>
                <a:latin typeface="Times New Roman"/>
                <a:cs typeface="Times New Roman"/>
              </a:rPr>
              <a:t> 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,dod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,pro</a:t>
            </a:r>
            <a:r>
              <a:rPr dirty="0" sz="1200" spc="-5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r,šut...........</a:t>
            </a:r>
            <a:r>
              <a:rPr dirty="0" sz="1200" spc="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..................................................20 min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100">
              <a:latin typeface="Times New Roman"/>
              <a:cs typeface="Times New Roman"/>
            </a:endParaRPr>
          </a:p>
          <a:p>
            <a:pPr marL="1612900">
              <a:lnSpc>
                <a:spcPct val="100000"/>
              </a:lnSpc>
              <a:tabLst>
                <a:tab pos="4267835" algn="l"/>
              </a:tabLst>
            </a:pPr>
            <a:r>
              <a:rPr dirty="0" sz="1200">
                <a:latin typeface="Times New Roman"/>
                <a:cs typeface="Times New Roman"/>
              </a:rPr>
              <a:t>sl. 1	sl. 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923340" y="4524170"/>
            <a:ext cx="4951095" cy="707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2. 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je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ni deo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340" y="5400724"/>
            <a:ext cx="395922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3. Sti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1 : 1 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lom te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nu ( slika 3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algn="ctr" marR="5461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sl. 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7626" y="5751244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340" y="8030005"/>
            <a:ext cx="5331460" cy="1405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0" indent="-152400">
              <a:lnSpc>
                <a:spcPts val="1410"/>
              </a:lnSpc>
              <a:buFont typeface="Times New Roman"/>
              <a:buAutoNum type="arabicPeriod" startAt="4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1 : 1 + 1 +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slika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4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............................................................................15 min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ts val="1380"/>
              </a:lnSpc>
              <a:buFont typeface="Times New Roman"/>
              <a:buAutoNum type="arabicPeriod" startAt="5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1 : 1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½  te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...............................................................................................................</a:t>
            </a:r>
            <a:r>
              <a:rPr dirty="0" sz="1200" spc="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.....15 min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ts val="1380"/>
              </a:lnSpc>
              <a:buFont typeface="Times New Roman"/>
              <a:buAutoNum type="arabicPeriod" startAt="6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1 : 1 + 1 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one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šuta –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kir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,prij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lopte,z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vršni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..................................15 min</a:t>
            </a:r>
            <a:endParaRPr sz="1200">
              <a:latin typeface="Times New Roman"/>
              <a:cs typeface="Times New Roman"/>
            </a:endParaRPr>
          </a:p>
          <a:p>
            <a:pPr lvl="1" marL="1015365" indent="-88900">
              <a:lnSpc>
                <a:spcPts val="1380"/>
              </a:lnSpc>
              <a:buFont typeface="Times New Roman"/>
              <a:buChar char="-"/>
              <a:tabLst>
                <a:tab pos="1016000" algn="l"/>
              </a:tabLst>
            </a:pP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ni a</a:t>
            </a:r>
            <a:r>
              <a:rPr dirty="0" sz="1200" spc="5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ije</a:t>
            </a:r>
            <a:endParaRPr sz="1200">
              <a:latin typeface="Times New Roman"/>
              <a:cs typeface="Times New Roman"/>
            </a:endParaRPr>
          </a:p>
          <a:p>
            <a:pPr lvl="1" marL="1015365" indent="-88900">
              <a:lnSpc>
                <a:spcPts val="1410"/>
              </a:lnSpc>
              <a:buFont typeface="Times New Roman"/>
              <a:buChar char="-"/>
              <a:tabLst>
                <a:tab pos="1016000" algn="l"/>
              </a:tabLst>
            </a:pP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pom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 spc="-5">
                <a:latin typeface="Times New Roman"/>
                <a:cs typeface="Times New Roman"/>
              </a:rPr>
              <a:t>ć</a:t>
            </a:r>
            <a:r>
              <a:rPr dirty="0" sz="120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2600" y="6619875"/>
            <a:ext cx="2721609" cy="162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14780" y="6592569"/>
            <a:ext cx="2721610" cy="1627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3340" y="905813"/>
            <a:ext cx="5292725" cy="701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 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7. Slobodna b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923340" y="3081074"/>
            <a:ext cx="5273040" cy="2209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4025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PON</a:t>
            </a:r>
            <a:r>
              <a:rPr dirty="0" sz="2000" spc="-15" b="1">
                <a:latin typeface="Times New Roman"/>
                <a:cs typeface="Times New Roman"/>
              </a:rPr>
              <a:t>E</a:t>
            </a:r>
            <a:r>
              <a:rPr dirty="0" sz="2000" b="1">
                <a:latin typeface="Times New Roman"/>
                <a:cs typeface="Times New Roman"/>
              </a:rPr>
              <a:t>DEL</a:t>
            </a:r>
            <a:r>
              <a:rPr dirty="0" sz="2000" spc="-10" b="1">
                <a:latin typeface="Times New Roman"/>
                <a:cs typeface="Times New Roman"/>
              </a:rPr>
              <a:t>JA</a:t>
            </a:r>
            <a:r>
              <a:rPr dirty="0" sz="2000" b="1">
                <a:latin typeface="Times New Roman"/>
                <a:cs typeface="Times New Roman"/>
              </a:rPr>
              <a:t>K ( pre </a:t>
            </a:r>
            <a:r>
              <a:rPr dirty="0" sz="2000" spc="-10" b="1">
                <a:latin typeface="Times New Roman"/>
                <a:cs typeface="Times New Roman"/>
              </a:rPr>
              <a:t>p</a:t>
            </a:r>
            <a:r>
              <a:rPr dirty="0" sz="2000" b="1">
                <a:latin typeface="Times New Roman"/>
                <a:cs typeface="Times New Roman"/>
              </a:rPr>
              <a:t>odne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) </a:t>
            </a:r>
            <a:r>
              <a:rPr dirty="0" sz="2000" b="1">
                <a:latin typeface="Times New Roman"/>
                <a:cs typeface="Times New Roman"/>
              </a:rPr>
              <a:t>–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treni</a:t>
            </a:r>
            <a:r>
              <a:rPr dirty="0" sz="2000" spc="-15" b="1">
                <a:latin typeface="Times New Roman"/>
                <a:cs typeface="Times New Roman"/>
              </a:rPr>
              <a:t>n</a:t>
            </a:r>
            <a:r>
              <a:rPr dirty="0" sz="2000" b="1">
                <a:latin typeface="Times New Roman"/>
                <a:cs typeface="Times New Roman"/>
              </a:rPr>
              <a:t>g</a:t>
            </a:r>
            <a:r>
              <a:rPr dirty="0" sz="2000" spc="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</a:t>
            </a:r>
            <a:r>
              <a:rPr dirty="0" sz="2000" spc="-15" b="1">
                <a:latin typeface="Times New Roman"/>
                <a:cs typeface="Times New Roman"/>
              </a:rPr>
              <a:t>r</a:t>
            </a:r>
            <a:r>
              <a:rPr dirty="0" sz="2000" b="1">
                <a:latin typeface="Times New Roman"/>
                <a:cs typeface="Times New Roman"/>
              </a:rPr>
              <a:t>. 2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 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spc="10" b="1" i="1" u="heavy">
                <a:latin typeface="Times New Roman"/>
                <a:cs typeface="Times New Roman"/>
              </a:rPr>
              <a:t>m</a:t>
            </a:r>
            <a:r>
              <a:rPr dirty="0" sz="1200" spc="-10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165100" indent="-152400">
              <a:lnSpc>
                <a:spcPts val="1410"/>
              </a:lnSpc>
              <a:buFont typeface="Times New Roman"/>
              <a:buAutoNum type="arabicPeriod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loptom u mestu i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tanju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ts val="1380"/>
              </a:lnSpc>
              <a:buFont typeface="Times New Roman"/>
              <a:buAutoNum type="arabicPeriod" startAt="2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Koš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rk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ški stav, pol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pivotir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ts val="1380"/>
              </a:lnSpc>
              <a:buFont typeface="Times New Roman"/>
              <a:buAutoNum type="arabicPeriod" startAt="3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je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....................................................................................................................05 min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ni deo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340" y="5460160"/>
            <a:ext cx="4926330" cy="1054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64820">
              <a:lnSpc>
                <a:spcPts val="1380"/>
              </a:lnSpc>
              <a:buFont typeface="Times New Roman"/>
              <a:buAutoNum type="arabicPeriod" startAt="4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T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hnika vođ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nja lopte 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(sl.1 i 2 i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3)....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.................................................................................................20 min</a:t>
            </a:r>
            <a:endParaRPr sz="1200">
              <a:latin typeface="Times New Roman"/>
              <a:cs typeface="Times New Roman"/>
            </a:endParaRPr>
          </a:p>
          <a:p>
            <a:pPr lvl="1" marL="12700" indent="685165">
              <a:lnSpc>
                <a:spcPts val="1315"/>
              </a:lnSpc>
              <a:buFont typeface="Times New Roman"/>
              <a:buChar char="-"/>
              <a:tabLst>
                <a:tab pos="787400" algn="l"/>
              </a:tabLst>
            </a:pP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ritma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vo</a:t>
            </a:r>
            <a:r>
              <a:rPr dirty="0" sz="1200" spc="10">
                <a:latin typeface="Times New Roman"/>
                <a:cs typeface="Times New Roman"/>
              </a:rPr>
              <a:t>đ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nju lopte na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istom 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u</a:t>
            </a:r>
            <a:endParaRPr sz="1200">
              <a:latin typeface="Times New Roman"/>
              <a:cs typeface="Times New Roman"/>
            </a:endParaRPr>
          </a:p>
          <a:p>
            <a:pPr lvl="1" marL="12700" marR="5080" indent="685165">
              <a:lnSpc>
                <a:spcPts val="1380"/>
              </a:lnSpc>
              <a:spcBef>
                <a:spcPts val="65"/>
              </a:spcBef>
              <a:buFont typeface="Times New Roman"/>
              <a:buChar char="-"/>
              <a:tabLst>
                <a:tab pos="787400" algn="l"/>
              </a:tabLst>
            </a:pP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vođ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nju lopte </a:t>
            </a:r>
            <a:r>
              <a:rPr dirty="0" sz="1200" spc="-10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dnja, 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đ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kroz nog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 roli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)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ršni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šutom 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</a:t>
            </a:r>
            <a:r>
              <a:rPr dirty="0" sz="1200" spc="-5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689100">
              <a:lnSpc>
                <a:spcPts val="1345"/>
              </a:lnSpc>
              <a:tabLst>
                <a:tab pos="3848735" algn="l"/>
              </a:tabLst>
            </a:pPr>
            <a:r>
              <a:rPr dirty="0" sz="1200">
                <a:latin typeface="Times New Roman"/>
                <a:cs typeface="Times New Roman"/>
              </a:rPr>
              <a:t>sl. 1	sl. 2 i 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84849" y="6336460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340" y="8438437"/>
            <a:ext cx="5499100" cy="122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15975" indent="38100">
              <a:lnSpc>
                <a:spcPts val="1380"/>
              </a:lnSpc>
              <a:buFont typeface="Times New Roman"/>
              <a:buAutoNum type="arabicPeriod" startAt="5"/>
              <a:tabLst>
                <a:tab pos="203200" algn="l"/>
              </a:tabLst>
            </a:pPr>
            <a:r>
              <a:rPr dirty="0" sz="1200" spc="-10">
                <a:latin typeface="Times New Roman"/>
                <a:cs typeface="Times New Roman"/>
              </a:rPr>
              <a:t>F</a:t>
            </a:r>
            <a:r>
              <a:rPr dirty="0" sz="1200">
                <a:latin typeface="Times New Roman"/>
                <a:cs typeface="Times New Roman"/>
              </a:rPr>
              <a:t>intir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u d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ibli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 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na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½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)......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</a:t>
            </a:r>
            <a:r>
              <a:rPr dirty="0" sz="1200" spc="1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lvl="1" marL="469265">
              <a:lnSpc>
                <a:spcPts val="1315"/>
              </a:lnSpc>
              <a:buFont typeface="Times New Roman"/>
              <a:buChar char="-"/>
              <a:tabLst>
                <a:tab pos="558800" algn="l"/>
              </a:tabLst>
            </a:pPr>
            <a:r>
              <a:rPr dirty="0" sz="1200">
                <a:latin typeface="Times New Roman"/>
                <a:cs typeface="Times New Roman"/>
              </a:rPr>
              <a:t>vođ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 , </a:t>
            </a:r>
            <a:r>
              <a:rPr dirty="0" sz="1200" spc="-10">
                <a:latin typeface="Times New Roman"/>
                <a:cs typeface="Times New Roman"/>
              </a:rPr>
              <a:t>f</a:t>
            </a:r>
            <a:r>
              <a:rPr dirty="0" sz="1200">
                <a:latin typeface="Times New Roman"/>
                <a:cs typeface="Times New Roman"/>
              </a:rPr>
              <a:t>inta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telom i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stav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istom rukom.</a:t>
            </a:r>
            <a:endParaRPr sz="1200">
              <a:latin typeface="Times New Roman"/>
              <a:cs typeface="Times New Roman"/>
            </a:endParaRPr>
          </a:p>
          <a:p>
            <a:pPr lvl="1" marL="558165" indent="-88900">
              <a:lnSpc>
                <a:spcPts val="1380"/>
              </a:lnSpc>
              <a:buFont typeface="Times New Roman"/>
              <a:buChar char="-"/>
              <a:tabLst>
                <a:tab pos="558800" algn="l"/>
              </a:tabLst>
            </a:pPr>
            <a:r>
              <a:rPr dirty="0" sz="1200">
                <a:latin typeface="Times New Roman"/>
                <a:cs typeface="Times New Roman"/>
              </a:rPr>
              <a:t>vođ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nje,</a:t>
            </a:r>
            <a:r>
              <a:rPr dirty="0" sz="1200" spc="-10">
                <a:latin typeface="Times New Roman"/>
                <a:cs typeface="Times New Roman"/>
              </a:rPr>
              <a:t>f</a:t>
            </a:r>
            <a:r>
              <a:rPr dirty="0" sz="1200">
                <a:latin typeface="Times New Roman"/>
                <a:cs typeface="Times New Roman"/>
              </a:rPr>
              <a:t>inta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telom ,pr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mena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ruke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sta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</a:t>
            </a:r>
            <a:r>
              <a:rPr dirty="0" sz="1200" spc="5">
                <a:latin typeface="Times New Roman"/>
                <a:cs typeface="Times New Roman"/>
              </a:rPr>
              <a:t>u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 str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nu.</a:t>
            </a:r>
            <a:endParaRPr sz="1200">
              <a:latin typeface="Times New Roman"/>
              <a:cs typeface="Times New Roman"/>
            </a:endParaRPr>
          </a:p>
          <a:p>
            <a:pPr lvl="1" marL="469265" marR="146050">
              <a:lnSpc>
                <a:spcPts val="1380"/>
              </a:lnSpc>
              <a:spcBef>
                <a:spcPts val="65"/>
              </a:spcBef>
              <a:buFont typeface="Times New Roman"/>
              <a:buChar char="-"/>
              <a:tabLst>
                <a:tab pos="558800" algn="l"/>
              </a:tabLst>
            </a:pPr>
            <a:r>
              <a:rPr dirty="0" sz="1200">
                <a:latin typeface="Times New Roman"/>
                <a:cs typeface="Times New Roman"/>
              </a:rPr>
              <a:t>vođ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 lopte,</a:t>
            </a:r>
            <a:r>
              <a:rPr dirty="0" sz="1200" spc="-10">
                <a:latin typeface="Times New Roman"/>
                <a:cs typeface="Times New Roman"/>
              </a:rPr>
              <a:t>f</a:t>
            </a:r>
            <a:r>
              <a:rPr dirty="0" sz="1200">
                <a:latin typeface="Times New Roman"/>
                <a:cs typeface="Times New Roman"/>
              </a:rPr>
              <a:t>inta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pov</a:t>
            </a:r>
            <a:r>
              <a:rPr dirty="0" sz="1200" spc="10">
                <a:latin typeface="Times New Roman"/>
                <a:cs typeface="Times New Roman"/>
              </a:rPr>
              <a:t>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njem lopte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d,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stav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istom rukom dir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ktnim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kom</a:t>
            </a:r>
            <a:endParaRPr sz="1200">
              <a:latin typeface="Times New Roman"/>
              <a:cs typeface="Times New Roman"/>
            </a:endParaRPr>
          </a:p>
          <a:p>
            <a:pPr lvl="1" marL="558165" indent="-88900">
              <a:lnSpc>
                <a:spcPts val="1345"/>
              </a:lnSpc>
              <a:buFont typeface="Times New Roman"/>
              <a:buChar char="-"/>
              <a:tabLst>
                <a:tab pos="558800" algn="l"/>
              </a:tabLst>
            </a:pPr>
            <a:r>
              <a:rPr dirty="0" sz="1200">
                <a:latin typeface="Times New Roman"/>
                <a:cs typeface="Times New Roman"/>
              </a:rPr>
              <a:t>vođ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 lopte,</a:t>
            </a:r>
            <a:r>
              <a:rPr dirty="0" sz="1200" spc="-10">
                <a:latin typeface="Times New Roman"/>
                <a:cs typeface="Times New Roman"/>
              </a:rPr>
              <a:t>f</a:t>
            </a:r>
            <a:r>
              <a:rPr dirty="0" sz="1200">
                <a:latin typeface="Times New Roman"/>
                <a:cs typeface="Times New Roman"/>
              </a:rPr>
              <a:t>inta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pov</a:t>
            </a:r>
            <a:r>
              <a:rPr dirty="0" sz="1200" spc="10">
                <a:latin typeface="Times New Roman"/>
                <a:cs typeface="Times New Roman"/>
              </a:rPr>
              <a:t>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njem lopte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d,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omena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ruke </a:t>
            </a:r>
            <a:r>
              <a:rPr dirty="0" sz="1200">
                <a:latin typeface="Times New Roman"/>
                <a:cs typeface="Times New Roman"/>
              </a:rPr>
              <a:t>s ku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10">
                <a:latin typeface="Times New Roman"/>
                <a:cs typeface="Times New Roman"/>
              </a:rPr>
              <a:t>u</a:t>
            </a:r>
            <a:r>
              <a:rPr dirty="0" sz="1200">
                <a:latin typeface="Times New Roman"/>
                <a:cs typeface="Times New Roman"/>
              </a:rPr>
              <a:t>k (sl. 4)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1371346" y="5477056"/>
            <a:ext cx="4814570" cy="1738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12190" marR="998855" indent="767715">
              <a:lnSpc>
                <a:spcPct val="153000"/>
              </a:lnSpc>
            </a:pPr>
            <a:r>
              <a:rPr dirty="0" sz="2000" b="1">
                <a:latin typeface="Times New Roman"/>
                <a:cs typeface="Times New Roman"/>
              </a:rPr>
              <a:t>TREN</a:t>
            </a:r>
            <a:r>
              <a:rPr dirty="0" sz="2000" spc="-10" b="1">
                <a:latin typeface="Times New Roman"/>
                <a:cs typeface="Times New Roman"/>
              </a:rPr>
              <a:t>I</a:t>
            </a:r>
            <a:r>
              <a:rPr dirty="0" sz="2000" b="1">
                <a:latin typeface="Times New Roman"/>
                <a:cs typeface="Times New Roman"/>
              </a:rPr>
              <a:t>N</a:t>
            </a:r>
            <a:r>
              <a:rPr dirty="0" sz="2000" spc="-15" b="1">
                <a:latin typeface="Times New Roman"/>
                <a:cs typeface="Times New Roman"/>
              </a:rPr>
              <a:t>Z</a:t>
            </a:r>
            <a:r>
              <a:rPr dirty="0" sz="2000" b="1">
                <a:latin typeface="Times New Roman"/>
                <a:cs typeface="Times New Roman"/>
              </a:rPr>
              <a:t>I</a:t>
            </a:r>
            <a:r>
              <a:rPr dirty="0" sz="2000" b="1">
                <a:latin typeface="Times New Roman"/>
                <a:cs typeface="Times New Roman"/>
              </a:rPr>
              <a:t> U</a:t>
            </a:r>
            <a:r>
              <a:rPr dirty="0" sz="2000" spc="-15" b="1">
                <a:latin typeface="Times New Roman"/>
                <a:cs typeface="Times New Roman"/>
              </a:rPr>
              <a:t>Z</a:t>
            </a:r>
            <a:r>
              <a:rPr dirty="0" sz="2000" b="1">
                <a:latin typeface="Times New Roman"/>
                <a:cs typeface="Times New Roman"/>
              </a:rPr>
              <a:t>R</a:t>
            </a:r>
            <a:r>
              <a:rPr dirty="0" sz="2000" spc="5" b="1">
                <a:latin typeface="Times New Roman"/>
                <a:cs typeface="Times New Roman"/>
              </a:rPr>
              <a:t>A</a:t>
            </a:r>
            <a:r>
              <a:rPr dirty="0" sz="2000" b="1">
                <a:latin typeface="Times New Roman"/>
                <a:cs typeface="Times New Roman"/>
              </a:rPr>
              <a:t>ST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10</a:t>
            </a:r>
            <a:r>
              <a:rPr dirty="0" sz="2000" spc="-10" b="1">
                <a:latin typeface="Times New Roman"/>
                <a:cs typeface="Times New Roman"/>
              </a:rPr>
              <a:t>-1</a:t>
            </a:r>
            <a:r>
              <a:rPr dirty="0" sz="2000" b="1">
                <a:latin typeface="Times New Roman"/>
                <a:cs typeface="Times New Roman"/>
              </a:rPr>
              <a:t>1</a:t>
            </a:r>
            <a:r>
              <a:rPr dirty="0" sz="2000" spc="10" b="1">
                <a:latin typeface="Times New Roman"/>
                <a:cs typeface="Times New Roman"/>
              </a:rPr>
              <a:t> </a:t>
            </a:r>
            <a:r>
              <a:rPr dirty="0" sz="2000" spc="-15" b="1">
                <a:latin typeface="Times New Roman"/>
                <a:cs typeface="Times New Roman"/>
              </a:rPr>
              <a:t>G</a:t>
            </a:r>
            <a:r>
              <a:rPr dirty="0" sz="2000" b="1">
                <a:latin typeface="Times New Roman"/>
                <a:cs typeface="Times New Roman"/>
              </a:rPr>
              <a:t>ODI</a:t>
            </a:r>
            <a:r>
              <a:rPr dirty="0" sz="2000" spc="-15" b="1">
                <a:latin typeface="Times New Roman"/>
                <a:cs typeface="Times New Roman"/>
              </a:rPr>
              <a:t>N</a:t>
            </a:r>
            <a:r>
              <a:rPr dirty="0" sz="2000" b="1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25" b="1">
                <a:latin typeface="Times New Roman"/>
                <a:cs typeface="Times New Roman"/>
              </a:rPr>
              <a:t>ORG</a:t>
            </a:r>
            <a:r>
              <a:rPr dirty="0" sz="2800" spc="-20" b="1">
                <a:latin typeface="Times New Roman"/>
                <a:cs typeface="Times New Roman"/>
              </a:rPr>
              <a:t>A</a:t>
            </a:r>
            <a:r>
              <a:rPr dirty="0" sz="2800" spc="-20" b="1">
                <a:latin typeface="Times New Roman"/>
                <a:cs typeface="Times New Roman"/>
              </a:rPr>
              <a:t>NIZACI</a:t>
            </a:r>
            <a:r>
              <a:rPr dirty="0" sz="2800" spc="-5" b="1">
                <a:latin typeface="Times New Roman"/>
                <a:cs typeface="Times New Roman"/>
              </a:rPr>
              <a:t>J</a:t>
            </a:r>
            <a:r>
              <a:rPr dirty="0" sz="2800" spc="-25" b="1">
                <a:latin typeface="Times New Roman"/>
                <a:cs typeface="Times New Roman"/>
              </a:rPr>
              <a:t>A</a:t>
            </a:r>
            <a:r>
              <a:rPr dirty="0" sz="2800" spc="-5" b="1">
                <a:latin typeface="Times New Roman"/>
                <a:cs typeface="Times New Roman"/>
              </a:rPr>
              <a:t> </a:t>
            </a:r>
            <a:r>
              <a:rPr dirty="0" sz="2800" spc="-20" b="1">
                <a:latin typeface="Times New Roman"/>
                <a:cs typeface="Times New Roman"/>
              </a:rPr>
              <a:t>T</a:t>
            </a:r>
            <a:r>
              <a:rPr dirty="0" sz="2800" spc="-20" b="1">
                <a:latin typeface="Times New Roman"/>
                <a:cs typeface="Times New Roman"/>
              </a:rPr>
              <a:t>R</a:t>
            </a:r>
            <a:r>
              <a:rPr dirty="0" sz="2800" spc="-20" b="1">
                <a:latin typeface="Times New Roman"/>
                <a:cs typeface="Times New Roman"/>
              </a:rPr>
              <a:t>EN</a:t>
            </a:r>
            <a:r>
              <a:rPr dirty="0" sz="2800" spc="-15" b="1">
                <a:latin typeface="Times New Roman"/>
                <a:cs typeface="Times New Roman"/>
              </a:rPr>
              <a:t>IN</a:t>
            </a:r>
            <a:r>
              <a:rPr dirty="0" sz="2800" spc="-25" b="1">
                <a:latin typeface="Times New Roman"/>
                <a:cs typeface="Times New Roman"/>
              </a:rPr>
              <a:t>GA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3490" y="2498724"/>
            <a:ext cx="2714625" cy="165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0289" y="6424294"/>
            <a:ext cx="2746375" cy="163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50389" y="2537459"/>
            <a:ext cx="1828800" cy="1675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23340" y="902765"/>
            <a:ext cx="5651500" cy="1579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 spc="-1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ršni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šut 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polukoraka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sko</a:t>
            </a:r>
            <a:r>
              <a:rPr dirty="0" sz="1200" spc="5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šut.</a:t>
            </a:r>
            <a:endParaRPr sz="1200">
              <a:latin typeface="Times New Roman"/>
              <a:cs typeface="Times New Roman"/>
            </a:endParaRPr>
          </a:p>
          <a:p>
            <a:pPr marL="241300" indent="-152400">
              <a:lnSpc>
                <a:spcPts val="1380"/>
              </a:lnSpc>
              <a:buFont typeface="Times New Roman"/>
              <a:buAutoNum type="arabicPeriod" startAt="6"/>
              <a:tabLst>
                <a:tab pos="241300" algn="l"/>
              </a:tabLst>
            </a:pPr>
            <a:r>
              <a:rPr dirty="0" sz="1200">
                <a:latin typeface="Times New Roman"/>
                <a:cs typeface="Times New Roman"/>
              </a:rPr>
              <a:t>Odb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u sa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loptom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.............................................................................................................25 min</a:t>
            </a:r>
            <a:endParaRPr sz="1200">
              <a:latin typeface="Times New Roman"/>
              <a:cs typeface="Times New Roman"/>
            </a:endParaRPr>
          </a:p>
          <a:p>
            <a:pPr lvl="1" marL="469265">
              <a:lnSpc>
                <a:spcPts val="1380"/>
              </a:lnSpc>
              <a:buFont typeface="Times New Roman"/>
              <a:buChar char="-"/>
              <a:tabLst>
                <a:tab pos="558800" algn="l"/>
              </a:tabLst>
            </a:pPr>
            <a:r>
              <a:rPr dirty="0" sz="1200">
                <a:latin typeface="Times New Roman"/>
                <a:cs typeface="Times New Roman"/>
              </a:rPr>
              <a:t>pre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polaska u dribling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pril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u </a:t>
            </a:r>
            <a:r>
              <a:rPr dirty="0" sz="1200" spc="10">
                <a:latin typeface="Times New Roman"/>
                <a:cs typeface="Times New Roman"/>
              </a:rPr>
              <a:t>s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lopto</a:t>
            </a:r>
            <a:r>
              <a:rPr dirty="0" sz="1200" spc="10">
                <a:latin typeface="Times New Roman"/>
                <a:cs typeface="Times New Roman"/>
              </a:rPr>
              <a:t>m</a:t>
            </a:r>
            <a:r>
              <a:rPr dirty="0" sz="1200">
                <a:latin typeface="Times New Roman"/>
                <a:cs typeface="Times New Roman"/>
              </a:rPr>
              <a:t>,polo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j 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la,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 ru</a:t>
            </a:r>
            <a:r>
              <a:rPr dirty="0" sz="1200" spc="-5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u i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</a:t>
            </a:r>
            <a:r>
              <a:rPr dirty="0" sz="1200" spc="15">
                <a:latin typeface="Times New Roman"/>
                <a:cs typeface="Times New Roman"/>
              </a:rPr>
              <a:t>)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sl. 5</a:t>
            </a:r>
            <a:endParaRPr sz="1200">
              <a:latin typeface="Times New Roman"/>
              <a:cs typeface="Times New Roman"/>
            </a:endParaRPr>
          </a:p>
          <a:p>
            <a:pPr marL="469265">
              <a:lnSpc>
                <a:spcPts val="1380"/>
              </a:lnSpc>
            </a:pP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pri polasku u d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sl. 5</a:t>
            </a:r>
            <a:endParaRPr sz="1200">
              <a:latin typeface="Times New Roman"/>
              <a:cs typeface="Times New Roman"/>
            </a:endParaRPr>
          </a:p>
          <a:p>
            <a:pPr lvl="1" marL="469265" marR="493395">
              <a:lnSpc>
                <a:spcPts val="1380"/>
              </a:lnSpc>
              <a:spcBef>
                <a:spcPts val="65"/>
              </a:spcBef>
              <a:buFont typeface="Times New Roman"/>
              <a:buChar char="-"/>
              <a:tabLst>
                <a:tab pos="558800" algn="l"/>
              </a:tabLst>
            </a:pPr>
            <a:r>
              <a:rPr dirty="0" sz="1200">
                <a:latin typeface="Times New Roman"/>
                <a:cs typeface="Times New Roman"/>
              </a:rPr>
              <a:t>u toku driblin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</a:t>
            </a:r>
            <a:r>
              <a:rPr dirty="0" sz="1200" spc="5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je u koš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rk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škom stavu,</a:t>
            </a:r>
            <a:r>
              <a:rPr dirty="0" sz="1200" spc="5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klopnim i 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meni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nim</a:t>
            </a:r>
            <a:r>
              <a:rPr dirty="0" sz="1200">
                <a:latin typeface="Times New Roman"/>
                <a:cs typeface="Times New Roman"/>
              </a:rPr>
              <a:t> kor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kom,polo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j 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la</a:t>
            </a:r>
            <a:endParaRPr sz="1200">
              <a:latin typeface="Times New Roman"/>
              <a:cs typeface="Times New Roman"/>
            </a:endParaRPr>
          </a:p>
          <a:p>
            <a:pPr marL="469265">
              <a:lnSpc>
                <a:spcPts val="1315"/>
              </a:lnSpc>
            </a:pPr>
            <a:r>
              <a:rPr dirty="0" sz="1200">
                <a:latin typeface="Times New Roman"/>
                <a:cs typeface="Times New Roman"/>
              </a:rPr>
              <a:t>i 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 ru</a:t>
            </a:r>
            <a:r>
              <a:rPr dirty="0" sz="1200" spc="-5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u i 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u)-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sl. 6</a:t>
            </a:r>
            <a:endParaRPr sz="1200">
              <a:latin typeface="Times New Roman"/>
              <a:cs typeface="Times New Roman"/>
            </a:endParaRPr>
          </a:p>
          <a:p>
            <a:pPr marL="469265">
              <a:lnSpc>
                <a:spcPts val="1410"/>
              </a:lnSpc>
              <a:tabLst>
                <a:tab pos="4140200" algn="l"/>
              </a:tabLst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kon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iblinga </a:t>
            </a:r>
            <a:r>
              <a:rPr dirty="0" sz="1200" spc="-10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polo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j 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la,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 ru</a:t>
            </a:r>
            <a:r>
              <a:rPr dirty="0" sz="1200" spc="-5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u i 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u)	</a:t>
            </a:r>
            <a:r>
              <a:rPr dirty="0" sz="1200">
                <a:latin typeface="Times New Roman"/>
                <a:cs typeface="Times New Roman"/>
              </a:rPr>
              <a:t>sl. 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380489" y="3181526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340" y="4411394"/>
            <a:ext cx="4073525" cy="701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 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  <a:tabLst>
                <a:tab pos="2113280" algn="l"/>
              </a:tabLst>
            </a:pPr>
            <a:r>
              <a:rPr dirty="0" sz="1200">
                <a:latin typeface="Times New Roman"/>
                <a:cs typeface="Times New Roman"/>
              </a:rPr>
              <a:t>7. Slobodna b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ija	</a:t>
            </a:r>
            <a:r>
              <a:rPr dirty="0" sz="1200">
                <a:latin typeface="Times New Roman"/>
                <a:cs typeface="Times New Roman"/>
              </a:rPr>
              <a:t>............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340" y="5592880"/>
            <a:ext cx="5300980" cy="2206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545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PON</a:t>
            </a:r>
            <a:r>
              <a:rPr dirty="0" sz="2000" spc="-15" b="1">
                <a:latin typeface="Times New Roman"/>
                <a:cs typeface="Times New Roman"/>
              </a:rPr>
              <a:t>E</a:t>
            </a:r>
            <a:r>
              <a:rPr dirty="0" sz="2000" b="1">
                <a:latin typeface="Times New Roman"/>
                <a:cs typeface="Times New Roman"/>
              </a:rPr>
              <a:t>DEL</a:t>
            </a:r>
            <a:r>
              <a:rPr dirty="0" sz="2000" spc="-10" b="1">
                <a:latin typeface="Times New Roman"/>
                <a:cs typeface="Times New Roman"/>
              </a:rPr>
              <a:t>JA</a:t>
            </a:r>
            <a:r>
              <a:rPr dirty="0" sz="2000" b="1">
                <a:latin typeface="Times New Roman"/>
                <a:cs typeface="Times New Roman"/>
              </a:rPr>
              <a:t>K </a:t>
            </a:r>
            <a:r>
              <a:rPr dirty="0" sz="2000" spc="5" b="1">
                <a:latin typeface="Times New Roman"/>
                <a:cs typeface="Times New Roman"/>
              </a:rPr>
              <a:t>(</a:t>
            </a:r>
            <a:r>
              <a:rPr dirty="0" sz="2000" spc="-10" b="1">
                <a:latin typeface="Times New Roman"/>
                <a:cs typeface="Times New Roman"/>
              </a:rPr>
              <a:t>p</a:t>
            </a:r>
            <a:r>
              <a:rPr dirty="0" sz="2000" b="1">
                <a:latin typeface="Times New Roman"/>
                <a:cs typeface="Times New Roman"/>
              </a:rPr>
              <a:t>osle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pod</a:t>
            </a:r>
            <a:r>
              <a:rPr dirty="0" sz="2000" spc="-15" b="1">
                <a:latin typeface="Times New Roman"/>
                <a:cs typeface="Times New Roman"/>
              </a:rPr>
              <a:t>n</a:t>
            </a:r>
            <a:r>
              <a:rPr dirty="0" sz="2000" b="1">
                <a:latin typeface="Times New Roman"/>
                <a:cs typeface="Times New Roman"/>
              </a:rPr>
              <a:t>e) </a:t>
            </a:r>
            <a:r>
              <a:rPr dirty="0" sz="2000" b="1">
                <a:latin typeface="Times New Roman"/>
                <a:cs typeface="Times New Roman"/>
              </a:rPr>
              <a:t>–</a:t>
            </a:r>
            <a:r>
              <a:rPr dirty="0" sz="2000" spc="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tr</a:t>
            </a:r>
            <a:r>
              <a:rPr dirty="0" sz="2000" spc="-10" b="1">
                <a:latin typeface="Times New Roman"/>
                <a:cs typeface="Times New Roman"/>
              </a:rPr>
              <a:t>e</a:t>
            </a:r>
            <a:r>
              <a:rPr dirty="0" sz="2000" b="1">
                <a:latin typeface="Times New Roman"/>
                <a:cs typeface="Times New Roman"/>
              </a:rPr>
              <a:t>ning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</a:t>
            </a:r>
            <a:r>
              <a:rPr dirty="0" sz="2000" spc="-10" b="1">
                <a:latin typeface="Times New Roman"/>
                <a:cs typeface="Times New Roman"/>
              </a:rPr>
              <a:t>r</a:t>
            </a:r>
            <a:r>
              <a:rPr dirty="0" sz="2000" b="1">
                <a:latin typeface="Times New Roman"/>
                <a:cs typeface="Times New Roman"/>
              </a:rPr>
              <a:t>. 3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  <a:spcBef>
                <a:spcPts val="1325"/>
              </a:spcBef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 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spc="10" b="1" i="1" u="heavy">
                <a:latin typeface="Times New Roman"/>
                <a:cs typeface="Times New Roman"/>
              </a:rPr>
              <a:t>m</a:t>
            </a:r>
            <a:r>
              <a:rPr dirty="0" sz="1200" spc="-10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</a:t>
            </a:r>
            <a:endParaRPr sz="1200">
              <a:latin typeface="Times New Roman"/>
              <a:cs typeface="Times New Roman"/>
            </a:endParaRPr>
          </a:p>
          <a:p>
            <a:pPr marL="1345565">
              <a:lnSpc>
                <a:spcPts val="1400"/>
              </a:lnSpc>
            </a:pPr>
            <a:r>
              <a:rPr dirty="0" sz="1200">
                <a:latin typeface="Times New Roman"/>
                <a:cs typeface="Times New Roman"/>
              </a:rPr>
              <a:t>sl. 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200">
              <a:latin typeface="Times New Roman"/>
              <a:cs typeface="Times New Roman"/>
            </a:endParaRPr>
          </a:p>
          <a:p>
            <a:pPr marL="2987675" marR="172720">
              <a:lnSpc>
                <a:spcPts val="1380"/>
              </a:lnSpc>
              <a:buFont typeface="Times New Roman"/>
              <a:buAutoNum type="arabicPeriod"/>
              <a:tabLst>
                <a:tab pos="3140710" algn="l"/>
              </a:tabLst>
            </a:pPr>
            <a:r>
              <a:rPr dirty="0" sz="1200">
                <a:latin typeface="Times New Roman"/>
                <a:cs typeface="Times New Roman"/>
              </a:rPr>
              <a:t>Dod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u </a:t>
            </a:r>
            <a:r>
              <a:rPr dirty="0" sz="1200" spc="5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tanju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dva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 bli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om rukom,</a:t>
            </a:r>
            <a:endParaRPr sz="1200">
              <a:latin typeface="Times New Roman"/>
              <a:cs typeface="Times New Roman"/>
            </a:endParaRPr>
          </a:p>
          <a:p>
            <a:pPr marL="2987675">
              <a:lnSpc>
                <a:spcPts val="1315"/>
              </a:lnSpc>
            </a:pP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vrš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tak šut 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</a:t>
            </a:r>
            <a:r>
              <a:rPr dirty="0" sz="1200" spc="-5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ora 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(slika 1)</a:t>
            </a:r>
            <a:endParaRPr sz="1200">
              <a:latin typeface="Times New Roman"/>
              <a:cs typeface="Times New Roman"/>
            </a:endParaRPr>
          </a:p>
          <a:p>
            <a:pPr marL="2987675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3141345" indent="-153670">
              <a:lnSpc>
                <a:spcPts val="1410"/>
              </a:lnSpc>
              <a:buFont typeface="Times New Roman"/>
              <a:buAutoNum type="arabicPeriod" startAt="2"/>
              <a:tabLst>
                <a:tab pos="3141980" algn="l"/>
              </a:tabLst>
            </a:pPr>
            <a:r>
              <a:rPr dirty="0" sz="1200" spc="-3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</a:t>
            </a:r>
            <a:r>
              <a:rPr dirty="0" sz="1200" spc="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2987675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........................................10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340" y="8500921"/>
            <a:ext cx="7073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ni deo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340" y="8848647"/>
            <a:ext cx="4111625" cy="878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3. Otv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kont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dva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100965" indent="-88265">
              <a:lnSpc>
                <a:spcPts val="1380"/>
              </a:lnSpc>
              <a:buFont typeface="Times New Roman"/>
              <a:buChar char="-"/>
              <a:tabLst>
                <a:tab pos="101600" algn="l"/>
              </a:tabLst>
            </a:pP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odb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rš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om prodor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skok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šut (sl. 2)</a:t>
            </a:r>
            <a:endParaRPr sz="1200">
              <a:latin typeface="Times New Roman"/>
              <a:cs typeface="Times New Roman"/>
            </a:endParaRPr>
          </a:p>
          <a:p>
            <a:pPr marL="100965" indent="-88265">
              <a:lnSpc>
                <a:spcPts val="1380"/>
              </a:lnSpc>
              <a:buFont typeface="Times New Roman"/>
              <a:buChar char="-"/>
              <a:tabLst>
                <a:tab pos="101600" algn="l"/>
              </a:tabLst>
            </a:pP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jednim odbr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mben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m 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om (sl. 3) , odb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mbeni šutira</a:t>
            </a:r>
            <a:endParaRPr sz="1200">
              <a:latin typeface="Times New Roman"/>
              <a:cs typeface="Times New Roman"/>
            </a:endParaRPr>
          </a:p>
          <a:p>
            <a:pPr marL="1231265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sl. 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2445" y="9549687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385" y="933449"/>
            <a:ext cx="2732404" cy="1624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50995" y="933449"/>
            <a:ext cx="2728595" cy="1623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64589" y="5083809"/>
            <a:ext cx="2733675" cy="1627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45915" y="5123814"/>
            <a:ext cx="2733675" cy="1623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23340" y="4495214"/>
            <a:ext cx="3971290" cy="528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4. 2 : 0 na 1/1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linije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 te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nu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(sl.</a:t>
            </a:r>
            <a:r>
              <a:rPr dirty="0" sz="1200">
                <a:latin typeface="Times New Roman"/>
                <a:cs typeface="Times New Roman"/>
              </a:rPr>
              <a:t> 4)....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....................................................................................15 min</a:t>
            </a:r>
            <a:endParaRPr sz="1200">
              <a:latin typeface="Times New Roman"/>
              <a:cs typeface="Times New Roman"/>
            </a:endParaRPr>
          </a:p>
          <a:p>
            <a:pPr marL="1345565">
              <a:lnSpc>
                <a:spcPts val="1345"/>
              </a:lnSpc>
              <a:tabLst>
                <a:tab pos="3619500" algn="l"/>
              </a:tabLst>
            </a:pPr>
            <a:r>
              <a:rPr dirty="0" sz="1200">
                <a:latin typeface="Times New Roman"/>
                <a:cs typeface="Times New Roman"/>
              </a:rPr>
              <a:t>sl. 4	sl 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5889701" y="4845988"/>
            <a:ext cx="2419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 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340" y="8702343"/>
            <a:ext cx="4646295" cy="1057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89685">
              <a:lnSpc>
                <a:spcPts val="1380"/>
              </a:lnSpc>
              <a:buFont typeface="Times New Roman"/>
              <a:buAutoNum type="arabicPeriod" startAt="5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2 : 2 na 1/2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s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dnja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dva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du 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sl. 5 i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6)....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....................................................................15 min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  <a:buFont typeface="Times New Roman"/>
              <a:buAutoNum type="arabicPeriod" startAt="5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2 :2 na 1/1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s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dnja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dva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du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k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ristiti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br.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4.......................................15 min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</a:t>
            </a: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ni deo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1078025"/>
            <a:ext cx="3654425" cy="703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7. 5 : 0 na 1/2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Osnovni prin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ipi 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ssing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m</a:t>
            </a:r>
            <a:r>
              <a:rPr dirty="0" sz="120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....................................................................................15 min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rij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nta 1 (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sl. 7,8,9,10</a:t>
            </a:r>
            <a:r>
              <a:rPr dirty="0" sz="1200" spc="10">
                <a:latin typeface="Times New Roman"/>
                <a:cs typeface="Times New Roman"/>
              </a:rPr>
              <a:t>,</a:t>
            </a:r>
            <a:r>
              <a:rPr dirty="0" sz="1200">
                <a:latin typeface="Times New Roman"/>
                <a:cs typeface="Times New Roman"/>
              </a:rPr>
              <a:t>11,12,13 i 14 )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7689" y="2304845"/>
            <a:ext cx="2419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5178" y="2304845"/>
            <a:ext cx="2419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2134" y="2304845"/>
            <a:ext cx="2419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389" y="2488564"/>
            <a:ext cx="1877060" cy="1691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5989" y="2477769"/>
            <a:ext cx="1884680" cy="3394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839214" y="5874688"/>
            <a:ext cx="3181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4645" y="5874688"/>
            <a:ext cx="3181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sl.11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9701" y="5874688"/>
            <a:ext cx="3181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85770" y="6047104"/>
            <a:ext cx="1877059" cy="1691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5989" y="6047104"/>
            <a:ext cx="1877060" cy="338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799589" y="9433863"/>
            <a:ext cx="3181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sl.13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3845178" y="9433863"/>
            <a:ext cx="3181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sl.14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989" y="900429"/>
            <a:ext cx="1877060" cy="1691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85770" y="900429"/>
            <a:ext cx="1877059" cy="1691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989" y="4426584"/>
            <a:ext cx="2727325" cy="1627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07790" y="4426584"/>
            <a:ext cx="2727325" cy="1627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07790" y="8175625"/>
            <a:ext cx="2727325" cy="1627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23340" y="919661"/>
            <a:ext cx="5227320" cy="3256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UTORAK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 </a:t>
            </a:r>
            <a:r>
              <a:rPr dirty="0" sz="2000" spc="-10" b="1">
                <a:latin typeface="Times New Roman"/>
                <a:cs typeface="Times New Roman"/>
              </a:rPr>
              <a:t>S</a:t>
            </a:r>
            <a:r>
              <a:rPr dirty="0" sz="2000" b="1">
                <a:latin typeface="Times New Roman"/>
                <a:cs typeface="Times New Roman"/>
              </a:rPr>
              <a:t>RE</a:t>
            </a:r>
            <a:r>
              <a:rPr dirty="0" sz="2000" spc="-10" b="1">
                <a:latin typeface="Times New Roman"/>
                <a:cs typeface="Times New Roman"/>
              </a:rPr>
              <a:t>D</a:t>
            </a:r>
            <a:r>
              <a:rPr dirty="0" sz="2000" b="1">
                <a:latin typeface="Times New Roman"/>
                <a:cs typeface="Times New Roman"/>
              </a:rPr>
              <a:t>A ( pre</a:t>
            </a:r>
            <a:r>
              <a:rPr dirty="0" sz="2000" spc="-10" b="1">
                <a:latin typeface="Times New Roman"/>
                <a:cs typeface="Times New Roman"/>
              </a:rPr>
              <a:t> p</a:t>
            </a:r>
            <a:r>
              <a:rPr dirty="0" sz="2000" b="1">
                <a:latin typeface="Times New Roman"/>
                <a:cs typeface="Times New Roman"/>
              </a:rPr>
              <a:t>o</a:t>
            </a:r>
            <a:r>
              <a:rPr dirty="0" sz="2000" spc="5" b="1">
                <a:latin typeface="Times New Roman"/>
                <a:cs typeface="Times New Roman"/>
              </a:rPr>
              <a:t>d</a:t>
            </a:r>
            <a:r>
              <a:rPr dirty="0" sz="2000" b="1">
                <a:latin typeface="Times New Roman"/>
                <a:cs typeface="Times New Roman"/>
              </a:rPr>
              <a:t>ne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)</a:t>
            </a:r>
            <a:r>
              <a:rPr dirty="0" sz="2000" spc="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-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treni</a:t>
            </a:r>
            <a:r>
              <a:rPr dirty="0" sz="2000" spc="-15" b="1">
                <a:latin typeface="Times New Roman"/>
                <a:cs typeface="Times New Roman"/>
              </a:rPr>
              <a:t>n</a:t>
            </a:r>
            <a:r>
              <a:rPr dirty="0" sz="2000" b="1">
                <a:latin typeface="Times New Roman"/>
                <a:cs typeface="Times New Roman"/>
              </a:rPr>
              <a:t>g</a:t>
            </a:r>
            <a:r>
              <a:rPr dirty="0" sz="2000" spc="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</a:t>
            </a:r>
            <a:r>
              <a:rPr dirty="0" sz="2000" spc="-15" b="1">
                <a:latin typeface="Times New Roman"/>
                <a:cs typeface="Times New Roman"/>
              </a:rPr>
              <a:t>r</a:t>
            </a:r>
            <a:r>
              <a:rPr dirty="0" sz="2000" b="1">
                <a:latin typeface="Times New Roman"/>
                <a:cs typeface="Times New Roman"/>
              </a:rPr>
              <a:t>. 4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 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spc="10" b="1" i="1" u="heavy">
                <a:latin typeface="Times New Roman"/>
                <a:cs typeface="Times New Roman"/>
              </a:rPr>
              <a:t>m</a:t>
            </a:r>
            <a:r>
              <a:rPr dirty="0" sz="1200" spc="-10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  <a:buFont typeface="Times New Roman"/>
              <a:buAutoNum type="arabicPeriod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loptom u mestu i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tanju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ts val="1380"/>
              </a:lnSpc>
              <a:buFont typeface="Times New Roman"/>
              <a:buAutoNum type="arabicPeriod" startAt="2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Koš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rk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ški stav, pol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pivotir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ts val="1380"/>
              </a:lnSpc>
              <a:buFont typeface="Times New Roman"/>
              <a:buAutoNum type="arabicPeriod" startAt="3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je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....................................................................................................................05 min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ni deo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397510">
              <a:lnSpc>
                <a:spcPts val="1380"/>
              </a:lnSpc>
              <a:buFont typeface="Times New Roman"/>
              <a:buAutoNum type="arabicPeriod" startAt="4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Dod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(j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dnom r</a:t>
            </a:r>
            <a:r>
              <a:rPr dirty="0" sz="1200" spc="5">
                <a:latin typeface="Times New Roman"/>
                <a:cs typeface="Times New Roman"/>
              </a:rPr>
              <a:t>u</a:t>
            </a:r>
            <a:r>
              <a:rPr dirty="0" sz="1200">
                <a:latin typeface="Times New Roman"/>
                <a:cs typeface="Times New Roman"/>
              </a:rPr>
              <a:t>kom dir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ktno i o tlo,dve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ruke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rudi,b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s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ll 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)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(sl.1,2,3,4,5,6)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......... 50.min.</a:t>
            </a:r>
            <a:endParaRPr sz="1200">
              <a:latin typeface="Times New Roman"/>
              <a:cs typeface="Times New Roman"/>
            </a:endParaRPr>
          </a:p>
          <a:p>
            <a:pPr marL="469265">
              <a:lnSpc>
                <a:spcPts val="1315"/>
              </a:lnSpc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i pivotir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endParaRPr sz="1200">
              <a:latin typeface="Times New Roman"/>
              <a:cs typeface="Times New Roman"/>
            </a:endParaRPr>
          </a:p>
          <a:p>
            <a:pPr marL="469265">
              <a:lnSpc>
                <a:spcPts val="1380"/>
              </a:lnSpc>
            </a:pP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tanja</a:t>
            </a:r>
            <a:endParaRPr sz="1200">
              <a:latin typeface="Times New Roman"/>
              <a:cs typeface="Times New Roman"/>
            </a:endParaRPr>
          </a:p>
          <a:p>
            <a:pPr marL="469265">
              <a:lnSpc>
                <a:spcPts val="1410"/>
              </a:lnSpc>
            </a:pP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odb</a:t>
            </a:r>
            <a:r>
              <a:rPr dirty="0" sz="1200" spc="-5">
                <a:latin typeface="Times New Roman"/>
                <a:cs typeface="Times New Roman"/>
              </a:rPr>
              <a:t>ra</a:t>
            </a:r>
            <a:r>
              <a:rPr dirty="0" sz="1200">
                <a:latin typeface="Times New Roman"/>
                <a:cs typeface="Times New Roman"/>
              </a:rPr>
              <a:t>ne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sa od</a:t>
            </a:r>
            <a:r>
              <a:rPr dirty="0" sz="1200" spc="5">
                <a:latin typeface="Times New Roman"/>
                <a:cs typeface="Times New Roman"/>
              </a:rPr>
              <a:t>b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2142489" y="4173650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9445" y="4173650"/>
            <a:ext cx="22771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2a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2b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sa odb</a:t>
            </a:r>
            <a:r>
              <a:rPr dirty="0" sz="1200" spc="-5">
                <a:latin typeface="Times New Roman"/>
                <a:cs typeface="Times New Roman"/>
              </a:rPr>
              <a:t>ra</a:t>
            </a:r>
            <a:r>
              <a:rPr dirty="0" sz="1200">
                <a:latin typeface="Times New Roman"/>
                <a:cs typeface="Times New Roman"/>
              </a:rPr>
              <a:t>nom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6289" y="7854745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1945" y="7854745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164" y="8649334"/>
            <a:ext cx="2727325" cy="162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381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1864" y="2908299"/>
            <a:ext cx="2727325" cy="162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25570" y="2908299"/>
            <a:ext cx="2727325" cy="1627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164" y="8649334"/>
            <a:ext cx="2727325" cy="1627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104389" y="2716325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39945" y="2716325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1601" y="2716325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340" y="6395896"/>
            <a:ext cx="5407660" cy="292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200" indent="-190500">
              <a:lnSpc>
                <a:spcPts val="1410"/>
              </a:lnSpc>
              <a:buFont typeface="Times New Roman"/>
              <a:buAutoNum type="arabicPeriod" startAt="5"/>
              <a:tabLst>
                <a:tab pos="203200" algn="l"/>
              </a:tabLst>
            </a:pP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od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mbe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om st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vu 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sl.7. 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.....................................................10 min.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 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203200" indent="-190500">
              <a:lnSpc>
                <a:spcPts val="1410"/>
              </a:lnSpc>
              <a:buFont typeface="Times New Roman"/>
              <a:buAutoNum type="arabicPeriod" startAt="6"/>
              <a:tabLst>
                <a:tab pos="203200" algn="l"/>
              </a:tabLst>
            </a:pPr>
            <a:r>
              <a:rPr dirty="0" sz="1200">
                <a:latin typeface="Times New Roman"/>
                <a:cs typeface="Times New Roman"/>
              </a:rPr>
              <a:t>Šut – </a:t>
            </a:r>
            <a:r>
              <a:rPr dirty="0" sz="1200">
                <a:latin typeface="Times New Roman"/>
                <a:cs typeface="Times New Roman"/>
              </a:rPr>
              <a:t>kor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............................................................................................................................</a:t>
            </a:r>
            <a:r>
              <a:rPr dirty="0" sz="1200" spc="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.....10 min</a:t>
            </a:r>
            <a:endParaRPr sz="1200">
              <a:latin typeface="Times New Roman"/>
              <a:cs typeface="Times New Roman"/>
            </a:endParaRPr>
          </a:p>
          <a:p>
            <a:pPr marL="704215">
              <a:lnSpc>
                <a:spcPts val="2360"/>
              </a:lnSpc>
            </a:pPr>
            <a:r>
              <a:rPr dirty="0" sz="2000" b="1">
                <a:latin typeface="Times New Roman"/>
                <a:cs typeface="Times New Roman"/>
              </a:rPr>
              <a:t>UTORAK 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( </a:t>
            </a:r>
            <a:r>
              <a:rPr dirty="0" sz="2000" spc="-10" b="1">
                <a:latin typeface="Times New Roman"/>
                <a:cs typeface="Times New Roman"/>
              </a:rPr>
              <a:t>p</a:t>
            </a:r>
            <a:r>
              <a:rPr dirty="0" sz="2000" b="1">
                <a:latin typeface="Times New Roman"/>
                <a:cs typeface="Times New Roman"/>
              </a:rPr>
              <a:t>osle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p</a:t>
            </a:r>
            <a:r>
              <a:rPr dirty="0" sz="2000" b="1">
                <a:latin typeface="Times New Roman"/>
                <a:cs typeface="Times New Roman"/>
              </a:rPr>
              <a:t>o</a:t>
            </a:r>
            <a:r>
              <a:rPr dirty="0" sz="2000" spc="5" b="1">
                <a:latin typeface="Times New Roman"/>
                <a:cs typeface="Times New Roman"/>
              </a:rPr>
              <a:t>d</a:t>
            </a:r>
            <a:r>
              <a:rPr dirty="0" sz="2000" b="1">
                <a:latin typeface="Times New Roman"/>
                <a:cs typeface="Times New Roman"/>
              </a:rPr>
              <a:t>ne ) 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tren</a:t>
            </a:r>
            <a:r>
              <a:rPr dirty="0" sz="2000" spc="-10" b="1">
                <a:latin typeface="Times New Roman"/>
                <a:cs typeface="Times New Roman"/>
              </a:rPr>
              <a:t>i</a:t>
            </a:r>
            <a:r>
              <a:rPr dirty="0" sz="2000" b="1">
                <a:latin typeface="Times New Roman"/>
                <a:cs typeface="Times New Roman"/>
              </a:rPr>
              <a:t>ng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br.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 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spc="10" b="1" i="1" u="heavy">
                <a:latin typeface="Times New Roman"/>
                <a:cs typeface="Times New Roman"/>
              </a:rPr>
              <a:t>m</a:t>
            </a:r>
            <a:r>
              <a:rPr dirty="0" sz="1200" spc="-10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1116965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200">
              <a:latin typeface="Times New Roman"/>
              <a:cs typeface="Times New Roman"/>
            </a:endParaRPr>
          </a:p>
          <a:p>
            <a:pPr lvl="1" marL="2984500" marR="227329">
              <a:lnSpc>
                <a:spcPts val="1380"/>
              </a:lnSpc>
              <a:buFont typeface="Times New Roman"/>
              <a:buAutoNum type="arabicPeriod"/>
              <a:tabLst>
                <a:tab pos="3137535" algn="l"/>
              </a:tabLst>
            </a:pPr>
            <a:r>
              <a:rPr dirty="0" sz="1200">
                <a:latin typeface="Times New Roman"/>
                <a:cs typeface="Times New Roman"/>
              </a:rPr>
              <a:t>Dod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</a:t>
            </a:r>
            <a:r>
              <a:rPr dirty="0" sz="1200" spc="5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ko s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njeg 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 : 0</a:t>
            </a:r>
            <a:r>
              <a:rPr dirty="0" sz="1200">
                <a:latin typeface="Times New Roman"/>
                <a:cs typeface="Times New Roman"/>
              </a:rPr>
              <a:t> (slika 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5989" y="900429"/>
            <a:ext cx="2746375" cy="16344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768978" y="10064799"/>
            <a:ext cx="1016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0289" y="3385819"/>
            <a:ext cx="2728595" cy="1623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37965" y="3389629"/>
            <a:ext cx="2727325" cy="1627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6164" y="7058025"/>
            <a:ext cx="2727325" cy="1627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32884" y="7054850"/>
            <a:ext cx="2732405" cy="1630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23340" y="902765"/>
            <a:ext cx="368681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)......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...............................................................10 min.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2. 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je  ........................................10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56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923340" y="2307893"/>
            <a:ext cx="4458970" cy="1051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ni deo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3. Kont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   3 : 0  (sl. 2,3,4 i 5)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........................................................................................................30 min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sv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koj va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nti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vr</a:t>
            </a:r>
            <a:r>
              <a:rPr dirty="0" sz="1200" spc="5">
                <a:latin typeface="Times New Roman"/>
                <a:cs typeface="Times New Roman"/>
              </a:rPr>
              <a:t>š</a:t>
            </a:r>
            <a:r>
              <a:rPr dirty="0" sz="1200">
                <a:latin typeface="Times New Roman"/>
                <a:cs typeface="Times New Roman"/>
              </a:rPr>
              <a:t>nice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sva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tri igr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231265">
              <a:lnSpc>
                <a:spcPts val="1410"/>
              </a:lnSpc>
              <a:tabLst>
                <a:tab pos="4191000" algn="l"/>
              </a:tabLst>
            </a:pPr>
            <a:r>
              <a:rPr dirty="0" sz="1200">
                <a:latin typeface="Times New Roman"/>
                <a:cs typeface="Times New Roman"/>
              </a:rPr>
              <a:t>sl. 2	sl. 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4389" y="6862621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0833" y="6862621"/>
            <a:ext cx="2419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 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7489" y="2308224"/>
            <a:ext cx="1824989" cy="1647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0464" y="5360669"/>
            <a:ext cx="2727325" cy="1627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52265" y="5387974"/>
            <a:ext cx="2727325" cy="1627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23340" y="1779065"/>
            <a:ext cx="395922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  <a:tabLst>
                <a:tab pos="278765" algn="l"/>
              </a:tabLst>
            </a:pPr>
            <a:r>
              <a:rPr dirty="0" sz="1200">
                <a:latin typeface="Times New Roman"/>
                <a:cs typeface="Times New Roman"/>
              </a:rPr>
              <a:t>4.	</a:t>
            </a:r>
            <a:r>
              <a:rPr dirty="0" sz="1200">
                <a:latin typeface="Times New Roman"/>
                <a:cs typeface="Times New Roman"/>
              </a:rPr>
              <a:t>3 : 2   na  ½  s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odb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ni (sl. 6)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algn="ctr" marR="928369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sl. 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340" y="4759120"/>
            <a:ext cx="354012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  <a:tabLst>
                <a:tab pos="278765" algn="l"/>
                <a:tab pos="740410" algn="l"/>
                <a:tab pos="1075055" algn="l"/>
              </a:tabLst>
            </a:pPr>
            <a:r>
              <a:rPr dirty="0" sz="1200">
                <a:latin typeface="Times New Roman"/>
                <a:cs typeface="Times New Roman"/>
              </a:rPr>
              <a:t>5.	</a:t>
            </a:r>
            <a:r>
              <a:rPr dirty="0" sz="1200">
                <a:latin typeface="Times New Roman"/>
                <a:cs typeface="Times New Roman"/>
              </a:rPr>
              <a:t>3 : 2	</a:t>
            </a:r>
            <a:r>
              <a:rPr dirty="0" sz="1200">
                <a:latin typeface="Times New Roman"/>
                <a:cs typeface="Times New Roman"/>
              </a:rPr>
              <a:t>na	</a:t>
            </a:r>
            <a:r>
              <a:rPr dirty="0" sz="1200">
                <a:latin typeface="Times New Roman"/>
                <a:cs typeface="Times New Roman"/>
              </a:rPr>
              <a:t>1 / 1 (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sl. 7) </a:t>
            </a:r>
            <a:r>
              <a:rPr dirty="0" sz="1200">
                <a:latin typeface="Times New Roman"/>
                <a:cs typeface="Times New Roman"/>
              </a:rPr>
              <a:t>– odbr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mbeni šutira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926465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sl. 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9545" y="5109640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340" y="8964471"/>
            <a:ext cx="4797425" cy="706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  <a:tabLst>
                <a:tab pos="278765" algn="l"/>
                <a:tab pos="941069" algn="l"/>
              </a:tabLst>
            </a:pPr>
            <a:r>
              <a:rPr dirty="0" sz="1200">
                <a:latin typeface="Times New Roman"/>
                <a:cs typeface="Times New Roman"/>
              </a:rPr>
              <a:t>6.	3 : 2 + 1	k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u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no (sl. 8)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 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08090" y="3679824"/>
            <a:ext cx="748665" cy="114300"/>
          </a:xfrm>
          <a:custGeom>
            <a:avLst/>
            <a:gdLst/>
            <a:ahLst/>
            <a:cxnLst/>
            <a:rect l="l" t="t" r="r" b="b"/>
            <a:pathLst>
              <a:path w="748665" h="114300">
                <a:moveTo>
                  <a:pt x="561466" y="0"/>
                </a:moveTo>
                <a:lnTo>
                  <a:pt x="561466" y="28575"/>
                </a:lnTo>
                <a:lnTo>
                  <a:pt x="0" y="28575"/>
                </a:lnTo>
                <a:lnTo>
                  <a:pt x="0" y="85725"/>
                </a:lnTo>
                <a:lnTo>
                  <a:pt x="561466" y="85725"/>
                </a:lnTo>
                <a:lnTo>
                  <a:pt x="561466" y="114300"/>
                </a:lnTo>
                <a:lnTo>
                  <a:pt x="748664" y="57150"/>
                </a:lnTo>
                <a:lnTo>
                  <a:pt x="56146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56</a:t>
            </a:fld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56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923340" y="1078025"/>
            <a:ext cx="369252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7.   Osnovni prin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ipi 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ssing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me 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5:0  na ½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164" y="4073524"/>
            <a:ext cx="2727325" cy="162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22090" y="4073524"/>
            <a:ext cx="2727325" cy="1627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3340" y="919661"/>
            <a:ext cx="1991995" cy="63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7845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ČET</a:t>
            </a:r>
            <a:r>
              <a:rPr dirty="0" sz="2000" spc="-15" b="1">
                <a:latin typeface="Times New Roman"/>
                <a:cs typeface="Times New Roman"/>
              </a:rPr>
              <a:t>V</a:t>
            </a:r>
            <a:r>
              <a:rPr dirty="0" sz="2000" b="1">
                <a:latin typeface="Times New Roman"/>
                <a:cs typeface="Times New Roman"/>
              </a:rPr>
              <a:t>RTAK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 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spc="10" b="1" i="1" u="heavy">
                <a:latin typeface="Times New Roman"/>
                <a:cs typeface="Times New Roman"/>
              </a:rPr>
              <a:t>m</a:t>
            </a:r>
            <a:r>
              <a:rPr dirty="0" sz="1200" spc="-10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56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078939" y="919661"/>
            <a:ext cx="147955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24154" algn="l"/>
              </a:tabLst>
            </a:pPr>
            <a:r>
              <a:rPr dirty="0" sz="2000" b="1">
                <a:latin typeface="Times New Roman"/>
                <a:cs typeface="Times New Roman"/>
              </a:rPr>
              <a:t>(	pre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podne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4333" y="919661"/>
            <a:ext cx="138684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tren</a:t>
            </a:r>
            <a:r>
              <a:rPr dirty="0" sz="2000" spc="-10" b="1">
                <a:latin typeface="Times New Roman"/>
                <a:cs typeface="Times New Roman"/>
              </a:rPr>
              <a:t>in</a:t>
            </a:r>
            <a:r>
              <a:rPr dirty="0" sz="2000" b="1">
                <a:latin typeface="Times New Roman"/>
                <a:cs typeface="Times New Roman"/>
              </a:rPr>
              <a:t>g br.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340" y="1719629"/>
            <a:ext cx="5521960" cy="1931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0" indent="-152400">
              <a:lnSpc>
                <a:spcPts val="1410"/>
              </a:lnSpc>
              <a:buFont typeface="Times New Roman"/>
              <a:buAutoNum type="arabicPeriod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loptom u mestu i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tanju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ts val="1380"/>
              </a:lnSpc>
              <a:buFont typeface="Times New Roman"/>
              <a:buAutoNum type="arabicPeriod" startAt="2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Koš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rk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ški stav, pol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pivotir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ts val="1380"/>
              </a:lnSpc>
              <a:buFont typeface="Times New Roman"/>
              <a:buAutoNum type="arabicPeriod" startAt="3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je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.....................................................................................................................05 min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ni deo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165100" indent="-152400">
              <a:lnSpc>
                <a:spcPts val="1410"/>
              </a:lnSpc>
              <a:buFont typeface="Times New Roman"/>
              <a:buAutoNum type="arabicPeriod" startAt="4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ki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</a:t>
            </a:r>
            <a:r>
              <a:rPr dirty="0" sz="1200" spc="5">
                <a:latin typeface="Times New Roman"/>
                <a:cs typeface="Times New Roman"/>
              </a:rPr>
              <a:t>3</a:t>
            </a:r>
            <a:r>
              <a:rPr dirty="0" sz="1200">
                <a:latin typeface="Times New Roman"/>
                <a:cs typeface="Times New Roman"/>
              </a:rPr>
              <a:t>0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340" y="3647870"/>
            <a:ext cx="387540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ispr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 igra</a:t>
            </a:r>
            <a:r>
              <a:rPr dirty="0" sz="1200" spc="-5">
                <a:latin typeface="Times New Roman"/>
                <a:cs typeface="Times New Roman"/>
              </a:rPr>
              <a:t>ča</a:t>
            </a:r>
            <a:r>
              <a:rPr dirty="0" sz="1200">
                <a:latin typeface="Times New Roman"/>
                <a:cs typeface="Times New Roman"/>
              </a:rPr>
              <a:t>,i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igr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(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sl. 1)   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„</a:t>
            </a:r>
            <a:r>
              <a:rPr dirty="0" sz="1200">
                <a:latin typeface="Times New Roman"/>
                <a:cs typeface="Times New Roman"/>
              </a:rPr>
              <a:t>V“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</a:t>
            </a:r>
            <a:r>
              <a:rPr dirty="0" sz="1200" spc="20">
                <a:latin typeface="Times New Roman"/>
                <a:cs typeface="Times New Roman"/>
              </a:rPr>
              <a:t>„</a:t>
            </a:r>
            <a:r>
              <a:rPr dirty="0" sz="1200" spc="-30">
                <a:latin typeface="Times New Roman"/>
                <a:cs typeface="Times New Roman"/>
              </a:rPr>
              <a:t>L</a:t>
            </a:r>
            <a:r>
              <a:rPr dirty="0" sz="1200">
                <a:latin typeface="Times New Roman"/>
                <a:cs typeface="Times New Roman"/>
              </a:rPr>
              <a:t>“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tnja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(sl. 2,3 i 4)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4048" y="3647870"/>
            <a:ext cx="1273810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tro</a:t>
            </a:r>
            <a:r>
              <a:rPr dirty="0" sz="1200" spc="5">
                <a:latin typeface="Times New Roman"/>
                <a:cs typeface="Times New Roman"/>
              </a:rPr>
              <a:t>u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10">
                <a:latin typeface="Times New Roman"/>
                <a:cs typeface="Times New Roman"/>
              </a:rPr>
              <a:t>l</a:t>
            </a:r>
            <a:r>
              <a:rPr dirty="0" sz="1200">
                <a:latin typeface="Times New Roman"/>
                <a:cs typeface="Times New Roman"/>
              </a:rPr>
              <a:t>u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(sl. 5)</a:t>
            </a:r>
            <a:endParaRPr sz="1200">
              <a:latin typeface="Times New Roman"/>
              <a:cs typeface="Times New Roman"/>
            </a:endParaRPr>
          </a:p>
          <a:p>
            <a:pPr algn="r" marR="508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sl. 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8589" y="3823130"/>
            <a:ext cx="34220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95400" algn="l"/>
                <a:tab pos="3154045" algn="l"/>
              </a:tabLst>
            </a:pPr>
            <a:r>
              <a:rPr dirty="0" sz="1200">
                <a:latin typeface="Times New Roman"/>
                <a:cs typeface="Times New Roman"/>
              </a:rPr>
              <a:t>sl. 1	sl. 2 i 3	sl. 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3340" y="7504225"/>
            <a:ext cx="4078604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5. Odb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u 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(sl.6,7,8,9,10)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</a:t>
            </a:r>
            <a:r>
              <a:rPr dirty="0" sz="1200" spc="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,str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pomoći........................................... 20 min</a:t>
            </a:r>
            <a:endParaRPr sz="1200">
              <a:latin typeface="Times New Roman"/>
              <a:cs typeface="Times New Roman"/>
            </a:endParaRPr>
          </a:p>
          <a:p>
            <a:pPr marL="659765">
              <a:lnSpc>
                <a:spcPts val="1345"/>
              </a:lnSpc>
              <a:tabLst>
                <a:tab pos="1967230" algn="l"/>
                <a:tab pos="3707765" algn="l"/>
              </a:tabLst>
            </a:pPr>
            <a:r>
              <a:rPr dirty="0" sz="1200">
                <a:latin typeface="Times New Roman"/>
                <a:cs typeface="Times New Roman"/>
              </a:rPr>
              <a:t>Sl. 6	sl. 7	sl. 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17514" y="7854745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9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9383" y="1783637"/>
            <a:ext cx="104013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u="heavy">
                <a:latin typeface="Times New Roman"/>
                <a:cs typeface="Times New Roman"/>
              </a:rPr>
              <a:t>TRENING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b</a:t>
            </a:r>
            <a:r>
              <a:rPr dirty="0" sz="1200" spc="-5" b="1" u="heavy">
                <a:latin typeface="Times New Roman"/>
                <a:cs typeface="Times New Roman"/>
              </a:rPr>
              <a:t>r</a:t>
            </a:r>
            <a:r>
              <a:rPr dirty="0" sz="1200" b="1" u="heavy">
                <a:latin typeface="Times New Roman"/>
                <a:cs typeface="Times New Roman"/>
              </a:rPr>
              <a:t>.1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28769" y="1783637"/>
            <a:ext cx="12719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>
                <a:latin typeface="Times New Roman"/>
                <a:cs typeface="Times New Roman"/>
              </a:rPr>
              <a:t>uzrast</a:t>
            </a:r>
            <a:r>
              <a:rPr dirty="0" sz="1200" spc="5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10</a:t>
            </a:r>
            <a:r>
              <a:rPr dirty="0" sz="1200" spc="-5" b="1" i="1">
                <a:latin typeface="Times New Roman"/>
                <a:cs typeface="Times New Roman"/>
              </a:rPr>
              <a:t>-</a:t>
            </a:r>
            <a:r>
              <a:rPr dirty="0" sz="1200" b="1" i="1">
                <a:latin typeface="Times New Roman"/>
                <a:cs typeface="Times New Roman"/>
              </a:rPr>
              <a:t>11 godi</a:t>
            </a:r>
            <a:r>
              <a:rPr dirty="0" sz="1200" spc="5" b="1" i="1">
                <a:latin typeface="Times New Roman"/>
                <a:cs typeface="Times New Roman"/>
              </a:rPr>
              <a:t>n</a:t>
            </a:r>
            <a:r>
              <a:rPr dirty="0" sz="1200" b="1" i="1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383" y="2144825"/>
            <a:ext cx="14789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</a:t>
            </a:r>
            <a:r>
              <a:rPr dirty="0" sz="1200" spc="-5" b="1" i="1" u="heavy">
                <a:latin typeface="Times New Roman"/>
                <a:cs typeface="Times New Roman"/>
              </a:rPr>
              <a:t>-</a:t>
            </a:r>
            <a:r>
              <a:rPr dirty="0" sz="1200" b="1" i="1" u="heavy">
                <a:latin typeface="Times New Roman"/>
                <a:cs typeface="Times New Roman"/>
              </a:rPr>
              <a:t>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m</a:t>
            </a:r>
            <a:r>
              <a:rPr dirty="0" sz="1200" spc="5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30750" y="2965449"/>
            <a:ext cx="2066290" cy="1689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59383" y="2499917"/>
            <a:ext cx="3394710" cy="2982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marR="5080" indent="-252095">
              <a:lnSpc>
                <a:spcPts val="1380"/>
              </a:lnSpc>
              <a:tabLst>
                <a:tab pos="264160" algn="l"/>
              </a:tabLst>
            </a:pPr>
            <a:r>
              <a:rPr dirty="0" sz="1200">
                <a:latin typeface="Times New Roman"/>
                <a:cs typeface="Times New Roman"/>
              </a:rPr>
              <a:t>1.	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tehnike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koor</a:t>
            </a:r>
            <a:r>
              <a:rPr dirty="0" sz="1200" spc="-5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ina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: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vnoteža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jednoj</a:t>
            </a:r>
            <a:endParaRPr sz="1200">
              <a:latin typeface="Times New Roman"/>
              <a:cs typeface="Times New Roman"/>
            </a:endParaRPr>
          </a:p>
          <a:p>
            <a:pPr marL="264160" marR="1333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i,prom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oslon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 no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u,p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ac</a:t>
            </a:r>
            <a:r>
              <a:rPr dirty="0" sz="1200">
                <a:latin typeface="Times New Roman"/>
                <a:cs typeface="Times New Roman"/>
              </a:rPr>
              <a:t>ivan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 s no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264160" marR="18097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skip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,poskok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jednoj no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i,prom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>
                <a:latin typeface="Times New Roman"/>
                <a:cs typeface="Times New Roman"/>
              </a:rPr>
              <a:t> oslon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264160" marR="61277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una</a:t>
            </a:r>
            <a:r>
              <a:rPr dirty="0" sz="1200" spc="5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d,posk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k 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jednoj 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un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264160" marR="165100" indent="381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 dr</a:t>
            </a:r>
            <a:r>
              <a:rPr dirty="0" sz="1200" spc="5">
                <a:latin typeface="Times New Roman"/>
                <a:cs typeface="Times New Roman"/>
              </a:rPr>
              <a:t>u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ac</a:t>
            </a:r>
            <a:r>
              <a:rPr dirty="0" sz="1200">
                <a:latin typeface="Times New Roman"/>
                <a:cs typeface="Times New Roman"/>
              </a:rPr>
              <a:t>ivanj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1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ac</a:t>
            </a:r>
            <a:r>
              <a:rPr dirty="0" sz="1200">
                <a:latin typeface="Times New Roman"/>
                <a:cs typeface="Times New Roman"/>
              </a:rPr>
              <a:t>ivan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potkol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nice</a:t>
            </a:r>
            <a:r>
              <a:rPr dirty="0" sz="1200">
                <a:latin typeface="Times New Roman"/>
                <a:cs typeface="Times New Roman"/>
              </a:rPr>
              <a:t> druga</a:t>
            </a:r>
            <a:endParaRPr sz="1200">
              <a:latin typeface="Times New Roman"/>
              <a:cs typeface="Times New Roman"/>
            </a:endParaRPr>
          </a:p>
          <a:p>
            <a:pPr marL="264160" marR="45339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ti 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ac</a:t>
            </a:r>
            <a:r>
              <a:rPr dirty="0" sz="1200">
                <a:latin typeface="Times New Roman"/>
                <a:cs typeface="Times New Roman"/>
              </a:rPr>
              <a:t>ivan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tež</a:t>
            </a:r>
            <a:r>
              <a:rPr dirty="0" sz="1200" spc="5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ne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 noge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ac</a:t>
            </a:r>
            <a:r>
              <a:rPr dirty="0" sz="1200">
                <a:latin typeface="Times New Roman"/>
                <a:cs typeface="Times New Roman"/>
              </a:rPr>
              <a:t>ivanj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</a:t>
            </a:r>
            <a:endParaRPr sz="1200">
              <a:latin typeface="Times New Roman"/>
              <a:cs typeface="Times New Roman"/>
            </a:endParaRPr>
          </a:p>
          <a:p>
            <a:pPr marL="264160">
              <a:lnSpc>
                <a:spcPts val="1315"/>
              </a:lnSpc>
            </a:pPr>
            <a:r>
              <a:rPr dirty="0" sz="1200">
                <a:latin typeface="Times New Roman"/>
                <a:cs typeface="Times New Roman"/>
              </a:rPr>
              <a:t>jedne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potkol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nic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ivanje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potkol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</a:t>
            </a:r>
            <a:r>
              <a:rPr dirty="0" sz="1200" spc="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26416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kroz</a:t>
            </a:r>
            <a:endParaRPr sz="1200">
              <a:latin typeface="Times New Roman"/>
              <a:cs typeface="Times New Roman"/>
            </a:endParaRPr>
          </a:p>
          <a:p>
            <a:pPr marL="264160" marR="217804" indent="38100">
              <a:lnSpc>
                <a:spcPts val="1380"/>
              </a:lnSpc>
              <a:spcBef>
                <a:spcPts val="65"/>
              </a:spcBef>
            </a:pPr>
            <a:r>
              <a:rPr dirty="0" sz="1200">
                <a:latin typeface="Times New Roman"/>
                <a:cs typeface="Times New Roman"/>
              </a:rPr>
              <a:t>brže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nje,skip posko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om na 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dnoj nazi,skip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meni-</a:t>
            </a:r>
            <a:endParaRPr sz="1200">
              <a:latin typeface="Times New Roman"/>
              <a:cs typeface="Times New Roman"/>
            </a:endParaRPr>
          </a:p>
          <a:p>
            <a:pPr marL="264160">
              <a:lnSpc>
                <a:spcPts val="1345"/>
              </a:lnSpc>
            </a:pP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no poskokom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4157" y="2499917"/>
            <a:ext cx="26352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84455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25846" y="5307760"/>
            <a:ext cx="2794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(d1)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63770" y="5744209"/>
            <a:ext cx="2001520" cy="1609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59383" y="5665900"/>
            <a:ext cx="21348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4160" algn="l"/>
              </a:tabLst>
            </a:pPr>
            <a:r>
              <a:rPr dirty="0" sz="1200">
                <a:latin typeface="Times New Roman"/>
                <a:cs typeface="Times New Roman"/>
              </a:rPr>
              <a:t>2.	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i ist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89857" y="5665900"/>
            <a:ext cx="3778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9383" y="6028612"/>
            <a:ext cx="7581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ni deo: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9383" y="6386752"/>
            <a:ext cx="26301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4160" algn="l"/>
              </a:tabLst>
            </a:pPr>
            <a:r>
              <a:rPr dirty="0" sz="1200">
                <a:latin typeface="Times New Roman"/>
                <a:cs typeface="Times New Roman"/>
              </a:rPr>
              <a:t>3.	</a:t>
            </a:r>
            <a:r>
              <a:rPr dirty="0" sz="1200" spc="-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sa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loptom u m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stu i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16704" y="6386752"/>
            <a:ext cx="30162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9383" y="6917485"/>
            <a:ext cx="3395345" cy="878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marR="417830" indent="-252095">
              <a:lnSpc>
                <a:spcPts val="1380"/>
              </a:lnSpc>
              <a:tabLst>
                <a:tab pos="264160" algn="l"/>
              </a:tabLst>
            </a:pPr>
            <a:r>
              <a:rPr dirty="0" sz="1200">
                <a:latin typeface="Times New Roman"/>
                <a:cs typeface="Times New Roman"/>
              </a:rPr>
              <a:t>4.	</a:t>
            </a:r>
            <a:r>
              <a:rPr dirty="0" sz="1200">
                <a:latin typeface="Times New Roman"/>
                <a:cs typeface="Times New Roman"/>
              </a:rPr>
              <a:t>Koš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rk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ški stav sa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m (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li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ite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icije</a:t>
            </a:r>
            <a:r>
              <a:rPr dirty="0" sz="1200">
                <a:latin typeface="Times New Roman"/>
                <a:cs typeface="Times New Roman"/>
              </a:rPr>
              <a:t> drž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endParaRPr sz="1200">
              <a:latin typeface="Times New Roman"/>
              <a:cs typeface="Times New Roman"/>
            </a:endParaRPr>
          </a:p>
          <a:p>
            <a:pPr marL="264160" marR="508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lopt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), 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metodski 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postup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pivotir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rudno 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 ledjno</a:t>
            </a:r>
            <a:endParaRPr sz="1200">
              <a:latin typeface="Times New Roman"/>
              <a:cs typeface="Times New Roman"/>
            </a:endParaRPr>
          </a:p>
          <a:p>
            <a:pPr marL="264160">
              <a:lnSpc>
                <a:spcPts val="1345"/>
              </a:lnSpc>
            </a:pPr>
            <a:r>
              <a:rPr dirty="0" sz="1200">
                <a:latin typeface="Times New Roman"/>
                <a:cs typeface="Times New Roman"/>
              </a:rPr>
              <a:t>(d</a:t>
            </a:r>
            <a:r>
              <a:rPr dirty="0" sz="1200" spc="-5">
                <a:latin typeface="Times New Roman"/>
                <a:cs typeface="Times New Roman"/>
              </a:rPr>
              <a:t>1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16704" y="6917485"/>
            <a:ext cx="30162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25846" y="7621573"/>
            <a:ext cx="2794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(d2)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63770" y="7908289"/>
            <a:ext cx="2001520" cy="1543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59383" y="7979713"/>
            <a:ext cx="327342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marR="5080" indent="-252095">
              <a:lnSpc>
                <a:spcPts val="1380"/>
              </a:lnSpc>
              <a:tabLst>
                <a:tab pos="264160" algn="l"/>
              </a:tabLst>
            </a:pPr>
            <a:r>
              <a:rPr dirty="0" sz="1200">
                <a:latin typeface="Times New Roman"/>
                <a:cs typeface="Times New Roman"/>
              </a:rPr>
              <a:t>5.	</a:t>
            </a:r>
            <a:r>
              <a:rPr dirty="0" sz="1200">
                <a:latin typeface="Times New Roman"/>
                <a:cs typeface="Times New Roman"/>
              </a:rPr>
              <a:t>Hv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doda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je posle 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sa</a:t>
            </a:r>
            <a:r>
              <a:rPr dirty="0" sz="1200">
                <a:latin typeface="Times New Roman"/>
                <a:cs typeface="Times New Roman"/>
              </a:rPr>
              <a:t> dve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ruke</a:t>
            </a:r>
            <a:endParaRPr sz="1200">
              <a:latin typeface="Times New Roman"/>
              <a:cs typeface="Times New Roman"/>
            </a:endParaRPr>
          </a:p>
          <a:p>
            <a:pPr marL="264160">
              <a:lnSpc>
                <a:spcPts val="1345"/>
              </a:lnSpc>
            </a:pPr>
            <a:r>
              <a:rPr dirty="0" sz="1200">
                <a:latin typeface="Times New Roman"/>
                <a:cs typeface="Times New Roman"/>
              </a:rPr>
              <a:t>ruk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,jednom 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ukom, direktno i o pod  </a:t>
            </a:r>
            <a:r>
              <a:rPr dirty="0" sz="1200" spc="-5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d2)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0" name="object 20"/>
          <p:cNvSpPr txBox="1"/>
          <p:nvPr/>
        </p:nvSpPr>
        <p:spPr>
          <a:xfrm>
            <a:off x="4266057" y="7979713"/>
            <a:ext cx="30162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3189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9383" y="8691675"/>
            <a:ext cx="22021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4160" algn="l"/>
              </a:tabLst>
            </a:pPr>
            <a:r>
              <a:rPr dirty="0" sz="1200">
                <a:latin typeface="Times New Roman"/>
                <a:cs typeface="Times New Roman"/>
              </a:rPr>
              <a:t>6.	</a:t>
            </a:r>
            <a:r>
              <a:rPr dirty="0" sz="1200">
                <a:latin typeface="Times New Roman"/>
                <a:cs typeface="Times New Roman"/>
              </a:rPr>
              <a:t>Dvoko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ja </a:t>
            </a:r>
            <a:r>
              <a:rPr dirty="0" sz="1200" spc="-10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d3)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66057" y="8691675"/>
            <a:ext cx="30162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3189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9383" y="9217455"/>
            <a:ext cx="295719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marR="5080" indent="-252095">
              <a:lnSpc>
                <a:spcPts val="1380"/>
              </a:lnSpc>
              <a:tabLst>
                <a:tab pos="264160" algn="l"/>
              </a:tabLst>
            </a:pPr>
            <a:r>
              <a:rPr dirty="0" sz="1200">
                <a:latin typeface="Times New Roman"/>
                <a:cs typeface="Times New Roman"/>
              </a:rPr>
              <a:t>7.	</a:t>
            </a:r>
            <a:r>
              <a:rPr dirty="0" sz="1200">
                <a:latin typeface="Times New Roman"/>
                <a:cs typeface="Times New Roman"/>
              </a:rPr>
              <a:t>Ak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iona 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lina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koš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5">
                <a:latin typeface="Times New Roman"/>
                <a:cs typeface="Times New Roman"/>
              </a:rPr>
              <a:t>k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ški stav sa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loptom,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66057" y="9217455"/>
            <a:ext cx="30162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3189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min.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164" y="985519"/>
            <a:ext cx="2727325" cy="162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27170" y="1012824"/>
            <a:ext cx="2738120" cy="1634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0289" y="4674234"/>
            <a:ext cx="2738120" cy="1634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37965" y="4681219"/>
            <a:ext cx="2727325" cy="16275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04870" y="4408346"/>
            <a:ext cx="3562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56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4568926" y="4408346"/>
            <a:ext cx="3181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sl.11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4382" y="4408346"/>
            <a:ext cx="3562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340" y="8087917"/>
            <a:ext cx="5598160" cy="122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0" indent="-152400">
              <a:lnSpc>
                <a:spcPts val="1410"/>
              </a:lnSpc>
              <a:buFont typeface="Times New Roman"/>
              <a:buAutoNum type="arabicPeriod" startAt="6"/>
              <a:tabLst>
                <a:tab pos="165100" algn="l"/>
              </a:tabLst>
            </a:pPr>
            <a:r>
              <a:rPr dirty="0" sz="1200" spc="-15">
                <a:latin typeface="Times New Roman"/>
                <a:cs typeface="Times New Roman"/>
              </a:rPr>
              <a:t>Z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gr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đivan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igr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(s</a:t>
            </a:r>
            <a:r>
              <a:rPr dirty="0" sz="1200" spc="10">
                <a:latin typeface="Times New Roman"/>
                <a:cs typeface="Times New Roman"/>
              </a:rPr>
              <a:t>l</a:t>
            </a:r>
            <a:r>
              <a:rPr dirty="0" sz="1200">
                <a:latin typeface="Times New Roman"/>
                <a:cs typeface="Times New Roman"/>
              </a:rPr>
              <a:t>.11 i 12)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..........................................................................................................10 min.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 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100">
              <a:latin typeface="Times New Roman"/>
              <a:cs typeface="Times New Roman"/>
            </a:endParaRPr>
          </a:p>
          <a:p>
            <a:pPr marL="165100" indent="-152400">
              <a:lnSpc>
                <a:spcPts val="1410"/>
              </a:lnSpc>
              <a:buFont typeface="Times New Roman"/>
              <a:buAutoNum type="arabicPeriod" startAt="7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Šut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8900" y="3940809"/>
            <a:ext cx="1634489" cy="273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23284" y="3940809"/>
            <a:ext cx="1627505" cy="2727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80684" y="3956684"/>
            <a:ext cx="1627505" cy="2727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23340" y="1210745"/>
            <a:ext cx="5121910" cy="2034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5155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ČET</a:t>
            </a:r>
            <a:r>
              <a:rPr dirty="0" sz="2000" spc="-15" b="1">
                <a:latin typeface="Times New Roman"/>
                <a:cs typeface="Times New Roman"/>
              </a:rPr>
              <a:t>V</a:t>
            </a:r>
            <a:r>
              <a:rPr dirty="0" sz="2000" b="1">
                <a:latin typeface="Times New Roman"/>
                <a:cs typeface="Times New Roman"/>
              </a:rPr>
              <a:t>RTAK 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(</a:t>
            </a:r>
            <a:r>
              <a:rPr dirty="0" sz="2000" spc="-10" b="1">
                <a:latin typeface="Times New Roman"/>
                <a:cs typeface="Times New Roman"/>
              </a:rPr>
              <a:t>p</a:t>
            </a:r>
            <a:r>
              <a:rPr dirty="0" sz="2000" b="1">
                <a:latin typeface="Times New Roman"/>
                <a:cs typeface="Times New Roman"/>
              </a:rPr>
              <a:t>osle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p</a:t>
            </a:r>
            <a:r>
              <a:rPr dirty="0" sz="2000" b="1">
                <a:latin typeface="Times New Roman"/>
                <a:cs typeface="Times New Roman"/>
              </a:rPr>
              <a:t>odn</a:t>
            </a:r>
            <a:r>
              <a:rPr dirty="0" sz="2000" spc="5" b="1">
                <a:latin typeface="Times New Roman"/>
                <a:cs typeface="Times New Roman"/>
              </a:rPr>
              <a:t>e</a:t>
            </a:r>
            <a:r>
              <a:rPr dirty="0" sz="2000" b="1">
                <a:latin typeface="Times New Roman"/>
                <a:cs typeface="Times New Roman"/>
              </a:rPr>
              <a:t>) 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t</a:t>
            </a:r>
            <a:r>
              <a:rPr dirty="0" sz="2000" b="1">
                <a:latin typeface="Times New Roman"/>
                <a:cs typeface="Times New Roman"/>
              </a:rPr>
              <a:t>ren</a:t>
            </a:r>
            <a:r>
              <a:rPr dirty="0" sz="2000" spc="-10" b="1">
                <a:latin typeface="Times New Roman"/>
                <a:cs typeface="Times New Roman"/>
              </a:rPr>
              <a:t>in</a:t>
            </a:r>
            <a:r>
              <a:rPr dirty="0" sz="2000" b="1">
                <a:latin typeface="Times New Roman"/>
                <a:cs typeface="Times New Roman"/>
              </a:rPr>
              <a:t>g br.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7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 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spc="10" b="1" i="1" u="heavy">
                <a:latin typeface="Times New Roman"/>
                <a:cs typeface="Times New Roman"/>
              </a:rPr>
              <a:t>m</a:t>
            </a:r>
            <a:r>
              <a:rPr dirty="0" sz="1200" spc="-10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1751964">
              <a:lnSpc>
                <a:spcPts val="1380"/>
              </a:lnSpc>
              <a:buFont typeface="Times New Roman"/>
              <a:buAutoNum type="arabicPeriod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Otv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kont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a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3:0 u povr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tku 2:1 (z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dnji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)......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 spc="10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</a:t>
            </a:r>
            <a:r>
              <a:rPr dirty="0" sz="1200" spc="10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203200">
              <a:lnSpc>
                <a:spcPts val="1315"/>
              </a:lnSpc>
            </a:pP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ac</a:t>
            </a:r>
            <a:r>
              <a:rPr dirty="0" sz="1200">
                <a:latin typeface="Times New Roman"/>
                <a:cs typeface="Times New Roman"/>
              </a:rPr>
              <a:t>i u odbr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ni i n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du</a:t>
            </a:r>
            <a:endParaRPr sz="1200">
              <a:latin typeface="Times New Roman"/>
              <a:cs typeface="Times New Roman"/>
            </a:endParaRPr>
          </a:p>
          <a:p>
            <a:pPr marL="241300" indent="-190500">
              <a:lnSpc>
                <a:spcPts val="1380"/>
              </a:lnSpc>
              <a:buFont typeface="Times New Roman"/>
              <a:buAutoNum type="arabicPeriod" startAt="2"/>
              <a:tabLst>
                <a:tab pos="241300" algn="l"/>
              </a:tabLst>
            </a:pP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istez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.....................................................................................................................05 min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ni deo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56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923340" y="3414698"/>
            <a:ext cx="373062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3.. S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dnja  3 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du p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otiv 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si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......................................................20 min</a:t>
            </a:r>
            <a:endParaRPr sz="1200">
              <a:latin typeface="Times New Roman"/>
              <a:cs typeface="Times New Roman"/>
            </a:endParaRPr>
          </a:p>
          <a:p>
            <a:pPr marL="812165">
              <a:lnSpc>
                <a:spcPts val="1410"/>
              </a:lnSpc>
              <a:tabLst>
                <a:tab pos="2933065" algn="l"/>
              </a:tabLst>
            </a:pP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ba	Ve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6780" y="3765218"/>
            <a:ext cx="5283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340" y="6745273"/>
            <a:ext cx="5649595" cy="2632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6364" indent="304800">
              <a:lnSpc>
                <a:spcPts val="1380"/>
              </a:lnSpc>
              <a:tabLst>
                <a:tab pos="2470150" algn="l"/>
                <a:tab pos="4693920" algn="l"/>
              </a:tabLst>
            </a:pP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ki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na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15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om 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u	s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ji ide na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suprotnu str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nu	sr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dnji ide na</a:t>
            </a:r>
            <a:r>
              <a:rPr dirty="0" sz="1200">
                <a:latin typeface="Times New Roman"/>
                <a:cs typeface="Times New Roman"/>
              </a:rPr>
              <a:t> istu str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nu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  <a:buFont typeface="Times New Roman"/>
              <a:buAutoNum type="arabicPeriod" startAt="4"/>
              <a:tabLst>
                <a:tab pos="203200" algn="l"/>
              </a:tabLst>
            </a:pPr>
            <a:r>
              <a:rPr dirty="0" sz="1200">
                <a:latin typeface="Times New Roman"/>
                <a:cs typeface="Times New Roman"/>
              </a:rPr>
              <a:t>3 : 3 na 1/1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 d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ri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o u p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bi 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 odbr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12700" marR="1327150">
              <a:lnSpc>
                <a:spcPts val="1380"/>
              </a:lnSpc>
              <a:spcBef>
                <a:spcPts val="65"/>
              </a:spcBef>
              <a:buFont typeface="Times New Roman"/>
              <a:buAutoNum type="arabicPeriod" startAt="5"/>
              <a:tabLst>
                <a:tab pos="203200" algn="l"/>
              </a:tabLst>
            </a:pPr>
            <a:r>
              <a:rPr dirty="0" sz="1200">
                <a:latin typeface="Times New Roman"/>
                <a:cs typeface="Times New Roman"/>
              </a:rPr>
              <a:t>3 : 3  na 1/1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i koriste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 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boru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 i 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507365" marR="32384" indent="-76200">
              <a:lnSpc>
                <a:spcPts val="1380"/>
              </a:lnSpc>
            </a:pP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ac</a:t>
            </a:r>
            <a:r>
              <a:rPr dirty="0" sz="1200">
                <a:latin typeface="Times New Roman"/>
                <a:cs typeface="Times New Roman"/>
              </a:rPr>
              <a:t>i odbr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(</a:t>
            </a:r>
            <a:r>
              <a:rPr dirty="0" sz="1200" spc="5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 ost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lih pos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bna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nja na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spre</a:t>
            </a:r>
            <a:r>
              <a:rPr dirty="0" sz="1200" spc="-5">
                <a:latin typeface="Times New Roman"/>
                <a:cs typeface="Times New Roman"/>
              </a:rPr>
              <a:t>ča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ont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door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sti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na</a:t>
            </a:r>
            <a:r>
              <a:rPr dirty="0" sz="1200">
                <a:latin typeface="Times New Roman"/>
                <a:cs typeface="Times New Roman"/>
              </a:rPr>
              <a:t> b</a:t>
            </a:r>
            <a:r>
              <a:rPr dirty="0" sz="1200" spc="-5">
                <a:latin typeface="Times New Roman"/>
                <a:cs typeface="Times New Roman"/>
              </a:rPr>
              <a:t>ac</a:t>
            </a:r>
            <a:r>
              <a:rPr dirty="0" sz="1200">
                <a:latin typeface="Times New Roman"/>
                <a:cs typeface="Times New Roman"/>
              </a:rPr>
              <a:t>kdoor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431165" marR="5080" indent="-418465">
              <a:lnSpc>
                <a:spcPts val="1380"/>
              </a:lnSpc>
              <a:buFont typeface="Times New Roman"/>
              <a:buAutoNum type="arabicPeriod" startAt="6"/>
              <a:tabLst>
                <a:tab pos="203200" algn="l"/>
              </a:tabLst>
            </a:pPr>
            <a:r>
              <a:rPr dirty="0" sz="1200">
                <a:latin typeface="Times New Roman"/>
                <a:cs typeface="Times New Roman"/>
              </a:rPr>
              <a:t>3 : 3  na 1/1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 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iri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no 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o u p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bi,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diri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no 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tak d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</a:t>
            </a:r>
            <a:r>
              <a:rPr dirty="0" sz="1200" spc="15">
                <a:latin typeface="Times New Roman"/>
                <a:cs typeface="Times New Roman"/>
              </a:rPr>
              <a:t>l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 sr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dnji 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rač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lev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sno,bo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ni </a:t>
            </a:r>
            <a:r>
              <a:rPr dirty="0" sz="1200" spc="15">
                <a:latin typeface="Times New Roman"/>
                <a:cs typeface="Times New Roman"/>
              </a:rPr>
              <a:t>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i ka s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din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bo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no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43116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 odbr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nivo lopte,pom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ć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203200" indent="-190500">
              <a:lnSpc>
                <a:spcPts val="1380"/>
              </a:lnSpc>
              <a:buFont typeface="Times New Roman"/>
              <a:buAutoNum type="arabicPeriod" startAt="7"/>
              <a:tabLst>
                <a:tab pos="203200" algn="l"/>
              </a:tabLst>
            </a:pPr>
            <a:r>
              <a:rPr dirty="0" sz="1200">
                <a:latin typeface="Times New Roman"/>
                <a:cs typeface="Times New Roman"/>
              </a:rPr>
              <a:t>3 : 3  na 1/1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isto k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o u p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thodnoj 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bi samo što bo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ni 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rač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dir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o 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om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  <a:tabLst>
                <a:tab pos="2459990" algn="l"/>
              </a:tabLst>
            </a:pPr>
            <a:r>
              <a:rPr dirty="0" sz="1200">
                <a:latin typeface="Times New Roman"/>
                <a:cs typeface="Times New Roman"/>
              </a:rPr>
              <a:t>...................10 min	po boku p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olazi svog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igr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507365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 odbr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(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nivo lopte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u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im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rot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2685" y="926464"/>
            <a:ext cx="2732405" cy="1630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83969" y="6866254"/>
            <a:ext cx="2738120" cy="1634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55770" y="6866254"/>
            <a:ext cx="2738120" cy="1634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23340" y="2655365"/>
            <a:ext cx="4111625" cy="122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200" indent="-190500">
              <a:lnSpc>
                <a:spcPts val="1410"/>
              </a:lnSpc>
              <a:buFont typeface="Times New Roman"/>
              <a:buAutoNum type="arabicPeriod" startAt="8"/>
              <a:tabLst>
                <a:tab pos="203200" algn="l"/>
              </a:tabLst>
            </a:pPr>
            <a:r>
              <a:rPr dirty="0" sz="1200">
                <a:latin typeface="Times New Roman"/>
                <a:cs typeface="Times New Roman"/>
              </a:rPr>
              <a:t>3 : 3 na 1/1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dve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ine,t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kmi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rski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 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410"/>
              </a:lnSpc>
              <a:buFont typeface="Times New Roman"/>
              <a:buAutoNum type="arabicPeriod" startAt="9"/>
              <a:tabLst>
                <a:tab pos="241300" algn="l"/>
              </a:tabLst>
            </a:pPr>
            <a:r>
              <a:rPr dirty="0" sz="1200">
                <a:latin typeface="Times New Roman"/>
                <a:cs typeface="Times New Roman"/>
              </a:rPr>
              <a:t>Osnovni prin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ipi 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ssing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me 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5:0  na ½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56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923340" y="3899462"/>
            <a:ext cx="1772920" cy="63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3919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PE</a:t>
            </a:r>
            <a:r>
              <a:rPr dirty="0" sz="2000" spc="-10" b="1">
                <a:latin typeface="Times New Roman"/>
                <a:cs typeface="Times New Roman"/>
              </a:rPr>
              <a:t>T</a:t>
            </a:r>
            <a:r>
              <a:rPr dirty="0" sz="2000" b="1">
                <a:latin typeface="Times New Roman"/>
                <a:cs typeface="Times New Roman"/>
              </a:rPr>
              <a:t>AK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 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spc="10" b="1" i="1" u="heavy">
                <a:latin typeface="Times New Roman"/>
                <a:cs typeface="Times New Roman"/>
              </a:rPr>
              <a:t>m</a:t>
            </a:r>
            <a:r>
              <a:rPr dirty="0" sz="1200" spc="-10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1152" y="3899462"/>
            <a:ext cx="290576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( p</a:t>
            </a:r>
            <a:r>
              <a:rPr dirty="0" sz="2000" spc="-15" b="1">
                <a:latin typeface="Times New Roman"/>
                <a:cs typeface="Times New Roman"/>
              </a:rPr>
              <a:t>r</a:t>
            </a:r>
            <a:r>
              <a:rPr dirty="0" sz="2000" b="1">
                <a:latin typeface="Times New Roman"/>
                <a:cs typeface="Times New Roman"/>
              </a:rPr>
              <a:t>e podne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)  tr</a:t>
            </a:r>
            <a:r>
              <a:rPr dirty="0" sz="2000" spc="-10" b="1">
                <a:latin typeface="Times New Roman"/>
                <a:cs typeface="Times New Roman"/>
              </a:rPr>
              <a:t>e</a:t>
            </a:r>
            <a:r>
              <a:rPr dirty="0" sz="2000" b="1">
                <a:latin typeface="Times New Roman"/>
                <a:cs typeface="Times New Roman"/>
              </a:rPr>
              <a:t>ning br. 8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340" y="4699430"/>
            <a:ext cx="4873625" cy="1408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0" indent="-152400">
              <a:lnSpc>
                <a:spcPts val="1410"/>
              </a:lnSpc>
              <a:buFont typeface="Times New Roman"/>
              <a:buAutoNum type="arabicPeriod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loptom u mestu i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tanju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ts val="1380"/>
              </a:lnSpc>
              <a:buFont typeface="Times New Roman"/>
              <a:buAutoNum type="arabicPeriod" startAt="2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Koš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rk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ški stav, pol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pivotir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ts val="1380"/>
              </a:lnSpc>
              <a:buFont typeface="Times New Roman"/>
              <a:buAutoNum type="arabicPeriod" startAt="3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je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....................................................................................................................05 min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ni deo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340" y="6277024"/>
            <a:ext cx="497522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4. Pome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odb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og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odnosu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me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lopte 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 : 3  ( s</a:t>
            </a:r>
            <a:r>
              <a:rPr dirty="0" sz="1200" spc="10">
                <a:latin typeface="Times New Roman"/>
                <a:cs typeface="Times New Roman"/>
              </a:rPr>
              <a:t>l</a:t>
            </a:r>
            <a:r>
              <a:rPr dirty="0" sz="1200">
                <a:latin typeface="Times New Roman"/>
                <a:cs typeface="Times New Roman"/>
              </a:rPr>
              <a:t>. 1,2 )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...............................20 min.</a:t>
            </a:r>
            <a:endParaRPr sz="1200">
              <a:latin typeface="Times New Roman"/>
              <a:cs typeface="Times New Roman"/>
            </a:endParaRPr>
          </a:p>
          <a:p>
            <a:pPr marL="697865">
              <a:lnSpc>
                <a:spcPts val="1410"/>
              </a:lnSpc>
              <a:tabLst>
                <a:tab pos="2095500" algn="l"/>
                <a:tab pos="3684270" algn="l"/>
              </a:tabLst>
            </a:pPr>
            <a:r>
              <a:rPr dirty="0" sz="1200">
                <a:latin typeface="Times New Roman"/>
                <a:cs typeface="Times New Roman"/>
              </a:rPr>
              <a:t>sl. 1	sl.2	sl. 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4496" y="6627544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3340" y="8731299"/>
            <a:ext cx="3564254" cy="878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0" indent="-114300">
              <a:lnSpc>
                <a:spcPts val="1410"/>
              </a:lnSpc>
              <a:buFont typeface="Times New Roman"/>
              <a:buAutoNum type="arabicPeriod" startAt="5"/>
              <a:tabLst>
                <a:tab pos="127000" algn="l"/>
              </a:tabLst>
            </a:pPr>
            <a:r>
              <a:rPr dirty="0" sz="1200">
                <a:latin typeface="Times New Roman"/>
                <a:cs typeface="Times New Roman"/>
              </a:rPr>
              <a:t>Poma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u od</a:t>
            </a:r>
            <a:r>
              <a:rPr dirty="0" sz="1200" spc="5">
                <a:latin typeface="Times New Roman"/>
                <a:cs typeface="Times New Roman"/>
              </a:rPr>
              <a:t>b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ni,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ć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 : 3 na ½  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(sl.3,4)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....................................................................15 min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0" indent="-114300">
              <a:lnSpc>
                <a:spcPts val="1410"/>
              </a:lnSpc>
              <a:buFont typeface="Times New Roman"/>
              <a:buAutoNum type="arabicPeriod" startAt="6"/>
              <a:tabLst>
                <a:tab pos="127000" algn="l"/>
              </a:tabLst>
            </a:pP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u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im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ota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ija </a:t>
            </a:r>
            <a:r>
              <a:rPr dirty="0" sz="1200">
                <a:latin typeface="Times New Roman"/>
                <a:cs typeface="Times New Roman"/>
              </a:rPr>
              <a:t>– 3 : 3 na ½  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(sl.5</a:t>
            </a:r>
            <a:r>
              <a:rPr dirty="0" sz="1200" spc="10">
                <a:latin typeface="Times New Roman"/>
                <a:cs typeface="Times New Roman"/>
              </a:rPr>
              <a:t>,</a:t>
            </a:r>
            <a:r>
              <a:rPr dirty="0" sz="1200">
                <a:latin typeface="Times New Roman"/>
                <a:cs typeface="Times New Roman"/>
              </a:rPr>
              <a:t>6,7)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...........................................................................15 min.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4764" y="1142364"/>
            <a:ext cx="2727325" cy="162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77995" y="1142364"/>
            <a:ext cx="2715895" cy="1616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98269" y="8256904"/>
            <a:ext cx="2738120" cy="1634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66895" y="8256904"/>
            <a:ext cx="2741295" cy="16275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09089" y="902765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56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2892145" y="902765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1021" y="902765"/>
            <a:ext cx="2800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340" y="3009314"/>
            <a:ext cx="1543050" cy="525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 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7.T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kmi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 u šutir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340" y="6002836"/>
            <a:ext cx="3382645" cy="63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6115">
              <a:lnSpc>
                <a:spcPct val="100000"/>
              </a:lnSpc>
              <a:tabLst>
                <a:tab pos="1880870" algn="l"/>
                <a:tab pos="3284220" algn="l"/>
              </a:tabLst>
            </a:pPr>
            <a:r>
              <a:rPr dirty="0" sz="2000" b="1">
                <a:latin typeface="Times New Roman"/>
                <a:cs typeface="Times New Roman"/>
              </a:rPr>
              <a:t>PE</a:t>
            </a:r>
            <a:r>
              <a:rPr dirty="0" sz="2000" spc="-10" b="1">
                <a:latin typeface="Times New Roman"/>
                <a:cs typeface="Times New Roman"/>
              </a:rPr>
              <a:t>T</a:t>
            </a:r>
            <a:r>
              <a:rPr dirty="0" sz="2000" b="1">
                <a:latin typeface="Times New Roman"/>
                <a:cs typeface="Times New Roman"/>
              </a:rPr>
              <a:t>AK  (	</a:t>
            </a:r>
            <a:r>
              <a:rPr dirty="0" sz="2000" spc="-15" b="1">
                <a:latin typeface="Times New Roman"/>
                <a:cs typeface="Times New Roman"/>
              </a:rPr>
              <a:t>p</a:t>
            </a:r>
            <a:r>
              <a:rPr dirty="0" sz="2000" b="1">
                <a:latin typeface="Times New Roman"/>
                <a:cs typeface="Times New Roman"/>
              </a:rPr>
              <a:t>os</a:t>
            </a:r>
            <a:r>
              <a:rPr dirty="0" sz="2000" spc="-10" b="1">
                <a:latin typeface="Times New Roman"/>
                <a:cs typeface="Times New Roman"/>
              </a:rPr>
              <a:t>l</a:t>
            </a:r>
            <a:r>
              <a:rPr dirty="0" sz="2000" b="1">
                <a:latin typeface="Times New Roman"/>
                <a:cs typeface="Times New Roman"/>
              </a:rPr>
              <a:t>e p</a:t>
            </a:r>
            <a:r>
              <a:rPr dirty="0" sz="2000" spc="5" b="1">
                <a:latin typeface="Times New Roman"/>
                <a:cs typeface="Times New Roman"/>
              </a:rPr>
              <a:t>o</a:t>
            </a:r>
            <a:r>
              <a:rPr dirty="0" sz="2000" spc="-10" b="1">
                <a:latin typeface="Times New Roman"/>
                <a:cs typeface="Times New Roman"/>
              </a:rPr>
              <a:t>d</a:t>
            </a:r>
            <a:r>
              <a:rPr dirty="0" sz="2000" b="1">
                <a:latin typeface="Times New Roman"/>
                <a:cs typeface="Times New Roman"/>
              </a:rPr>
              <a:t>ne	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 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spc="10" b="1" i="1" u="heavy">
                <a:latin typeface="Times New Roman"/>
                <a:cs typeface="Times New Roman"/>
              </a:rPr>
              <a:t>m</a:t>
            </a:r>
            <a:r>
              <a:rPr dirty="0" sz="1200" spc="-10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5550" y="6002836"/>
            <a:ext cx="139065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trening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br.</a:t>
            </a:r>
            <a:r>
              <a:rPr dirty="0" sz="2000" spc="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9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3340" y="6803185"/>
            <a:ext cx="4873625" cy="1417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906144">
              <a:lnSpc>
                <a:spcPts val="1380"/>
              </a:lnSpc>
              <a:buFont typeface="Times New Roman"/>
              <a:buAutoNum type="arabicPeriod"/>
              <a:tabLst>
                <a:tab pos="203200" algn="l"/>
              </a:tabLst>
            </a:pPr>
            <a:r>
              <a:rPr dirty="0" sz="1200">
                <a:latin typeface="Times New Roman"/>
                <a:cs typeface="Times New Roman"/>
              </a:rPr>
              <a:t>3 : 0 </a:t>
            </a:r>
            <a:r>
              <a:rPr dirty="0" sz="1200">
                <a:latin typeface="Times New Roman"/>
                <a:cs typeface="Times New Roman"/>
              </a:rPr>
              <a:t>– Ponoviti sa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dnju tri 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protiv p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(t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br.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7)....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203200" indent="-190500">
              <a:lnSpc>
                <a:spcPts val="1315"/>
              </a:lnSpc>
              <a:buFont typeface="Times New Roman"/>
              <a:buAutoNum type="arabicPeriod"/>
              <a:tabLst>
                <a:tab pos="203200" algn="l"/>
              </a:tabLst>
            </a:pP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istez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....................................................................................................................05 min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ni deo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0" indent="-114300">
              <a:lnSpc>
                <a:spcPct val="100000"/>
              </a:lnSpc>
              <a:buFont typeface="Times New Roman"/>
              <a:buAutoNum type="arabicPeriod" startAt="3"/>
              <a:tabLst>
                <a:tab pos="127000" algn="l"/>
              </a:tabLst>
            </a:pP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ba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2:1  </a:t>
            </a:r>
            <a:r>
              <a:rPr dirty="0" sz="1200">
                <a:latin typeface="Verdana"/>
                <a:cs typeface="Verdana"/>
              </a:rPr>
              <a:t>» </a:t>
            </a:r>
            <a:r>
              <a:rPr dirty="0" sz="1200" spc="45">
                <a:latin typeface="Verdana"/>
                <a:cs typeface="Verdana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3:2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800" y="2412999"/>
            <a:ext cx="1958339" cy="1720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64179" y="2398394"/>
            <a:ext cx="1962149" cy="1776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50790" y="2404109"/>
            <a:ext cx="1929764" cy="1771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35125" y="7306944"/>
            <a:ext cx="1929764" cy="1771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49725" y="7306944"/>
            <a:ext cx="1929764" cy="17710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23340" y="1253285"/>
            <a:ext cx="4222115" cy="1054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0" indent="-152400">
              <a:lnSpc>
                <a:spcPts val="1410"/>
              </a:lnSpc>
              <a:buFont typeface="Times New Roman"/>
              <a:buAutoNum type="arabicPeriod" startAt="4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dnja 3 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du u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oni šuta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lvl="1" marL="291465" indent="-88265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ssing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me  3 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(slika 1)</a:t>
            </a:r>
            <a:endParaRPr sz="1200">
              <a:latin typeface="Times New Roman"/>
              <a:cs typeface="Times New Roman"/>
            </a:endParaRPr>
          </a:p>
          <a:p>
            <a:pPr lvl="1" marL="291465" indent="-88265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staviti dok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sva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tri 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budu na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ntr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lnoj po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iciji</a:t>
            </a:r>
            <a:endParaRPr sz="1200">
              <a:latin typeface="Times New Roman"/>
              <a:cs typeface="Times New Roman"/>
            </a:endParaRPr>
          </a:p>
          <a:p>
            <a:pPr lvl="1" marL="291465" indent="-88265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dve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rij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vr</a:t>
            </a:r>
            <a:r>
              <a:rPr dirty="0" sz="1200" spc="10">
                <a:latin typeface="Times New Roman"/>
                <a:cs typeface="Times New Roman"/>
              </a:rPr>
              <a:t>š</a:t>
            </a:r>
            <a:r>
              <a:rPr dirty="0" sz="1200">
                <a:latin typeface="Times New Roman"/>
                <a:cs typeface="Times New Roman"/>
              </a:rPr>
              <a:t>nici </a:t>
            </a:r>
            <a:r>
              <a:rPr dirty="0" sz="1200" spc="-5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sl. 1a i 1b)</a:t>
            </a:r>
            <a:endParaRPr sz="1200">
              <a:latin typeface="Times New Roman"/>
              <a:cs typeface="Times New Roman"/>
            </a:endParaRPr>
          </a:p>
          <a:p>
            <a:pPr algn="ctr" marR="297815">
              <a:lnSpc>
                <a:spcPts val="1410"/>
              </a:lnSpc>
              <a:tabLst>
                <a:tab pos="2120900" algn="l"/>
              </a:tabLst>
            </a:pPr>
            <a:r>
              <a:rPr dirty="0" sz="1200">
                <a:latin typeface="Times New Roman"/>
                <a:cs typeface="Times New Roman"/>
              </a:rPr>
              <a:t>sl. 1	sl. 1a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2457" y="2129585"/>
            <a:ext cx="3562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 1b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340" y="6161200"/>
            <a:ext cx="5020945" cy="1053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0" indent="-152400">
              <a:lnSpc>
                <a:spcPts val="1410"/>
              </a:lnSpc>
              <a:buFont typeface="Times New Roman"/>
              <a:buAutoNum type="arabicPeriod" startAt="5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3:0  u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oni šuta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dnja t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 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du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lvl="1" marL="291465" indent="-88265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nt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lnoj po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iciji pivo</a:t>
            </a:r>
            <a:r>
              <a:rPr dirty="0" sz="1200" spc="-10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ira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dok bo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ni 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rač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5">
                <a:latin typeface="Times New Roman"/>
                <a:cs typeface="Times New Roman"/>
              </a:rPr>
              <a:t>u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nu</a:t>
            </a:r>
            <a:endParaRPr sz="1200">
              <a:latin typeface="Times New Roman"/>
              <a:cs typeface="Times New Roman"/>
            </a:endParaRPr>
          </a:p>
          <a:p>
            <a:pPr lvl="1" marL="291465" indent="-88265">
              <a:lnSpc>
                <a:spcPts val="1380"/>
              </a:lnSpc>
              <a:buFont typeface="Times New Roman"/>
              <a:buChar char="-"/>
              <a:tabLst>
                <a:tab pos="292100" algn="l"/>
              </a:tabLst>
            </a:pP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staviti dok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svi 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i ne budu na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sv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m po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icijama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ts val="1375"/>
              </a:lnSpc>
            </a:pP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u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vršni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 skok šut</a:t>
            </a:r>
            <a:endParaRPr sz="1200">
              <a:latin typeface="Times New Roman"/>
              <a:cs typeface="Times New Roman"/>
            </a:endParaRPr>
          </a:p>
          <a:p>
            <a:pPr algn="ctr" marL="304800">
              <a:lnSpc>
                <a:spcPts val="1405"/>
              </a:lnSpc>
              <a:tabLst>
                <a:tab pos="2531110" algn="l"/>
              </a:tabLst>
            </a:pPr>
            <a:r>
              <a:rPr dirty="0" sz="1200">
                <a:latin typeface="Times New Roman"/>
                <a:cs typeface="Times New Roman"/>
              </a:rPr>
              <a:t>sl. 2a	sl. 2b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6871" y="8087917"/>
            <a:ext cx="3689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&gt;&gt;</a:t>
            </a:r>
            <a:r>
              <a:rPr dirty="0" sz="1200" spc="5">
                <a:latin typeface="Times New Roman"/>
                <a:cs typeface="Times New Roman"/>
              </a:rPr>
              <a:t>&gt;</a:t>
            </a:r>
            <a:r>
              <a:rPr dirty="0" sz="1200">
                <a:latin typeface="Times New Roman"/>
                <a:cs typeface="Times New Roman"/>
              </a:rPr>
              <a:t>&gt;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22390" y="9322434"/>
            <a:ext cx="748665" cy="114300"/>
          </a:xfrm>
          <a:custGeom>
            <a:avLst/>
            <a:gdLst/>
            <a:ahLst/>
            <a:cxnLst/>
            <a:rect l="l" t="t" r="r" b="b"/>
            <a:pathLst>
              <a:path w="748665" h="114300">
                <a:moveTo>
                  <a:pt x="561466" y="0"/>
                </a:moveTo>
                <a:lnTo>
                  <a:pt x="561466" y="28575"/>
                </a:lnTo>
                <a:lnTo>
                  <a:pt x="0" y="28575"/>
                </a:lnTo>
                <a:lnTo>
                  <a:pt x="0" y="85725"/>
                </a:lnTo>
                <a:lnTo>
                  <a:pt x="561466" y="85725"/>
                </a:lnTo>
                <a:lnTo>
                  <a:pt x="561466" y="114300"/>
                </a:lnTo>
                <a:lnTo>
                  <a:pt x="748664" y="57150"/>
                </a:lnTo>
                <a:lnTo>
                  <a:pt x="56146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56</a:t>
            </a:fld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175" y="2043429"/>
            <a:ext cx="2037714" cy="1870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56075" y="2043429"/>
            <a:ext cx="2037714" cy="1870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3340" y="1078025"/>
            <a:ext cx="4251325" cy="878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6. 3 : 0  u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oni šuta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dnja t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 igr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du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 sl. 3)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203200">
              <a:lnSpc>
                <a:spcPts val="1380"/>
              </a:lnSpc>
            </a:pP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>
                <a:latin typeface="Times New Roman"/>
                <a:cs typeface="Times New Roman"/>
              </a:rPr>
              <a:t>taviti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tnju dok svi 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i ne budu na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sv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m po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icijama</a:t>
            </a:r>
            <a:endParaRPr sz="1200">
              <a:latin typeface="Times New Roman"/>
              <a:cs typeface="Times New Roman"/>
            </a:endParaRPr>
          </a:p>
          <a:p>
            <a:pPr marL="964565" marR="5080" indent="-800100">
              <a:lnSpc>
                <a:spcPts val="1380"/>
              </a:lnSpc>
              <a:spcBef>
                <a:spcPts val="65"/>
              </a:spcBef>
              <a:tabLst>
                <a:tab pos="3293745" algn="l"/>
              </a:tabLst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vršni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šut 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u</a:t>
            </a:r>
            <a:r>
              <a:rPr dirty="0" sz="1200">
                <a:latin typeface="Times New Roman"/>
                <a:cs typeface="Times New Roman"/>
              </a:rPr>
              <a:t>kršt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ili pro</a:t>
            </a:r>
            <a:r>
              <a:rPr dirty="0" sz="1200" spc="-5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or ig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koji utr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Sl. 3a	</a:t>
            </a:r>
            <a:r>
              <a:rPr dirty="0" sz="1200">
                <a:latin typeface="Times New Roman"/>
                <a:cs typeface="Times New Roman"/>
              </a:rPr>
              <a:t>sl. 3b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56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666871" y="2831006"/>
            <a:ext cx="3689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&gt;&gt;</a:t>
            </a:r>
            <a:r>
              <a:rPr dirty="0" sz="1200" spc="5">
                <a:latin typeface="Times New Roman"/>
                <a:cs typeface="Times New Roman"/>
              </a:rPr>
              <a:t>&gt;</a:t>
            </a:r>
            <a:r>
              <a:rPr dirty="0" sz="1200">
                <a:latin typeface="Times New Roman"/>
                <a:cs typeface="Times New Roman"/>
              </a:rPr>
              <a:t>&gt;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340" y="4057826"/>
            <a:ext cx="306578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8955" algn="l"/>
                <a:tab pos="806450" algn="l"/>
                <a:tab pos="1049655" algn="l"/>
                <a:tab pos="1526540" algn="l"/>
                <a:tab pos="2234565" algn="l"/>
                <a:tab pos="2747645" algn="l"/>
              </a:tabLst>
            </a:pPr>
            <a:r>
              <a:rPr dirty="0" sz="1200">
                <a:latin typeface="Times New Roman"/>
                <a:cs typeface="Times New Roman"/>
              </a:rPr>
              <a:t>7.	</a:t>
            </a:r>
            <a:r>
              <a:rPr dirty="0" sz="1200">
                <a:latin typeface="Times New Roman"/>
                <a:cs typeface="Times New Roman"/>
              </a:rPr>
              <a:t>3	</a:t>
            </a:r>
            <a:r>
              <a:rPr dirty="0" sz="1200">
                <a:latin typeface="Times New Roman"/>
                <a:cs typeface="Times New Roman"/>
              </a:rPr>
              <a:t>:	</a:t>
            </a:r>
            <a:r>
              <a:rPr dirty="0" sz="1200">
                <a:latin typeface="Times New Roman"/>
                <a:cs typeface="Times New Roman"/>
              </a:rPr>
              <a:t>3	</a:t>
            </a:r>
            <a:r>
              <a:rPr dirty="0" sz="1200">
                <a:latin typeface="Times New Roman"/>
                <a:cs typeface="Times New Roman"/>
              </a:rPr>
              <a:t>situ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ije	</a:t>
            </a:r>
            <a:r>
              <a:rPr dirty="0" sz="1200">
                <a:latin typeface="Times New Roman"/>
                <a:cs typeface="Times New Roman"/>
              </a:rPr>
              <a:t>iz	</a:t>
            </a:r>
            <a:r>
              <a:rPr dirty="0" sz="1200">
                <a:latin typeface="Times New Roman"/>
                <a:cs typeface="Times New Roman"/>
              </a:rPr>
              <a:t>4,5,6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3161" y="4057826"/>
            <a:ext cx="3467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diti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85588" y="4057826"/>
            <a:ext cx="11315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9725" algn="l"/>
              </a:tabLst>
            </a:pPr>
            <a:r>
              <a:rPr dirty="0" sz="1200">
                <a:latin typeface="Times New Roman"/>
                <a:cs typeface="Times New Roman"/>
              </a:rPr>
              <a:t>sa	diri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ov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2723" y="4057826"/>
            <a:ext cx="6426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odbr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340" y="4233086"/>
            <a:ext cx="30067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3340" y="4408346"/>
            <a:ext cx="25488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96595" algn="l"/>
                <a:tab pos="1056005" algn="l"/>
                <a:tab pos="1383030" algn="l"/>
                <a:tab pos="2027555" algn="l"/>
              </a:tabLst>
            </a:pPr>
            <a:r>
              <a:rPr dirty="0" sz="1200">
                <a:latin typeface="Times New Roman"/>
                <a:cs typeface="Times New Roman"/>
              </a:rPr>
              <a:t>8.	</a:t>
            </a:r>
            <a:r>
              <a:rPr dirty="0" sz="1200">
                <a:latin typeface="Times New Roman"/>
                <a:cs typeface="Times New Roman"/>
              </a:rPr>
              <a:t>3	</a:t>
            </a:r>
            <a:r>
              <a:rPr dirty="0" sz="1200">
                <a:latin typeface="Times New Roman"/>
                <a:cs typeface="Times New Roman"/>
              </a:rPr>
              <a:t>:	</a:t>
            </a:r>
            <a:r>
              <a:rPr dirty="0" sz="1200">
                <a:latin typeface="Times New Roman"/>
                <a:cs typeface="Times New Roman"/>
              </a:rPr>
              <a:t>3	</a:t>
            </a:r>
            <a:r>
              <a:rPr dirty="0" sz="1200">
                <a:latin typeface="Times New Roman"/>
                <a:cs typeface="Times New Roman"/>
              </a:rPr>
              <a:t>situ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4012" y="4408346"/>
            <a:ext cx="7251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7034" algn="l"/>
              </a:tabLst>
            </a:pPr>
            <a:r>
              <a:rPr dirty="0" sz="1200">
                <a:latin typeface="Times New Roman"/>
                <a:cs typeface="Times New Roman"/>
              </a:rPr>
              <a:t>iz	4,5,6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2565" y="4408346"/>
            <a:ext cx="76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03214" y="4408346"/>
            <a:ext cx="7359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takmič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rski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3340" y="4583606"/>
            <a:ext cx="5711825" cy="1405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................................................................................................15 min</a:t>
            </a:r>
            <a:endParaRPr sz="1200">
              <a:latin typeface="Times New Roman"/>
              <a:cs typeface="Times New Roman"/>
            </a:endParaRPr>
          </a:p>
          <a:p>
            <a:pPr marL="732790" indent="-720090">
              <a:lnSpc>
                <a:spcPts val="1380"/>
              </a:lnSpc>
              <a:buFont typeface="Times New Roman"/>
              <a:buAutoNum type="arabicPeriod" startAt="9"/>
              <a:tabLst>
                <a:tab pos="733425" algn="l"/>
                <a:tab pos="1155065" algn="l"/>
                <a:tab pos="1838960" algn="l"/>
                <a:tab pos="2649220" algn="l"/>
                <a:tab pos="3089910" algn="l"/>
                <a:tab pos="3764279" algn="l"/>
                <a:tab pos="4143375" algn="l"/>
                <a:tab pos="4888230" algn="l"/>
                <a:tab pos="5234305" algn="l"/>
              </a:tabLst>
            </a:pPr>
            <a:r>
              <a:rPr dirty="0" sz="1200">
                <a:latin typeface="Times New Roman"/>
                <a:cs typeface="Times New Roman"/>
              </a:rPr>
              <a:t>3:	</a:t>
            </a:r>
            <a:r>
              <a:rPr dirty="0" sz="1200">
                <a:latin typeface="Times New Roman"/>
                <a:cs typeface="Times New Roman"/>
              </a:rPr>
              <a:t>3	</a:t>
            </a: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dnja	</a:t>
            </a:r>
            <a:r>
              <a:rPr dirty="0" sz="1200">
                <a:latin typeface="Times New Roman"/>
                <a:cs typeface="Times New Roman"/>
              </a:rPr>
              <a:t>tri	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ra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a	</a:t>
            </a:r>
            <a:r>
              <a:rPr dirty="0" sz="1200">
                <a:latin typeface="Times New Roman"/>
                <a:cs typeface="Times New Roman"/>
              </a:rPr>
              <a:t>u	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du	</a:t>
            </a:r>
            <a:r>
              <a:rPr dirty="0" sz="1200">
                <a:latin typeface="Times New Roman"/>
                <a:cs typeface="Times New Roman"/>
              </a:rPr>
              <a:t>i	</a:t>
            </a:r>
            <a:r>
              <a:rPr dirty="0" sz="1200">
                <a:latin typeface="Times New Roman"/>
                <a:cs typeface="Times New Roman"/>
              </a:rPr>
              <a:t>odbr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ni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........................................................................................15 min</a:t>
            </a:r>
            <a:endParaRPr sz="1200">
              <a:latin typeface="Times New Roman"/>
              <a:cs typeface="Times New Roman"/>
            </a:endParaRPr>
          </a:p>
          <a:p>
            <a:pPr marL="469265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-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3 : 3  na 1/2   sl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di otv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kont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ili nap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protiv 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si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2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ine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 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Font typeface="Times New Roman"/>
              <a:buAutoNum type="arabicPeriod" startAt="10"/>
              <a:tabLst>
                <a:tab pos="279400" algn="l"/>
              </a:tabLst>
            </a:pPr>
            <a:r>
              <a:rPr dirty="0" sz="1200">
                <a:latin typeface="Times New Roman"/>
                <a:cs typeface="Times New Roman"/>
              </a:rPr>
              <a:t>T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kmi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 u 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ri 1 :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5864" y="5440044"/>
            <a:ext cx="2727325" cy="1627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36390" y="5440044"/>
            <a:ext cx="2727325" cy="1627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3340" y="2000177"/>
            <a:ext cx="5219065" cy="2208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64565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SUBO</a:t>
            </a:r>
            <a:r>
              <a:rPr dirty="0" sz="2000" spc="-20" b="1">
                <a:latin typeface="Times New Roman"/>
                <a:cs typeface="Times New Roman"/>
              </a:rPr>
              <a:t>T</a:t>
            </a:r>
            <a:r>
              <a:rPr dirty="0" sz="2000" b="1">
                <a:latin typeface="Times New Roman"/>
                <a:cs typeface="Times New Roman"/>
              </a:rPr>
              <a:t>A  (  </a:t>
            </a:r>
            <a:r>
              <a:rPr dirty="0" sz="2000" spc="-10" b="1">
                <a:latin typeface="Times New Roman"/>
                <a:cs typeface="Times New Roman"/>
              </a:rPr>
              <a:t>p</a:t>
            </a:r>
            <a:r>
              <a:rPr dirty="0" sz="2000" b="1">
                <a:latin typeface="Times New Roman"/>
                <a:cs typeface="Times New Roman"/>
              </a:rPr>
              <a:t>re podne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)  tr</a:t>
            </a:r>
            <a:r>
              <a:rPr dirty="0" sz="2000" spc="-10" b="1">
                <a:latin typeface="Times New Roman"/>
                <a:cs typeface="Times New Roman"/>
              </a:rPr>
              <a:t>e</a:t>
            </a:r>
            <a:r>
              <a:rPr dirty="0" sz="2000" b="1">
                <a:latin typeface="Times New Roman"/>
                <a:cs typeface="Times New Roman"/>
              </a:rPr>
              <a:t>ning br. </a:t>
            </a:r>
            <a:r>
              <a:rPr dirty="0" sz="2000" spc="-10" b="1">
                <a:latin typeface="Times New Roman"/>
                <a:cs typeface="Times New Roman"/>
              </a:rPr>
              <a:t>10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 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spc="10" b="1" i="1" u="heavy">
                <a:latin typeface="Times New Roman"/>
                <a:cs typeface="Times New Roman"/>
              </a:rPr>
              <a:t>m</a:t>
            </a:r>
            <a:r>
              <a:rPr dirty="0" sz="1200" spc="-10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100">
              <a:latin typeface="Times New Roman"/>
              <a:cs typeface="Times New Roman"/>
            </a:endParaRPr>
          </a:p>
          <a:p>
            <a:pPr marL="165100" indent="-152400">
              <a:lnSpc>
                <a:spcPts val="1410"/>
              </a:lnSpc>
              <a:buFont typeface="Times New Roman"/>
              <a:buAutoNum type="arabicPeriod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loptom u mestu i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tanju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ts val="1380"/>
              </a:lnSpc>
              <a:buFont typeface="Times New Roman"/>
              <a:buAutoNum type="arabicPeriod" startAt="2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Koš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rk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ški stav, pol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pivotir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ts val="1380"/>
              </a:lnSpc>
              <a:buFont typeface="Times New Roman"/>
              <a:buAutoNum type="arabicPeriod" startAt="3"/>
              <a:tabLst>
                <a:tab pos="165100" algn="l"/>
              </a:tabLst>
            </a:pP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i istez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je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....................................................................................................................05 min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ni deo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56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923340" y="4377866"/>
            <a:ext cx="47117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69950" algn="l"/>
                <a:tab pos="1816100" algn="l"/>
                <a:tab pos="2669540" algn="l"/>
                <a:tab pos="4647565" algn="l"/>
              </a:tabLst>
            </a:pPr>
            <a:r>
              <a:rPr dirty="0" sz="1200">
                <a:latin typeface="Times New Roman"/>
                <a:cs typeface="Times New Roman"/>
              </a:rPr>
              <a:t>4.	</a:t>
            </a:r>
            <a:r>
              <a:rPr dirty="0" sz="1200">
                <a:latin typeface="Times New Roman"/>
                <a:cs typeface="Times New Roman"/>
              </a:rPr>
              <a:t>Šut	</a:t>
            </a:r>
            <a:r>
              <a:rPr dirty="0" sz="1200">
                <a:latin typeface="Times New Roman"/>
                <a:cs typeface="Times New Roman"/>
              </a:rPr>
              <a:t>iz	</a:t>
            </a: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tanja	</a:t>
            </a:r>
            <a:r>
              <a:rPr dirty="0" sz="1200">
                <a:latin typeface="Times New Roman"/>
                <a:cs typeface="Times New Roman"/>
              </a:rPr>
              <a:t>(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2133" y="4377866"/>
            <a:ext cx="2838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sl.1i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340" y="4553126"/>
            <a:ext cx="5386705" cy="879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2)....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...................................................................................................................20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min</a:t>
            </a:r>
            <a:endParaRPr sz="1200">
              <a:latin typeface="Times New Roman"/>
              <a:cs typeface="Times New Roman"/>
            </a:endParaRPr>
          </a:p>
          <a:p>
            <a:pPr marL="824865" indent="-88900">
              <a:lnSpc>
                <a:spcPts val="1380"/>
              </a:lnSpc>
              <a:buFont typeface="Times New Roman"/>
              <a:buChar char="-"/>
              <a:tabLst>
                <a:tab pos="825500" algn="l"/>
              </a:tabLst>
            </a:pPr>
            <a:r>
              <a:rPr dirty="0" sz="1200">
                <a:latin typeface="Times New Roman"/>
                <a:cs typeface="Times New Roman"/>
              </a:rPr>
              <a:t>dvoko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k, levi i de</a:t>
            </a:r>
            <a:r>
              <a:rPr dirty="0" sz="1200" spc="5">
                <a:latin typeface="Times New Roman"/>
                <a:cs typeface="Times New Roman"/>
              </a:rPr>
              <a:t>s</a:t>
            </a:r>
            <a:r>
              <a:rPr dirty="0" sz="1200">
                <a:latin typeface="Times New Roman"/>
                <a:cs typeface="Times New Roman"/>
              </a:rPr>
              <a:t>ni</a:t>
            </a:r>
            <a:endParaRPr sz="1200">
              <a:latin typeface="Times New Roman"/>
              <a:cs typeface="Times New Roman"/>
            </a:endParaRPr>
          </a:p>
          <a:p>
            <a:pPr marL="862965" indent="-127000">
              <a:lnSpc>
                <a:spcPts val="1380"/>
              </a:lnSpc>
              <a:buFont typeface="Times New Roman"/>
              <a:buChar char="-"/>
              <a:tabLst>
                <a:tab pos="863600" algn="l"/>
              </a:tabLst>
            </a:pP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ik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 spc="5">
                <a:latin typeface="Times New Roman"/>
                <a:cs typeface="Times New Roman"/>
              </a:rPr>
              <a:t>c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dvoko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endParaRPr sz="1200">
              <a:latin typeface="Times New Roman"/>
              <a:cs typeface="Times New Roman"/>
            </a:endParaRPr>
          </a:p>
          <a:p>
            <a:pPr marL="862965" indent="-127000">
              <a:lnSpc>
                <a:spcPts val="1380"/>
              </a:lnSpc>
              <a:buFont typeface="Times New Roman"/>
              <a:buChar char="-"/>
              <a:tabLst>
                <a:tab pos="863600" algn="l"/>
              </a:tabLst>
            </a:pP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odr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om na istu no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</a:t>
            </a:r>
            <a:endParaRPr sz="1200">
              <a:latin typeface="Times New Roman"/>
              <a:cs typeface="Times New Roman"/>
            </a:endParaRPr>
          </a:p>
          <a:p>
            <a:pPr marL="735965">
              <a:lnSpc>
                <a:spcPts val="1410"/>
              </a:lnSpc>
              <a:tabLst>
                <a:tab pos="2057400" algn="l"/>
                <a:tab pos="3835400" algn="l"/>
                <a:tab pos="5118735" algn="l"/>
              </a:tabLst>
            </a:pPr>
            <a:r>
              <a:rPr dirty="0" sz="1200">
                <a:latin typeface="Times New Roman"/>
                <a:cs typeface="Times New Roman"/>
              </a:rPr>
              <a:t>sl. 1	sl. 2	sl. 3	sl. 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340" y="7357921"/>
            <a:ext cx="5716905" cy="1755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8905" indent="-2656205">
              <a:lnSpc>
                <a:spcPts val="1410"/>
              </a:lnSpc>
              <a:buFont typeface="Times New Roman"/>
              <a:buAutoNum type="arabicPeriod" startAt="5"/>
              <a:tabLst>
                <a:tab pos="2669540" algn="l"/>
                <a:tab pos="5525135" algn="l"/>
              </a:tabLst>
            </a:pPr>
            <a:r>
              <a:rPr dirty="0" sz="1200">
                <a:latin typeface="Times New Roman"/>
                <a:cs typeface="Times New Roman"/>
              </a:rPr>
              <a:t>Skok	</a:t>
            </a:r>
            <a:r>
              <a:rPr dirty="0" sz="1200">
                <a:latin typeface="Times New Roman"/>
                <a:cs typeface="Times New Roman"/>
              </a:rPr>
              <a:t>šut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.................................................................................................................................</a:t>
            </a:r>
            <a:r>
              <a:rPr dirty="0" sz="1200" spc="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............30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min</a:t>
            </a:r>
            <a:endParaRPr sz="1200">
              <a:latin typeface="Times New Roman"/>
              <a:cs typeface="Times New Roman"/>
            </a:endParaRPr>
          </a:p>
          <a:p>
            <a:pPr lvl="1" marL="697865" indent="-228600">
              <a:lnSpc>
                <a:spcPts val="138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kontr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kon 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nakon p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 </a:t>
            </a:r>
            <a:r>
              <a:rPr dirty="0" sz="1200" spc="10">
                <a:latin typeface="Times New Roman"/>
                <a:cs typeface="Times New Roman"/>
              </a:rPr>
              <a:t>l</a:t>
            </a:r>
            <a:r>
              <a:rPr dirty="0" sz="1200">
                <a:latin typeface="Times New Roman"/>
                <a:cs typeface="Times New Roman"/>
              </a:rPr>
              <a:t>opte </a:t>
            </a:r>
            <a:r>
              <a:rPr dirty="0" sz="1200" spc="-10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sl.1 i 2 )</a:t>
            </a:r>
            <a:endParaRPr sz="1200">
              <a:latin typeface="Times New Roman"/>
              <a:cs typeface="Times New Roman"/>
            </a:endParaRPr>
          </a:p>
          <a:p>
            <a:pPr lvl="1" marL="697865" indent="-228600">
              <a:lnSpc>
                <a:spcPts val="138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posle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kir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n 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nakon </a:t>
            </a:r>
            <a:r>
              <a:rPr dirty="0" sz="1200" spc="5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5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j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 lopte </a:t>
            </a:r>
            <a:r>
              <a:rPr dirty="0" sz="1200" spc="-10">
                <a:latin typeface="Times New Roman"/>
                <a:cs typeface="Times New Roman"/>
              </a:rPr>
              <a:t>(</a:t>
            </a:r>
            <a:r>
              <a:rPr dirty="0" sz="1200">
                <a:latin typeface="Times New Roman"/>
                <a:cs typeface="Times New Roman"/>
              </a:rPr>
              <a:t>sl.4)</a:t>
            </a:r>
            <a:endParaRPr sz="1200">
              <a:latin typeface="Times New Roman"/>
              <a:cs typeface="Times New Roman"/>
            </a:endParaRPr>
          </a:p>
          <a:p>
            <a:pPr lvl="1" marL="697865" indent="-228600">
              <a:lnSpc>
                <a:spcPts val="1410"/>
              </a:lnSpc>
              <a:buFont typeface="Times New Roman"/>
              <a:buChar char="-"/>
              <a:tabLst>
                <a:tab pos="698500" algn="l"/>
              </a:tabLst>
            </a:pPr>
            <a:r>
              <a:rPr dirty="0" sz="1200">
                <a:latin typeface="Times New Roman"/>
                <a:cs typeface="Times New Roman"/>
              </a:rPr>
              <a:t>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(sl.3)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1"/>
              </a:spcBef>
              <a:buFont typeface="Times New Roman"/>
              <a:buChar char="-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 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10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Font typeface="Times New Roman"/>
              <a:buAutoNum type="arabicPeriod" startAt="6"/>
              <a:tabLst>
                <a:tab pos="203200" algn="l"/>
              </a:tabLst>
            </a:pPr>
            <a:r>
              <a:rPr dirty="0" sz="1200">
                <a:latin typeface="Times New Roman"/>
                <a:cs typeface="Times New Roman"/>
              </a:rPr>
              <a:t>T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kmi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nje u šutu  </a:t>
            </a:r>
            <a:r>
              <a:rPr dirty="0" sz="1200">
                <a:latin typeface="Times New Roman"/>
                <a:cs typeface="Times New Roman"/>
              </a:rPr>
              <a:t>-  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skok</a:t>
            </a:r>
            <a:r>
              <a:rPr dirty="0" sz="1200" spc="-5">
                <a:latin typeface="Times New Roman"/>
                <a:cs typeface="Times New Roman"/>
              </a:rPr>
              <a:t>-</a:t>
            </a:r>
            <a:r>
              <a:rPr dirty="0" sz="1200">
                <a:latin typeface="Times New Roman"/>
                <a:cs typeface="Times New Roman"/>
              </a:rPr>
              <a:t>šut 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 po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icija ,dvok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u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no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4070" y="7253604"/>
            <a:ext cx="3065145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5750" y="3899462"/>
            <a:ext cx="277241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SUBO</a:t>
            </a:r>
            <a:r>
              <a:rPr dirty="0" sz="2000" spc="-20" b="1">
                <a:latin typeface="Times New Roman"/>
                <a:cs typeface="Times New Roman"/>
              </a:rPr>
              <a:t>T</a:t>
            </a:r>
            <a:r>
              <a:rPr dirty="0" sz="2000" b="1">
                <a:latin typeface="Times New Roman"/>
                <a:cs typeface="Times New Roman"/>
              </a:rPr>
              <a:t>A  (</a:t>
            </a:r>
            <a:r>
              <a:rPr dirty="0" sz="2000" spc="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p</a:t>
            </a:r>
            <a:r>
              <a:rPr dirty="0" sz="2000" b="1">
                <a:latin typeface="Times New Roman"/>
                <a:cs typeface="Times New Roman"/>
              </a:rPr>
              <a:t>o</a:t>
            </a:r>
            <a:r>
              <a:rPr dirty="0" sz="2000" spc="10" b="1">
                <a:latin typeface="Times New Roman"/>
                <a:cs typeface="Times New Roman"/>
              </a:rPr>
              <a:t>s</a:t>
            </a:r>
            <a:r>
              <a:rPr dirty="0" sz="2000" b="1">
                <a:latin typeface="Times New Roman"/>
                <a:cs typeface="Times New Roman"/>
              </a:rPr>
              <a:t>le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p</a:t>
            </a:r>
            <a:r>
              <a:rPr dirty="0" sz="2000" b="1">
                <a:latin typeface="Times New Roman"/>
                <a:cs typeface="Times New Roman"/>
              </a:rPr>
              <a:t>o</a:t>
            </a:r>
            <a:r>
              <a:rPr dirty="0" sz="2000" spc="5" b="1">
                <a:latin typeface="Times New Roman"/>
                <a:cs typeface="Times New Roman"/>
              </a:rPr>
              <a:t>d</a:t>
            </a:r>
            <a:r>
              <a:rPr dirty="0" sz="2000" b="1">
                <a:latin typeface="Times New Roman"/>
                <a:cs typeface="Times New Roman"/>
              </a:rPr>
              <a:t>ne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56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4492575" y="3899462"/>
            <a:ext cx="151384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 b="1">
                <a:latin typeface="Times New Roman"/>
                <a:cs typeface="Times New Roman"/>
              </a:rPr>
              <a:t>t</a:t>
            </a:r>
            <a:r>
              <a:rPr dirty="0" sz="2000" b="1">
                <a:latin typeface="Times New Roman"/>
                <a:cs typeface="Times New Roman"/>
              </a:rPr>
              <a:t>ren</a:t>
            </a:r>
            <a:r>
              <a:rPr dirty="0" sz="2000" spc="-10" b="1">
                <a:latin typeface="Times New Roman"/>
                <a:cs typeface="Times New Roman"/>
              </a:rPr>
              <a:t>i</a:t>
            </a:r>
            <a:r>
              <a:rPr dirty="0" sz="2000" b="1">
                <a:latin typeface="Times New Roman"/>
                <a:cs typeface="Times New Roman"/>
              </a:rPr>
              <a:t>ng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br. </a:t>
            </a:r>
            <a:r>
              <a:rPr dirty="0" sz="2000" spc="-15" b="1">
                <a:latin typeface="Times New Roman"/>
                <a:cs typeface="Times New Roman"/>
              </a:rPr>
              <a:t>1</a:t>
            </a:r>
            <a:r>
              <a:rPr dirty="0" sz="2000" b="1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340" y="4527218"/>
            <a:ext cx="14395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 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spc="10" b="1" i="1" u="heavy">
                <a:latin typeface="Times New Roman"/>
                <a:cs typeface="Times New Roman"/>
              </a:rPr>
              <a:t>m</a:t>
            </a:r>
            <a:r>
              <a:rPr dirty="0" sz="1200" spc="-10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0040" y="4874944"/>
            <a:ext cx="8534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1. 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13786" y="4874944"/>
            <a:ext cx="275463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728470" algn="l"/>
                <a:tab pos="2699385" algn="l"/>
              </a:tabLst>
            </a:pPr>
            <a:r>
              <a:rPr dirty="0" sz="1200">
                <a:latin typeface="Times New Roman"/>
                <a:cs typeface="Times New Roman"/>
              </a:rPr>
              <a:t>kontr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a	3	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8011" y="4874944"/>
            <a:ext cx="1016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8589" y="5050204"/>
            <a:ext cx="43783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0040" y="5225464"/>
            <a:ext cx="20866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99160" algn="l"/>
                <a:tab pos="1244600" algn="l"/>
                <a:tab pos="1557020" algn="l"/>
                <a:tab pos="1902460" algn="l"/>
              </a:tabLst>
            </a:pPr>
            <a:r>
              <a:rPr dirty="0" sz="1200">
                <a:latin typeface="Times New Roman"/>
                <a:cs typeface="Times New Roman"/>
              </a:rPr>
              <a:t>2. 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ba	</a:t>
            </a:r>
            <a:r>
              <a:rPr dirty="0" sz="1200">
                <a:latin typeface="Times New Roman"/>
                <a:cs typeface="Times New Roman"/>
              </a:rPr>
              <a:t>2	</a:t>
            </a:r>
            <a:r>
              <a:rPr dirty="0" sz="1200">
                <a:latin typeface="Times New Roman"/>
                <a:cs typeface="Times New Roman"/>
              </a:rPr>
              <a:t>:	</a:t>
            </a:r>
            <a:r>
              <a:rPr dirty="0" sz="1200">
                <a:latin typeface="Times New Roman"/>
                <a:cs typeface="Times New Roman"/>
              </a:rPr>
              <a:t>1	</a:t>
            </a:r>
            <a:r>
              <a:rPr dirty="0" sz="1200" spc="-5">
                <a:latin typeface="Times New Roman"/>
                <a:cs typeface="Times New Roman"/>
              </a:rPr>
              <a:t>&gt;&gt;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0566" y="5225464"/>
            <a:ext cx="31172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8140" algn="l"/>
                <a:tab pos="670560" algn="l"/>
                <a:tab pos="1014730" algn="l"/>
                <a:tab pos="1764030" algn="l"/>
                <a:tab pos="2198370" algn="l"/>
                <a:tab pos="2938780" algn="l"/>
              </a:tabLst>
            </a:pPr>
            <a:r>
              <a:rPr dirty="0" sz="1200">
                <a:latin typeface="Times New Roman"/>
                <a:cs typeface="Times New Roman"/>
              </a:rPr>
              <a:t>3	</a:t>
            </a:r>
            <a:r>
              <a:rPr dirty="0" sz="1200">
                <a:latin typeface="Times New Roman"/>
                <a:cs typeface="Times New Roman"/>
              </a:rPr>
              <a:t>:	</a:t>
            </a:r>
            <a:r>
              <a:rPr dirty="0" sz="1200">
                <a:latin typeface="Times New Roman"/>
                <a:cs typeface="Times New Roman"/>
              </a:rPr>
              <a:t>2	</a:t>
            </a:r>
            <a:r>
              <a:rPr dirty="0" sz="1200">
                <a:latin typeface="Times New Roman"/>
                <a:cs typeface="Times New Roman"/>
              </a:rPr>
              <a:t>(t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ning	</a:t>
            </a:r>
            <a:r>
              <a:rPr dirty="0" sz="1200">
                <a:latin typeface="Times New Roman"/>
                <a:cs typeface="Times New Roman"/>
              </a:rPr>
              <a:t>br.	</a:t>
            </a:r>
            <a:r>
              <a:rPr dirty="0" sz="1200" spc="10">
                <a:latin typeface="Times New Roman"/>
                <a:cs typeface="Times New Roman"/>
              </a:rPr>
              <a:t>9</a:t>
            </a:r>
            <a:r>
              <a:rPr dirty="0" sz="1200">
                <a:latin typeface="Times New Roman"/>
                <a:cs typeface="Times New Roman"/>
              </a:rPr>
              <a:t>,v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ba	</a:t>
            </a:r>
            <a:r>
              <a:rPr dirty="0" sz="1200">
                <a:latin typeface="Times New Roman"/>
                <a:cs typeface="Times New Roman"/>
              </a:rPr>
              <a:t>br.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8589" y="5400724"/>
            <a:ext cx="34759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3)....</a:t>
            </a:r>
            <a:r>
              <a:rPr dirty="0" sz="1200" spc="-5">
                <a:latin typeface="Times New Roman"/>
                <a:cs typeface="Times New Roman"/>
              </a:rPr>
              <a:t>.</a:t>
            </a: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.......................................................................10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0040" y="5575984"/>
            <a:ext cx="7937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3. 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stez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75125" y="5575984"/>
            <a:ext cx="679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33617" y="5575984"/>
            <a:ext cx="8026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iba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3340" y="5751244"/>
            <a:ext cx="5102225" cy="706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7365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.............................................................................................................05 min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ni deo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0040" y="6627544"/>
            <a:ext cx="27552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80770" algn="l"/>
                <a:tab pos="2383155" algn="l"/>
                <a:tab pos="2700020" algn="l"/>
              </a:tabLst>
            </a:pPr>
            <a:r>
              <a:rPr dirty="0" sz="1200">
                <a:latin typeface="Times New Roman"/>
                <a:cs typeface="Times New Roman"/>
              </a:rPr>
              <a:t>4. 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Otv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	</a:t>
            </a:r>
            <a:r>
              <a:rPr dirty="0" sz="1200">
                <a:latin typeface="Times New Roman"/>
                <a:cs typeface="Times New Roman"/>
              </a:rPr>
              <a:t>kont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da	</a:t>
            </a:r>
            <a:r>
              <a:rPr dirty="0" sz="1200">
                <a:latin typeface="Times New Roman"/>
                <a:cs typeface="Times New Roman"/>
              </a:rPr>
              <a:t>5	</a:t>
            </a:r>
            <a:r>
              <a:rPr dirty="0" sz="120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60723" y="6627544"/>
            <a:ext cx="1016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18684" y="6627544"/>
            <a:ext cx="6311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3530" algn="l"/>
              </a:tabLst>
            </a:pPr>
            <a:r>
              <a:rPr dirty="0" sz="1200">
                <a:latin typeface="Times New Roman"/>
                <a:cs typeface="Times New Roman"/>
              </a:rPr>
              <a:t>-	</a:t>
            </a:r>
            <a:r>
              <a:rPr dirty="0" sz="1200">
                <a:latin typeface="Times New Roman"/>
                <a:cs typeface="Times New Roman"/>
              </a:rPr>
              <a:t>linije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64047" y="6627544"/>
            <a:ext cx="5156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93891" y="6627544"/>
            <a:ext cx="3429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(sl.1)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18589" y="6803185"/>
            <a:ext cx="293052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.................................................................30 min</a:t>
            </a:r>
            <a:endParaRPr sz="1200">
              <a:latin typeface="Times New Roman"/>
              <a:cs typeface="Times New Roman"/>
            </a:endParaRPr>
          </a:p>
          <a:p>
            <a:pPr algn="r" marR="597535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sl.1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42389" y="9257079"/>
            <a:ext cx="2029460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rij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nte 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vršni</a:t>
            </a:r>
            <a:r>
              <a:rPr dirty="0" sz="1200" spc="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sve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igr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279400">
              <a:lnSpc>
                <a:spcPts val="1410"/>
              </a:lnSpc>
            </a:pP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)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>
                <a:latin typeface="Times New Roman"/>
                <a:cs typeface="Times New Roman"/>
              </a:rPr>
              <a:t>prod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05327" y="9432339"/>
            <a:ext cx="6096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)-</a:t>
            </a:r>
            <a:r>
              <a:rPr dirty="0" sz="1200">
                <a:latin typeface="Times New Roman"/>
                <a:cs typeface="Times New Roman"/>
              </a:rPr>
              <a:t>pro</a:t>
            </a:r>
            <a:r>
              <a:rPr dirty="0" sz="1200" spc="5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17566" y="9432339"/>
            <a:ext cx="8185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c)-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dor,šut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8989" y="9064620"/>
            <a:ext cx="2725420" cy="1626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7945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68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78989" y="9064620"/>
            <a:ext cx="2725419" cy="1626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4600" y="1016634"/>
            <a:ext cx="1634489" cy="2738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66085" y="1011554"/>
            <a:ext cx="1627505" cy="2727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80584" y="1011554"/>
            <a:ext cx="1627505" cy="2727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93189" y="6428739"/>
            <a:ext cx="2087880" cy="19164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22090" y="6428739"/>
            <a:ext cx="2087880" cy="19164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380489" y="5810680"/>
            <a:ext cx="163639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dirty="0" sz="1200">
                <a:latin typeface="Times New Roman"/>
                <a:cs typeface="Times New Roman"/>
              </a:rPr>
              <a:t>-	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stav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situ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9089" y="6161200"/>
            <a:ext cx="12350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)-</a:t>
            </a:r>
            <a:r>
              <a:rPr dirty="0" sz="1200">
                <a:latin typeface="Times New Roman"/>
                <a:cs typeface="Times New Roman"/>
              </a:rPr>
              <a:t>prod</a:t>
            </a:r>
            <a:r>
              <a:rPr dirty="0" sz="1200" spc="-5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r,niski post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56988" y="6161200"/>
            <a:ext cx="4502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e) -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šut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0040" y="8613697"/>
            <a:ext cx="4111625" cy="353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  <a:tabLst>
                <a:tab pos="952500" algn="l"/>
                <a:tab pos="2216150" algn="l"/>
                <a:tab pos="3454400" algn="l"/>
              </a:tabLst>
            </a:pPr>
            <a:r>
              <a:rPr dirty="0" sz="1200">
                <a:latin typeface="Times New Roman"/>
                <a:cs typeface="Times New Roman"/>
              </a:rPr>
              <a:t>5. 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5:	</a:t>
            </a:r>
            <a:r>
              <a:rPr dirty="0" sz="1200">
                <a:latin typeface="Times New Roman"/>
                <a:cs typeface="Times New Roman"/>
              </a:rPr>
              <a:t>3	</a:t>
            </a:r>
            <a:r>
              <a:rPr dirty="0" sz="1200">
                <a:latin typeface="Times New Roman"/>
                <a:cs typeface="Times New Roman"/>
              </a:rPr>
              <a:t>-	</a:t>
            </a:r>
            <a:r>
              <a:rPr dirty="0" sz="1200">
                <a:latin typeface="Times New Roman"/>
                <a:cs typeface="Times New Roman"/>
              </a:rPr>
              <a:t>otva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  <a:p>
            <a:pPr marL="240665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......................................................................................... 15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91276" y="8613697"/>
            <a:ext cx="8470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kontr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ada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64860" y="8964471"/>
            <a:ext cx="127444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9235">
              <a:lnSpc>
                <a:spcPts val="1380"/>
              </a:lnSpc>
              <a:tabLst>
                <a:tab pos="241300" algn="l"/>
                <a:tab pos="1115695" algn="l"/>
              </a:tabLst>
            </a:pPr>
            <a:r>
              <a:rPr dirty="0" sz="1200">
                <a:latin typeface="Times New Roman"/>
                <a:cs typeface="Times New Roman"/>
              </a:rPr>
              <a:t>-	</a:t>
            </a:r>
            <a:r>
              <a:rPr dirty="0" sz="1200">
                <a:latin typeface="Times New Roman"/>
                <a:cs typeface="Times New Roman"/>
              </a:rPr>
              <a:t>odbr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na	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 polovini 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22390" y="5134609"/>
            <a:ext cx="748665" cy="114300"/>
          </a:xfrm>
          <a:custGeom>
            <a:avLst/>
            <a:gdLst/>
            <a:ahLst/>
            <a:cxnLst/>
            <a:rect l="l" t="t" r="r" b="b"/>
            <a:pathLst>
              <a:path w="748665" h="114300">
                <a:moveTo>
                  <a:pt x="561466" y="0"/>
                </a:moveTo>
                <a:lnTo>
                  <a:pt x="561466" y="28575"/>
                </a:lnTo>
                <a:lnTo>
                  <a:pt x="0" y="28575"/>
                </a:lnTo>
                <a:lnTo>
                  <a:pt x="0" y="85725"/>
                </a:lnTo>
                <a:lnTo>
                  <a:pt x="561466" y="85725"/>
                </a:lnTo>
                <a:lnTo>
                  <a:pt x="561466" y="114300"/>
                </a:lnTo>
                <a:lnTo>
                  <a:pt x="748664" y="57150"/>
                </a:lnTo>
                <a:lnTo>
                  <a:pt x="56146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2658413"/>
            <a:ext cx="8045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 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3006266"/>
            <a:ext cx="365442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0">
              <a:lnSpc>
                <a:spcPts val="1410"/>
              </a:lnSpc>
              <a:tabLst>
                <a:tab pos="1826895" algn="l"/>
                <a:tab pos="3041650" algn="l"/>
              </a:tabLst>
            </a:pPr>
            <a:r>
              <a:rPr dirty="0" sz="1200">
                <a:latin typeface="Times New Roman"/>
                <a:cs typeface="Times New Roman"/>
              </a:rPr>
              <a:t>6.	</a:t>
            </a:r>
            <a:r>
              <a:rPr dirty="0" sz="1200">
                <a:latin typeface="Times New Roman"/>
                <a:cs typeface="Times New Roman"/>
              </a:rPr>
              <a:t>Osnovni	</a:t>
            </a:r>
            <a:r>
              <a:rPr dirty="0" sz="1200">
                <a:latin typeface="Times New Roman"/>
                <a:cs typeface="Times New Roman"/>
              </a:rPr>
              <a:t>prin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ipi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....................................................................................15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4246" y="3006266"/>
            <a:ext cx="4826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ssing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9134" y="3006266"/>
            <a:ext cx="3568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m</a:t>
            </a:r>
            <a:r>
              <a:rPr dirty="0" sz="120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0489" y="3532046"/>
            <a:ext cx="17862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rij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nta 2  (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sl. 3,4,5,6,</a:t>
            </a:r>
            <a:r>
              <a:rPr dirty="0" sz="1200" spc="10">
                <a:latin typeface="Times New Roman"/>
                <a:cs typeface="Times New Roman"/>
              </a:rPr>
              <a:t>7</a:t>
            </a:r>
            <a:r>
              <a:rPr dirty="0" sz="1200">
                <a:latin typeface="Times New Roman"/>
                <a:cs typeface="Times New Roman"/>
              </a:rPr>
              <a:t>,8 )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9589" y="3882566"/>
            <a:ext cx="2419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68445" y="3882566"/>
            <a:ext cx="2419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75401" y="3882566"/>
            <a:ext cx="2419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53609" y="4055109"/>
            <a:ext cx="1871344" cy="1691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989" y="4055109"/>
            <a:ext cx="1871345" cy="3383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799589" y="8551213"/>
            <a:ext cx="2419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3845178" y="8551213"/>
            <a:ext cx="2419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14034" y="8551213"/>
            <a:ext cx="2419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sl.8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24069" y="6263308"/>
            <a:ext cx="8515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>
                <a:latin typeface="Times New Roman"/>
                <a:cs typeface="Times New Roman"/>
              </a:rPr>
              <a:t>10</a:t>
            </a:r>
            <a:r>
              <a:rPr dirty="0" sz="1200" spc="-5" b="1" i="1">
                <a:latin typeface="Times New Roman"/>
                <a:cs typeface="Times New Roman"/>
              </a:rPr>
              <a:t>-</a:t>
            </a:r>
            <a:r>
              <a:rPr dirty="0" sz="1200" b="1" i="1">
                <a:latin typeface="Times New Roman"/>
                <a:cs typeface="Times New Roman"/>
              </a:rPr>
              <a:t>11 godi</a:t>
            </a:r>
            <a:r>
              <a:rPr dirty="0" sz="1200" spc="5" b="1" i="1">
                <a:latin typeface="Times New Roman"/>
                <a:cs typeface="Times New Roman"/>
              </a:rPr>
              <a:t>n</a:t>
            </a:r>
            <a:r>
              <a:rPr dirty="0" sz="1200" b="1" i="1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68850" y="7324089"/>
            <a:ext cx="2066290" cy="157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40579" y="1781809"/>
            <a:ext cx="2247900" cy="3406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06983" y="877365"/>
          <a:ext cx="5551170" cy="4879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132"/>
                <a:gridCol w="2873717"/>
                <a:gridCol w="1367891"/>
                <a:gridCol w="960818"/>
              </a:tblGrid>
              <a:tr h="377189">
                <a:tc gridSpan="4">
                  <a:txBody>
                    <a:bodyPr/>
                    <a:lstStyle/>
                    <a:p>
                      <a:pPr marL="416559" marR="2009139">
                        <a:lnSpc>
                          <a:spcPts val="13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kr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tanj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prij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 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lopte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ustavlj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njem,</a:t>
                      </a:r>
                      <a:r>
                        <a:rPr dirty="0" sz="12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polaz</a:t>
                      </a: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u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0520">
                <a:tc gridSpan="4">
                  <a:txBody>
                    <a:bodyPr/>
                    <a:lstStyle/>
                    <a:p>
                      <a:pPr marL="416559" marR="2059305">
                        <a:lnSpc>
                          <a:spcPts val="13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driblin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ustavlj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 ,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nje, kr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tnj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prij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lopt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0425"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dvoko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k, šut   (d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(d3)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49579">
                <a:tc gridSpan="4"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dirty="0" sz="1200" spc="-300" b="1" i="1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Za</a:t>
                      </a:r>
                      <a:r>
                        <a:rPr dirty="0" sz="1200" spc="-10" b="1" i="1" u="heavy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ršn</a:t>
                      </a:r>
                      <a:r>
                        <a:rPr dirty="0" sz="1200" spc="-295" b="1" i="1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i deo : 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1388"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8.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koša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(osnov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 prin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ipi) 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0810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5720">
                        <a:lnSpc>
                          <a:spcPts val="141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min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50710">
                <a:tc gridSpan="4">
                  <a:txBody>
                    <a:bodyPr/>
                    <a:lstStyle/>
                    <a:p>
                      <a:pPr marL="416559" marR="2426335">
                        <a:lnSpc>
                          <a:spcPts val="13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stoj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nje, dod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j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– ut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č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 dribling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 dubinu,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led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61237">
                <a:tc gridSpan="4"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loptu, po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icija u odb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ni…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87907">
                <a:tc gridSpan="4">
                  <a:txBody>
                    <a:bodyPr/>
                    <a:lstStyle/>
                    <a:p>
                      <a:pPr algn="r" marR="1574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(d4)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26033" y="6237908"/>
          <a:ext cx="5352415" cy="322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560"/>
                <a:gridCol w="4212234"/>
                <a:gridCol w="796353"/>
              </a:tblGrid>
              <a:tr h="294132">
                <a:tc gridSpan="2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tabLst>
                          <a:tab pos="4189729" algn="l"/>
                        </a:tabLst>
                      </a:pPr>
                      <a:r>
                        <a:rPr dirty="0" sz="1200" b="1" u="heavy">
                          <a:latin typeface="Times New Roman"/>
                          <a:cs typeface="Times New Roman"/>
                        </a:rPr>
                        <a:t>TRENING</a:t>
                      </a:r>
                      <a:r>
                        <a:rPr dirty="0" sz="1200" spc="-15" b="1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b="1" u="heavy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 b="1" u="heavy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b="1" u="heavy">
                          <a:latin typeface="Times New Roman"/>
                          <a:cs typeface="Times New Roman"/>
                        </a:rPr>
                        <a:t>.2</a:t>
                      </a:r>
                      <a:r>
                        <a:rPr dirty="0" sz="1200" b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200" b="1" i="1">
                          <a:latin typeface="Times New Roman"/>
                          <a:cs typeface="Times New Roman"/>
                        </a:rPr>
                        <a:t>uzrast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040">
                <a:tc gridSpan="3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5" b="1" i="1" u="heavy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odno</a:t>
                      </a:r>
                      <a:r>
                        <a:rPr dirty="0" sz="1200" spc="-5" b="1" i="1" u="heavy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pripr</a:t>
                      </a:r>
                      <a:r>
                        <a:rPr dirty="0" sz="1200" spc="-5" b="1" i="1" u="heavy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 spc="5" b="1" i="1" u="heavy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b="1" i="1" u="heavy">
                          <a:latin typeface="Times New Roman"/>
                          <a:cs typeface="Times New Roman"/>
                        </a:rPr>
                        <a:t>i deo: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8936">
                <a:tc gridSpan="3">
                  <a:txBody>
                    <a:bodyPr/>
                    <a:lstStyle/>
                    <a:p>
                      <a:pPr marL="411480" marR="1241425" indent="-250825">
                        <a:lnSpc>
                          <a:spcPts val="1380"/>
                        </a:lnSpc>
                        <a:tabLst>
                          <a:tab pos="410845" algn="l"/>
                        </a:tabLst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1.	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ž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tehnike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č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nja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koor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ina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ije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z="12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vnoteža</a:t>
                      </a:r>
                      <a:r>
                        <a:rPr dirty="0" sz="12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  </a:t>
                      </a:r>
                      <a:r>
                        <a:rPr dirty="0" sz="12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10 min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jednoj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1480" marR="1823720">
                        <a:lnSpc>
                          <a:spcPts val="13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i,prom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oslon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 no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u,p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ivan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s no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1480">
                        <a:lnSpc>
                          <a:spcPts val="1345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iz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skip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,poskok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jednoj no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i,prom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7800"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50520">
                <a:tc gridSpan="3"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0519">
                <a:tc gridSpan="3"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oslon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0519">
                <a:tc gridSpan="3">
                  <a:txBody>
                    <a:bodyPr/>
                    <a:lstStyle/>
                    <a:p>
                      <a:pPr marL="411480" marR="1776095">
                        <a:lnSpc>
                          <a:spcPts val="13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kr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tanj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 una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d,posk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k na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jednoj 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 kr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tanj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un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0647">
                <a:tc gridSpan="3">
                  <a:txBody>
                    <a:bodyPr/>
                    <a:lstStyle/>
                    <a:p>
                      <a:pPr marL="360680" marR="2026285" indent="38100">
                        <a:lnSpc>
                          <a:spcPts val="13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d dr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ivanj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200" spc="1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ivan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potkol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nice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druga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0646">
                <a:tc gridSpan="3">
                  <a:txBody>
                    <a:bodyPr/>
                    <a:lstStyle/>
                    <a:p>
                      <a:pPr marL="411480" marR="2265045">
                        <a:lnSpc>
                          <a:spcPts val="13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ti i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,pr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ivan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težine s noge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1200" spc="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ivanj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7190">
                <a:tc gridSpan="3">
                  <a:txBody>
                    <a:bodyPr/>
                    <a:lstStyle/>
                    <a:p>
                      <a:pPr marL="411480" marR="1980564">
                        <a:lnSpc>
                          <a:spcPts val="1380"/>
                        </a:lnSpc>
                      </a:pPr>
                      <a:r>
                        <a:rPr dirty="0" sz="1200">
                          <a:latin typeface="Times New Roman"/>
                          <a:cs typeface="Times New Roman"/>
                        </a:rPr>
                        <a:t>jedne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potkol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nic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ivanje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jedne</a:t>
                      </a:r>
                      <a:r>
                        <a:rPr dirty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potkol</a:t>
                      </a:r>
                      <a:r>
                        <a:rPr dirty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ni</a:t>
                      </a:r>
                      <a:r>
                        <a:rPr dirty="0" sz="1200" spc="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1200">
                          <a:latin typeface="Times New Roman"/>
                          <a:cs typeface="Times New Roman"/>
                        </a:rPr>
                        <a:t> kroz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7835" y="900428"/>
            <a:ext cx="1871345" cy="1691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989" y="900428"/>
            <a:ext cx="1871345" cy="3383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80489" y="6056176"/>
            <a:ext cx="4674870" cy="77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6265">
              <a:lnSpc>
                <a:spcPct val="100000"/>
              </a:lnSpc>
            </a:pPr>
            <a:r>
              <a:rPr dirty="0" sz="2000" b="1">
                <a:latin typeface="Times New Roman"/>
                <a:cs typeface="Times New Roman"/>
              </a:rPr>
              <a:t>NEDEL</a:t>
            </a:r>
            <a:r>
              <a:rPr dirty="0" sz="2000" spc="-10" b="1">
                <a:latin typeface="Times New Roman"/>
                <a:cs typeface="Times New Roman"/>
              </a:rPr>
              <a:t>J</a:t>
            </a:r>
            <a:r>
              <a:rPr dirty="0" sz="2000" b="1">
                <a:latin typeface="Times New Roman"/>
                <a:cs typeface="Times New Roman"/>
              </a:rPr>
              <a:t>A (</a:t>
            </a:r>
            <a:r>
              <a:rPr dirty="0" sz="2000" spc="-10" b="1">
                <a:latin typeface="Times New Roman"/>
                <a:cs typeface="Times New Roman"/>
              </a:rPr>
              <a:t>p</a:t>
            </a:r>
            <a:r>
              <a:rPr dirty="0" sz="2000" b="1">
                <a:latin typeface="Times New Roman"/>
                <a:cs typeface="Times New Roman"/>
              </a:rPr>
              <a:t>re podne) 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tr</a:t>
            </a:r>
            <a:r>
              <a:rPr dirty="0" sz="2000" spc="-10" b="1">
                <a:latin typeface="Times New Roman"/>
                <a:cs typeface="Times New Roman"/>
              </a:rPr>
              <a:t>e</a:t>
            </a:r>
            <a:r>
              <a:rPr dirty="0" sz="2000" b="1">
                <a:latin typeface="Times New Roman"/>
                <a:cs typeface="Times New Roman"/>
              </a:rPr>
              <a:t>ning br</a:t>
            </a:r>
            <a:r>
              <a:rPr dirty="0" sz="2000" spc="-15" b="1">
                <a:latin typeface="Times New Roman"/>
                <a:cs typeface="Times New Roman"/>
              </a:rPr>
              <a:t>.</a:t>
            </a:r>
            <a:r>
              <a:rPr dirty="0" sz="2000" b="1">
                <a:latin typeface="Times New Roman"/>
                <a:cs typeface="Times New Roman"/>
              </a:rPr>
              <a:t>12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1.</a:t>
            </a:r>
            <a:r>
              <a:rPr dirty="0" sz="1400" spc="-10" b="1">
                <a:latin typeface="Times New Roman"/>
                <a:cs typeface="Times New Roman"/>
              </a:rPr>
              <a:t>R</a:t>
            </a:r>
            <a:r>
              <a:rPr dirty="0" sz="1400" b="1">
                <a:latin typeface="Times New Roman"/>
                <a:cs typeface="Times New Roman"/>
              </a:rPr>
              <a:t>e</a:t>
            </a:r>
            <a:r>
              <a:rPr dirty="0" sz="1400" spc="-25" b="1">
                <a:latin typeface="Times New Roman"/>
                <a:cs typeface="Times New Roman"/>
              </a:rPr>
              <a:t>k</a:t>
            </a:r>
            <a:r>
              <a:rPr dirty="0" sz="1400" b="1">
                <a:latin typeface="Times New Roman"/>
                <a:cs typeface="Times New Roman"/>
              </a:rPr>
              <a:t>apitul</a:t>
            </a:r>
            <a:r>
              <a:rPr dirty="0" sz="1400" spc="-10" b="1">
                <a:latin typeface="Times New Roman"/>
                <a:cs typeface="Times New Roman"/>
              </a:rPr>
              <a:t>a</a:t>
            </a:r>
            <a:r>
              <a:rPr dirty="0" sz="1400" b="1">
                <a:latin typeface="Times New Roman"/>
                <a:cs typeface="Times New Roman"/>
              </a:rPr>
              <a:t>ci</a:t>
            </a:r>
            <a:r>
              <a:rPr dirty="0" sz="1400" spc="-15" b="1">
                <a:latin typeface="Times New Roman"/>
                <a:cs typeface="Times New Roman"/>
              </a:rPr>
              <a:t>j</a:t>
            </a:r>
            <a:r>
              <a:rPr dirty="0" sz="1400" b="1">
                <a:latin typeface="Times New Roman"/>
                <a:cs typeface="Times New Roman"/>
              </a:rPr>
              <a:t>a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30" b="1">
                <a:latin typeface="Times New Roman"/>
                <a:cs typeface="Times New Roman"/>
              </a:rPr>
              <a:t>k</a:t>
            </a:r>
            <a:r>
              <a:rPr dirty="0" sz="1400" b="1">
                <a:latin typeface="Times New Roman"/>
                <a:cs typeface="Times New Roman"/>
              </a:rPr>
              <a:t>o</a:t>
            </a:r>
            <a:r>
              <a:rPr dirty="0" sz="1400" spc="-20" b="1">
                <a:latin typeface="Times New Roman"/>
                <a:cs typeface="Times New Roman"/>
              </a:rPr>
              <a:t>m</a:t>
            </a:r>
            <a:r>
              <a:rPr dirty="0" sz="1400" b="1">
                <a:latin typeface="Times New Roman"/>
                <a:cs typeface="Times New Roman"/>
              </a:rPr>
              <a:t>pletn</a:t>
            </a:r>
            <a:r>
              <a:rPr dirty="0" sz="1400" spc="5" b="1">
                <a:latin typeface="Times New Roman"/>
                <a:cs typeface="Times New Roman"/>
              </a:rPr>
              <a:t>o</a:t>
            </a:r>
            <a:r>
              <a:rPr dirty="0" sz="1400" b="1">
                <a:latin typeface="Times New Roman"/>
                <a:cs typeface="Times New Roman"/>
              </a:rPr>
              <a:t>g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p</a:t>
            </a:r>
            <a:r>
              <a:rPr dirty="0" sz="1400" spc="-20" b="1">
                <a:latin typeface="Times New Roman"/>
                <a:cs typeface="Times New Roman"/>
              </a:rPr>
              <a:t>r</a:t>
            </a:r>
            <a:r>
              <a:rPr dirty="0" sz="1400" spc="-10" b="1">
                <a:latin typeface="Times New Roman"/>
                <a:cs typeface="Times New Roman"/>
              </a:rPr>
              <a:t>o</a:t>
            </a:r>
            <a:r>
              <a:rPr dirty="0" sz="1400" b="1">
                <a:latin typeface="Times New Roman"/>
                <a:cs typeface="Times New Roman"/>
              </a:rPr>
              <a:t>g</a:t>
            </a:r>
            <a:r>
              <a:rPr dirty="0" sz="1400" spc="-15" b="1">
                <a:latin typeface="Times New Roman"/>
                <a:cs typeface="Times New Roman"/>
              </a:rPr>
              <a:t>r</a:t>
            </a:r>
            <a:r>
              <a:rPr dirty="0" sz="1400" b="1">
                <a:latin typeface="Times New Roman"/>
                <a:cs typeface="Times New Roman"/>
              </a:rPr>
              <a:t>a</a:t>
            </a:r>
            <a:r>
              <a:rPr dirty="0" sz="1400" spc="-20" b="1">
                <a:latin typeface="Times New Roman"/>
                <a:cs typeface="Times New Roman"/>
              </a:rPr>
              <a:t>m</a:t>
            </a:r>
            <a:r>
              <a:rPr dirty="0" sz="1400" b="1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1435353" y="928108"/>
            <a:ext cx="4686300" cy="3014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98145" marR="388620" indent="2540">
              <a:lnSpc>
                <a:spcPts val="2990"/>
              </a:lnSpc>
            </a:pPr>
            <a:r>
              <a:rPr dirty="0" sz="2600">
                <a:latin typeface="Arial"/>
                <a:cs typeface="Arial"/>
              </a:rPr>
              <a:t>UZR</a:t>
            </a:r>
            <a:r>
              <a:rPr dirty="0" sz="2600" spc="-10">
                <a:latin typeface="Arial"/>
                <a:cs typeface="Arial"/>
              </a:rPr>
              <a:t>A</a:t>
            </a:r>
            <a:r>
              <a:rPr dirty="0" sz="2600">
                <a:latin typeface="Arial"/>
                <a:cs typeface="Arial"/>
              </a:rPr>
              <a:t>ST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14</a:t>
            </a:r>
            <a:r>
              <a:rPr dirty="0" sz="2600" spc="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–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16</a:t>
            </a:r>
            <a:r>
              <a:rPr dirty="0" sz="2600" spc="5">
                <a:latin typeface="Arial"/>
                <a:cs typeface="Arial"/>
              </a:rPr>
              <a:t> </a:t>
            </a:r>
            <a:r>
              <a:rPr dirty="0" sz="2600" spc="-15">
                <a:latin typeface="Arial"/>
                <a:cs typeface="Arial"/>
              </a:rPr>
              <a:t>g</a:t>
            </a:r>
            <a:r>
              <a:rPr dirty="0" sz="2600">
                <a:latin typeface="Arial"/>
                <a:cs typeface="Arial"/>
              </a:rPr>
              <a:t>o</a:t>
            </a:r>
            <a:r>
              <a:rPr dirty="0" sz="2600" spc="5">
                <a:latin typeface="Arial"/>
                <a:cs typeface="Arial"/>
              </a:rPr>
              <a:t>d</a:t>
            </a:r>
            <a:r>
              <a:rPr dirty="0" sz="2600">
                <a:latin typeface="Arial"/>
                <a:cs typeface="Arial"/>
              </a:rPr>
              <a:t>i</a:t>
            </a:r>
            <a:r>
              <a:rPr dirty="0" sz="2600" spc="-15">
                <a:latin typeface="Arial"/>
                <a:cs typeface="Arial"/>
              </a:rPr>
              <a:t>n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КОШ</a:t>
            </a:r>
            <a:r>
              <a:rPr dirty="0" sz="2600" spc="-15">
                <a:latin typeface="Arial"/>
                <a:cs typeface="Arial"/>
              </a:rPr>
              <a:t>А</a:t>
            </a:r>
            <a:r>
              <a:rPr dirty="0" sz="2600">
                <a:latin typeface="Arial"/>
                <a:cs typeface="Arial"/>
              </a:rPr>
              <a:t>РКАШКИ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К</a:t>
            </a:r>
            <a:r>
              <a:rPr dirty="0" sz="2600" spc="-15">
                <a:latin typeface="Arial"/>
                <a:cs typeface="Arial"/>
              </a:rPr>
              <a:t>Л</a:t>
            </a:r>
            <a:r>
              <a:rPr dirty="0" sz="2600">
                <a:latin typeface="Arial"/>
                <a:cs typeface="Arial"/>
              </a:rPr>
              <a:t>УБ</a:t>
            </a:r>
            <a:r>
              <a:rPr dirty="0" sz="2600">
                <a:latin typeface="Arial"/>
                <a:cs typeface="Arial"/>
              </a:rPr>
              <a:t> РЕ</a:t>
            </a:r>
            <a:r>
              <a:rPr dirty="0" sz="2600" spc="5">
                <a:latin typeface="Arial"/>
                <a:cs typeface="Arial"/>
              </a:rPr>
              <a:t>А</a:t>
            </a:r>
            <a:r>
              <a:rPr dirty="0" sz="2600">
                <a:latin typeface="Arial"/>
                <a:cs typeface="Arial"/>
              </a:rPr>
              <a:t>Л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Б</a:t>
            </a:r>
            <a:r>
              <a:rPr dirty="0" sz="2600" spc="-15">
                <a:latin typeface="Arial"/>
                <a:cs typeface="Arial"/>
              </a:rPr>
              <a:t>Е</a:t>
            </a:r>
            <a:r>
              <a:rPr dirty="0" sz="2600">
                <a:latin typeface="Arial"/>
                <a:cs typeface="Arial"/>
              </a:rPr>
              <a:t>ОГРАД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algn="ctr" marL="398145" marR="388620">
              <a:lnSpc>
                <a:spcPts val="3220"/>
              </a:lnSpc>
              <a:spcBef>
                <a:spcPts val="2310"/>
              </a:spcBef>
            </a:pPr>
            <a:r>
              <a:rPr dirty="0" sz="2800" spc="-25" b="1">
                <a:latin typeface="Arial"/>
                <a:cs typeface="Arial"/>
              </a:rPr>
              <a:t>PRO</a:t>
            </a:r>
            <a:r>
              <a:rPr dirty="0" sz="2800" spc="-20" b="1">
                <a:latin typeface="Arial"/>
                <a:cs typeface="Arial"/>
              </a:rPr>
              <a:t>GR</a:t>
            </a:r>
            <a:r>
              <a:rPr dirty="0" sz="2800" spc="-20" b="1">
                <a:latin typeface="Arial"/>
                <a:cs typeface="Arial"/>
              </a:rPr>
              <a:t>AMSKI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ZA</a:t>
            </a:r>
            <a:r>
              <a:rPr dirty="0" sz="2800" spc="-20" b="1">
                <a:latin typeface="Arial"/>
                <a:cs typeface="Arial"/>
              </a:rPr>
              <a:t>D</a:t>
            </a:r>
            <a:r>
              <a:rPr dirty="0" sz="2800" spc="-20" b="1">
                <a:latin typeface="Arial"/>
                <a:cs typeface="Arial"/>
              </a:rPr>
              <a:t>ACI</a:t>
            </a:r>
            <a:r>
              <a:rPr dirty="0" sz="2800" spc="-10" b="1">
                <a:latin typeface="Arial"/>
                <a:cs typeface="Arial"/>
              </a:rPr>
              <a:t> I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3145"/>
              </a:lnSpc>
            </a:pPr>
            <a:r>
              <a:rPr dirty="0" sz="2800" spc="-25" b="1">
                <a:latin typeface="Arial"/>
                <a:cs typeface="Arial"/>
              </a:rPr>
              <a:t>ORG</a:t>
            </a:r>
            <a:r>
              <a:rPr dirty="0" sz="2800" spc="-20" b="1">
                <a:latin typeface="Arial"/>
                <a:cs typeface="Arial"/>
              </a:rPr>
              <a:t>A</a:t>
            </a:r>
            <a:r>
              <a:rPr dirty="0" sz="2800" spc="-20" b="1">
                <a:latin typeface="Arial"/>
                <a:cs typeface="Arial"/>
              </a:rPr>
              <a:t>NIZACI</a:t>
            </a:r>
            <a:r>
              <a:rPr dirty="0" sz="2800" spc="-15" b="1">
                <a:latin typeface="Arial"/>
                <a:cs typeface="Arial"/>
              </a:rPr>
              <a:t>J</a:t>
            </a:r>
            <a:r>
              <a:rPr dirty="0" sz="2800" spc="-25" b="1">
                <a:latin typeface="Arial"/>
                <a:cs typeface="Arial"/>
              </a:rPr>
              <a:t>A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TREN</a:t>
            </a:r>
            <a:r>
              <a:rPr dirty="0" sz="2800" spc="-10" b="1">
                <a:latin typeface="Arial"/>
                <a:cs typeface="Arial"/>
              </a:rPr>
              <a:t>IN</a:t>
            </a:r>
            <a:r>
              <a:rPr dirty="0" sz="2800" spc="-25" b="1">
                <a:latin typeface="Arial"/>
                <a:cs typeface="Arial"/>
              </a:rPr>
              <a:t>GA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055747" y="901563"/>
            <a:ext cx="144843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G</a:t>
            </a:r>
            <a:r>
              <a:rPr dirty="0" sz="1000" spc="5" b="1">
                <a:latin typeface="Arial"/>
                <a:cs typeface="Arial"/>
              </a:rPr>
              <a:t>R</a:t>
            </a:r>
            <a:r>
              <a:rPr dirty="0" sz="1000" spc="-45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KI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5" b="1">
                <a:latin typeface="Arial"/>
                <a:cs typeface="Arial"/>
              </a:rPr>
              <a:t>Z</a:t>
            </a:r>
            <a:r>
              <a:rPr dirty="0" sz="1000" spc="-35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D</a:t>
            </a:r>
            <a:r>
              <a:rPr dirty="0" sz="1000" spc="-35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950">
              <a:latin typeface="Times New Roman"/>
              <a:cs typeface="Times New Roman"/>
            </a:endParaRPr>
          </a:p>
          <a:p>
            <a:pPr marL="26543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4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>
                <a:latin typeface="Arial"/>
                <a:cs typeface="Arial"/>
              </a:rPr>
              <a:t>  </a:t>
            </a:r>
            <a:r>
              <a:rPr dirty="0" sz="1000" spc="-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6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1777863"/>
            <a:ext cx="4553585" cy="5996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0" b="1" u="heavy">
                <a:latin typeface="Arial"/>
                <a:cs typeface="Arial"/>
              </a:rPr>
              <a:t>T</a:t>
            </a:r>
            <a:r>
              <a:rPr dirty="0" sz="1000" spc="-15" b="1" u="heavy">
                <a:latin typeface="Arial"/>
                <a:cs typeface="Arial"/>
              </a:rPr>
              <a:t>E</a:t>
            </a:r>
            <a:r>
              <a:rPr dirty="0" sz="1000" spc="-10" b="1" u="heavy">
                <a:latin typeface="Arial"/>
                <a:cs typeface="Arial"/>
              </a:rPr>
              <a:t>HNI</a:t>
            </a:r>
            <a:r>
              <a:rPr dirty="0" sz="1000" b="1" u="heavy">
                <a:latin typeface="Arial"/>
                <a:cs typeface="Arial"/>
              </a:rPr>
              <a:t>K</a:t>
            </a:r>
            <a:r>
              <a:rPr dirty="0" sz="1000" spc="-10" b="1" u="heavy">
                <a:latin typeface="Arial"/>
                <a:cs typeface="Arial"/>
              </a:rPr>
              <a:t>A</a:t>
            </a:r>
            <a:r>
              <a:rPr dirty="0" sz="1000" spc="-20" b="1" u="heavy">
                <a:latin typeface="Arial"/>
                <a:cs typeface="Arial"/>
              </a:rPr>
              <a:t> </a:t>
            </a:r>
            <a:r>
              <a:rPr dirty="0" sz="1000" spc="5" b="1" u="heavy">
                <a:latin typeface="Arial"/>
                <a:cs typeface="Arial"/>
              </a:rPr>
              <a:t>N</a:t>
            </a:r>
            <a:r>
              <a:rPr dirty="0" sz="1000" spc="-35" b="1" u="heavy">
                <a:latin typeface="Arial"/>
                <a:cs typeface="Arial"/>
              </a:rPr>
              <a:t>A</a:t>
            </a:r>
            <a:r>
              <a:rPr dirty="0" sz="1000" spc="0" b="1" u="heavy">
                <a:latin typeface="Arial"/>
                <a:cs typeface="Arial"/>
              </a:rPr>
              <a:t>P</a:t>
            </a:r>
            <a:r>
              <a:rPr dirty="0" sz="1000" spc="-35" b="1" u="heavy">
                <a:latin typeface="Arial"/>
                <a:cs typeface="Arial"/>
              </a:rPr>
              <a:t>A</a:t>
            </a:r>
            <a:r>
              <a:rPr dirty="0" sz="1000" spc="5" b="1" u="heavy">
                <a:latin typeface="Arial"/>
                <a:cs typeface="Arial"/>
              </a:rPr>
              <a:t>D</a:t>
            </a:r>
            <a:r>
              <a:rPr dirty="0" sz="1000" spc="-10" b="1" u="heavy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Rad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tarnoj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sp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0">
                <a:latin typeface="Arial"/>
                <a:cs typeface="Arial"/>
              </a:rPr>
              <a:t>f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;n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j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 spc="-10">
                <a:latin typeface="Arial"/>
                <a:cs typeface="Arial"/>
              </a:rPr>
              <a:t>ni</a:t>
            </a:r>
            <a:r>
              <a:rPr dirty="0" sz="1000" spc="5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950">
              <a:latin typeface="Times New Roman"/>
              <a:cs typeface="Times New Roman"/>
            </a:endParaRPr>
          </a:p>
          <a:p>
            <a:pPr marL="96520" indent="-83820">
              <a:lnSpc>
                <a:spcPts val="1175"/>
              </a:lnSpc>
              <a:buFont typeface="Arial"/>
              <a:buChar char="*"/>
              <a:tabLst>
                <a:tab pos="97155" algn="l"/>
              </a:tabLst>
            </a:pP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0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ž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ašt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50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retu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5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5">
                <a:latin typeface="Arial"/>
                <a:cs typeface="Arial"/>
              </a:rPr>
              <a:t>pr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om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50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5">
                <a:latin typeface="Arial"/>
                <a:cs typeface="Arial"/>
              </a:rPr>
              <a:t>pre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đ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nja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šuta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70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5">
                <a:latin typeface="Arial"/>
                <a:cs typeface="Arial"/>
              </a:rPr>
              <a:t>pre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as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dri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ng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1"/>
              </a:spcBef>
              <a:buFont typeface="Arial"/>
              <a:buChar char="-"/>
            </a:pPr>
            <a:endParaRPr sz="950">
              <a:latin typeface="Times New Roman"/>
              <a:cs typeface="Times New Roman"/>
            </a:endParaRPr>
          </a:p>
          <a:p>
            <a:pPr marL="131445" indent="-118745">
              <a:lnSpc>
                <a:spcPts val="1175"/>
              </a:lnSpc>
              <a:buFont typeface="Arial"/>
              <a:buChar char="*"/>
              <a:tabLst>
                <a:tab pos="132080" algn="l"/>
              </a:tabLst>
            </a:pPr>
            <a:r>
              <a:rPr dirty="0" sz="1000" spc="-5">
                <a:latin typeface="Arial"/>
                <a:cs typeface="Arial"/>
              </a:rPr>
              <a:t>h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50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retu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7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u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7"/>
              </a:spcBef>
              <a:buFont typeface="Arial"/>
              <a:buChar char="-"/>
            </a:pPr>
            <a:endParaRPr sz="900">
              <a:latin typeface="Times New Roman"/>
              <a:cs typeface="Times New Roman"/>
            </a:endParaRPr>
          </a:p>
          <a:p>
            <a:pPr marL="132715" indent="-120014">
              <a:lnSpc>
                <a:spcPts val="1175"/>
              </a:lnSpc>
              <a:buFont typeface="Arial"/>
              <a:buChar char="*"/>
              <a:tabLst>
                <a:tab pos="133350" algn="l"/>
              </a:tabLst>
            </a:pP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nje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50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tu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prije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ret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nju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7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tu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dri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ga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1"/>
              </a:spcBef>
              <a:buFont typeface="Arial"/>
              <a:buChar char="-"/>
            </a:pPr>
            <a:endParaRPr sz="950">
              <a:latin typeface="Times New Roman"/>
              <a:cs typeface="Times New Roman"/>
            </a:endParaRPr>
          </a:p>
          <a:p>
            <a:pPr marL="131445" indent="-118745">
              <a:lnSpc>
                <a:spcPts val="1170"/>
              </a:lnSpc>
              <a:buFont typeface="Arial"/>
              <a:buChar char="*"/>
              <a:tabLst>
                <a:tab pos="132080" algn="l"/>
              </a:tabLst>
            </a:pP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ot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nje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4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estu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5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av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z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ret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nja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7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ga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1"/>
              </a:spcBef>
              <a:buFont typeface="Arial"/>
              <a:buChar char="-"/>
            </a:pPr>
            <a:endParaRPr sz="950">
              <a:latin typeface="Times New Roman"/>
              <a:cs typeface="Times New Roman"/>
            </a:endParaRPr>
          </a:p>
          <a:p>
            <a:pPr marL="131445" indent="-118745">
              <a:lnSpc>
                <a:spcPts val="1175"/>
              </a:lnSpc>
              <a:buFont typeface="Arial"/>
              <a:buChar char="*"/>
              <a:tabLst>
                <a:tab pos="132080" algn="l"/>
              </a:tabLst>
            </a:pP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orak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4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ga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4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retu</a:t>
            </a:r>
            <a:endParaRPr sz="1000">
              <a:latin typeface="Arial"/>
              <a:cs typeface="Arial"/>
            </a:endParaRPr>
          </a:p>
          <a:p>
            <a:pPr lvl="1" marL="266700" indent="-114300">
              <a:lnSpc>
                <a:spcPts val="1150"/>
              </a:lnSpc>
              <a:buFont typeface="Arial"/>
              <a:buChar char="-"/>
              <a:tabLst>
                <a:tab pos="267335" algn="l"/>
              </a:tabLst>
            </a:pP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or</a:t>
            </a:r>
            <a:r>
              <a:rPr dirty="0" sz="1000" spc="-2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7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ora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,c</a:t>
            </a:r>
            <a:r>
              <a:rPr dirty="0" sz="1000" spc="-25">
                <a:latin typeface="Arial"/>
                <a:cs typeface="Arial"/>
              </a:rPr>
              <a:t>i</a:t>
            </a:r>
            <a:r>
              <a:rPr dirty="0" sz="1000" spc="10">
                <a:latin typeface="Arial"/>
                <a:cs typeface="Arial"/>
              </a:rPr>
              <a:t>k</a:t>
            </a:r>
            <a:r>
              <a:rPr dirty="0" sz="1000" spc="-15">
                <a:latin typeface="Arial"/>
                <a:cs typeface="Arial"/>
              </a:rPr>
              <a:t>-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2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,o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raz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tu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gu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1"/>
              </a:spcBef>
              <a:buFont typeface="Arial"/>
              <a:buChar char="-"/>
            </a:pPr>
            <a:endParaRPr sz="950">
              <a:latin typeface="Times New Roman"/>
              <a:cs typeface="Times New Roman"/>
            </a:endParaRPr>
          </a:p>
          <a:p>
            <a:pPr marL="131445" indent="-118745">
              <a:lnSpc>
                <a:spcPts val="1175"/>
              </a:lnSpc>
              <a:buFont typeface="Arial"/>
              <a:buChar char="*"/>
              <a:tabLst>
                <a:tab pos="132080" algn="l"/>
              </a:tabLst>
            </a:pP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nje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4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esta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or</a:t>
            </a:r>
            <a:r>
              <a:rPr dirty="0" sz="1000" spc="-2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4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retu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50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5">
                <a:latin typeface="Arial"/>
                <a:cs typeface="Arial"/>
              </a:rPr>
              <a:t>gru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no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ru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5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om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25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2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esn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5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5">
                <a:latin typeface="Arial"/>
                <a:cs typeface="Arial"/>
              </a:rPr>
              <a:t>uru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nje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ru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lvl="1" marL="265430" indent="-113030">
              <a:lnSpc>
                <a:spcPts val="117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10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ol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7"/>
              </a:spcBef>
              <a:buFont typeface="Arial"/>
              <a:buChar char="-"/>
            </a:pPr>
            <a:endParaRPr sz="900">
              <a:latin typeface="Times New Roman"/>
              <a:cs typeface="Times New Roman"/>
            </a:endParaRPr>
          </a:p>
          <a:p>
            <a:pPr marL="131445" indent="-118745">
              <a:lnSpc>
                <a:spcPts val="1175"/>
              </a:lnSpc>
              <a:buFont typeface="Arial"/>
              <a:buChar char="*"/>
              <a:tabLst>
                <a:tab pos="132080" algn="l"/>
              </a:tabLst>
            </a:pP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bl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ng</a:t>
            </a:r>
            <a:endParaRPr sz="1000">
              <a:latin typeface="Arial"/>
              <a:cs typeface="Arial"/>
            </a:endParaRPr>
          </a:p>
          <a:p>
            <a:pPr lvl="1" marL="300355" indent="-112395">
              <a:lnSpc>
                <a:spcPts val="1150"/>
              </a:lnSpc>
              <a:buFont typeface="Arial"/>
              <a:buChar char="-"/>
              <a:tabLst>
                <a:tab pos="300990" algn="l"/>
              </a:tabLst>
            </a:pP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ak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dr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bl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g</a:t>
            </a:r>
            <a:r>
              <a:rPr dirty="0" sz="1000" spc="5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š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m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or</a:t>
            </a:r>
            <a:r>
              <a:rPr dirty="0" sz="1000" spc="-2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)(d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om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ru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)d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re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tan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or</a:t>
            </a:r>
            <a:r>
              <a:rPr dirty="0" sz="1000" spc="-2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  <a:p>
            <a:pPr lvl="1" marL="300355" indent="-112395">
              <a:lnSpc>
                <a:spcPts val="1150"/>
              </a:lnSpc>
              <a:buFont typeface="Arial"/>
              <a:buChar char="-"/>
              <a:tabLst>
                <a:tab pos="300990" algn="l"/>
              </a:tabLst>
            </a:pPr>
            <a:r>
              <a:rPr dirty="0" sz="1000" spc="-5">
                <a:latin typeface="Arial"/>
                <a:cs typeface="Arial"/>
              </a:rPr>
              <a:t>prijem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sp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>
                <a:latin typeface="Arial"/>
                <a:cs typeface="Arial"/>
              </a:rPr>
              <a:t>š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bl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retu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(d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om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25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lvl="1" marL="300355" indent="-112395">
              <a:lnSpc>
                <a:spcPts val="1175"/>
              </a:lnSpc>
              <a:buFont typeface="Arial"/>
              <a:buChar char="-"/>
              <a:tabLst>
                <a:tab pos="300990" algn="l"/>
              </a:tabLst>
            </a:pPr>
            <a:r>
              <a:rPr dirty="0" sz="1000" spc="-5">
                <a:latin typeface="Arial"/>
                <a:cs typeface="Arial"/>
              </a:rPr>
              <a:t>pro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pa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8600" y="7768199"/>
            <a:ext cx="10553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 spc="-5">
                <a:latin typeface="Arial"/>
                <a:cs typeface="Arial"/>
              </a:rPr>
              <a:t>  </a:t>
            </a:r>
            <a:r>
              <a:rPr dirty="0" sz="1000" spc="-5">
                <a:latin typeface="Arial"/>
                <a:cs typeface="Arial"/>
              </a:rPr>
              <a:t>pro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2989" y="7768199"/>
            <a:ext cx="879475" cy="589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4620" indent="-114300">
              <a:lnSpc>
                <a:spcPts val="1170"/>
              </a:lnSpc>
              <a:buFont typeface="Arial"/>
              <a:buChar char="-"/>
              <a:tabLst>
                <a:tab pos="135255" algn="l"/>
              </a:tabLst>
            </a:pPr>
            <a:r>
              <a:rPr dirty="0" sz="1000" spc="-5">
                <a:latin typeface="Arial"/>
                <a:cs typeface="Arial"/>
              </a:rPr>
              <a:t>“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pred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“</a:t>
            </a:r>
            <a:endParaRPr sz="1000">
              <a:latin typeface="Arial"/>
              <a:cs typeface="Arial"/>
            </a:endParaRPr>
          </a:p>
          <a:p>
            <a:pPr marL="127000" indent="-114300">
              <a:lnSpc>
                <a:spcPts val="1145"/>
              </a:lnSpc>
              <a:buFont typeface="Arial"/>
              <a:buChar char="-"/>
              <a:tabLst>
                <a:tab pos="127635" algn="l"/>
              </a:tabLst>
            </a:pPr>
            <a:r>
              <a:rPr dirty="0" sz="1000" spc="-15">
                <a:latin typeface="Arial"/>
                <a:cs typeface="Arial"/>
              </a:rPr>
              <a:t>“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roz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“</a:t>
            </a:r>
            <a:endParaRPr sz="1000">
              <a:latin typeface="Arial"/>
              <a:cs typeface="Arial"/>
            </a:endParaRPr>
          </a:p>
          <a:p>
            <a:pPr marL="127000" indent="-114300">
              <a:lnSpc>
                <a:spcPts val="1150"/>
              </a:lnSpc>
              <a:buFont typeface="Arial"/>
              <a:buChar char="-"/>
              <a:tabLst>
                <a:tab pos="127635" algn="l"/>
              </a:tabLst>
            </a:pPr>
            <a:r>
              <a:rPr dirty="0" sz="1000" spc="-5">
                <a:latin typeface="Arial"/>
                <a:cs typeface="Arial"/>
              </a:rPr>
              <a:t>“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đ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ret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“</a:t>
            </a:r>
            <a:endParaRPr sz="1000">
              <a:latin typeface="Arial"/>
              <a:cs typeface="Arial"/>
            </a:endParaRPr>
          </a:p>
          <a:p>
            <a:pPr marL="127000" indent="-114300">
              <a:lnSpc>
                <a:spcPts val="1175"/>
              </a:lnSpc>
              <a:buFont typeface="Arial"/>
              <a:buChar char="-"/>
              <a:tabLst>
                <a:tab pos="127635" algn="l"/>
              </a:tabLst>
            </a:pPr>
            <a:r>
              <a:rPr dirty="0" sz="1000" spc="-5">
                <a:latin typeface="Arial"/>
                <a:cs typeface="Arial"/>
              </a:rPr>
              <a:t>“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đa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“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340" y="8498195"/>
            <a:ext cx="4295140" cy="1174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005" indent="-154305">
              <a:lnSpc>
                <a:spcPts val="1175"/>
              </a:lnSpc>
              <a:buFont typeface="Arial"/>
              <a:buChar char="*"/>
              <a:tabLst>
                <a:tab pos="167640" algn="l"/>
              </a:tabLst>
            </a:pPr>
            <a:r>
              <a:rPr dirty="0" sz="1000" spc="-5">
                <a:latin typeface="Arial"/>
                <a:cs typeface="Arial"/>
              </a:rPr>
              <a:t>šut</a:t>
            </a:r>
            <a:endParaRPr sz="1000">
              <a:latin typeface="Arial"/>
              <a:cs typeface="Arial"/>
            </a:endParaRPr>
          </a:p>
          <a:p>
            <a:pPr lvl="1" marL="230504" indent="-78105">
              <a:lnSpc>
                <a:spcPts val="1145"/>
              </a:lnSpc>
              <a:buFont typeface="Arial"/>
              <a:buChar char="-"/>
              <a:tabLst>
                <a:tab pos="231140" algn="l"/>
              </a:tabLst>
            </a:pP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an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)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esn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om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ru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m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lvl="1" marL="230504" indent="-78105">
              <a:lnSpc>
                <a:spcPts val="1145"/>
              </a:lnSpc>
              <a:buFont typeface="Arial"/>
              <a:buChar char="-"/>
              <a:tabLst>
                <a:tab pos="231140" algn="l"/>
              </a:tabLst>
            </a:pP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dr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bl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ga</a:t>
            </a:r>
            <a:endParaRPr sz="1000">
              <a:latin typeface="Arial"/>
              <a:cs typeface="Arial"/>
            </a:endParaRPr>
          </a:p>
          <a:p>
            <a:pPr lvl="1" marL="230504" indent="-78105">
              <a:lnSpc>
                <a:spcPts val="1150"/>
              </a:lnSpc>
              <a:buFont typeface="Arial"/>
              <a:buChar char="-"/>
              <a:tabLst>
                <a:tab pos="231140" algn="l"/>
              </a:tabLst>
            </a:pP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retu</a:t>
            </a:r>
            <a:endParaRPr sz="1000">
              <a:latin typeface="Arial"/>
              <a:cs typeface="Arial"/>
            </a:endParaRPr>
          </a:p>
          <a:p>
            <a:pPr lvl="1" marL="230504" indent="-78105">
              <a:lnSpc>
                <a:spcPts val="1175"/>
              </a:lnSpc>
              <a:buFont typeface="Arial"/>
              <a:buChar char="-"/>
              <a:tabLst>
                <a:tab pos="231140" algn="l"/>
              </a:tabLst>
            </a:pP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dr</a:t>
            </a: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gi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ac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1"/>
              </a:spcBef>
              <a:buFont typeface="Arial"/>
              <a:buChar char="-"/>
            </a:pPr>
            <a:endParaRPr sz="950">
              <a:latin typeface="Times New Roman"/>
              <a:cs typeface="Times New Roman"/>
            </a:endParaRPr>
          </a:p>
          <a:p>
            <a:pPr marL="167005" indent="-154305">
              <a:lnSpc>
                <a:spcPts val="1175"/>
              </a:lnSpc>
              <a:buFont typeface="Arial"/>
              <a:buChar char="*"/>
              <a:tabLst>
                <a:tab pos="167640" algn="l"/>
              </a:tabLst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k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šut</a:t>
            </a:r>
            <a:endParaRPr sz="1000">
              <a:latin typeface="Arial"/>
              <a:cs typeface="Arial"/>
            </a:endParaRPr>
          </a:p>
          <a:p>
            <a:pPr lvl="1" marL="230504" indent="-78105">
              <a:lnSpc>
                <a:spcPts val="1175"/>
              </a:lnSpc>
              <a:buFont typeface="Arial"/>
              <a:buChar char="-"/>
              <a:tabLst>
                <a:tab pos="231140" algn="l"/>
              </a:tabLst>
            </a:pP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iz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bl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as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an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t,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923340" y="903087"/>
            <a:ext cx="4564380" cy="3218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0504" indent="-78105">
              <a:lnSpc>
                <a:spcPts val="1175"/>
              </a:lnSpc>
              <a:buFont typeface="Arial"/>
              <a:buChar char="-"/>
              <a:tabLst>
                <a:tab pos="231140" algn="l"/>
              </a:tabLst>
            </a:pP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et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m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tu</a:t>
            </a:r>
            <a:r>
              <a:rPr dirty="0" sz="1000" spc="-10">
                <a:latin typeface="Arial"/>
                <a:cs typeface="Arial"/>
              </a:rPr>
              <a:t>,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ta</a:t>
            </a:r>
            <a:endParaRPr sz="1000">
              <a:latin typeface="Arial"/>
              <a:cs typeface="Arial"/>
            </a:endParaRPr>
          </a:p>
          <a:p>
            <a:pPr marL="230504" indent="-78105">
              <a:lnSpc>
                <a:spcPts val="1145"/>
              </a:lnSpc>
              <a:buFont typeface="Arial"/>
              <a:buChar char="-"/>
              <a:tabLst>
                <a:tab pos="231140" algn="l"/>
              </a:tabLst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k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šut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ota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grud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g</a:t>
            </a:r>
            <a:r>
              <a:rPr dirty="0" sz="1000" spc="0">
                <a:latin typeface="Arial"/>
                <a:cs typeface="Arial"/>
              </a:rPr>
              <a:t>,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đ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230504" indent="-78105">
              <a:lnSpc>
                <a:spcPts val="1145"/>
              </a:lnSpc>
              <a:buFont typeface="Arial"/>
              <a:buChar char="-"/>
              <a:tabLst>
                <a:tab pos="231140" algn="l"/>
              </a:tabLst>
            </a:pPr>
            <a:r>
              <a:rPr dirty="0" sz="1000">
                <a:latin typeface="Arial"/>
                <a:cs typeface="Arial"/>
              </a:rPr>
              <a:t>š</a:t>
            </a:r>
            <a:r>
              <a:rPr dirty="0" sz="1000" spc="-5">
                <a:latin typeface="Arial"/>
                <a:cs typeface="Arial"/>
              </a:rPr>
              <a:t>ut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z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ora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230504" indent="-78105">
              <a:lnSpc>
                <a:spcPts val="1175"/>
              </a:lnSpc>
              <a:buFont typeface="Arial"/>
              <a:buChar char="-"/>
              <a:tabLst>
                <a:tab pos="231140" algn="l"/>
              </a:tabLst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aca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950">
              <a:latin typeface="Times New Roman"/>
              <a:cs typeface="Times New Roman"/>
            </a:endParaRPr>
          </a:p>
          <a:p>
            <a:pPr marL="201295" indent="-188595">
              <a:lnSpc>
                <a:spcPts val="1175"/>
              </a:lnSpc>
              <a:buFont typeface="Arial"/>
              <a:buChar char="*"/>
              <a:tabLst>
                <a:tab pos="201930" algn="l"/>
              </a:tabLst>
            </a:pPr>
            <a:r>
              <a:rPr dirty="0" sz="1000" spc="0">
                <a:latin typeface="Arial"/>
                <a:cs typeface="Arial"/>
              </a:rPr>
              <a:t>f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lvl="1" marL="230504" indent="-78105">
              <a:lnSpc>
                <a:spcPts val="1150"/>
              </a:lnSpc>
              <a:buFont typeface="Arial"/>
              <a:buChar char="-"/>
              <a:tabLst>
                <a:tab pos="231140" algn="l"/>
              </a:tabLst>
            </a:pPr>
            <a:r>
              <a:rPr dirty="0" sz="1000">
                <a:latin typeface="Arial"/>
                <a:cs typeface="Arial"/>
              </a:rPr>
              <a:t>š</a:t>
            </a:r>
            <a:r>
              <a:rPr dirty="0" sz="1000" spc="-5">
                <a:latin typeface="Arial"/>
                <a:cs typeface="Arial"/>
              </a:rPr>
              <a:t>uta</a:t>
            </a:r>
            <a:endParaRPr sz="1000">
              <a:latin typeface="Arial"/>
              <a:cs typeface="Arial"/>
            </a:endParaRPr>
          </a:p>
          <a:p>
            <a:pPr lvl="1" marL="230504" indent="-78105">
              <a:lnSpc>
                <a:spcPts val="1175"/>
              </a:lnSpc>
              <a:buFont typeface="Arial"/>
              <a:buChar char="-"/>
              <a:tabLst>
                <a:tab pos="231140" algn="l"/>
              </a:tabLst>
            </a:pPr>
            <a:r>
              <a:rPr dirty="0" sz="1000" spc="-5">
                <a:latin typeface="Arial"/>
                <a:cs typeface="Arial"/>
              </a:rPr>
              <a:t>pro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ora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7"/>
              </a:spcBef>
              <a:buFont typeface="Arial"/>
              <a:buChar char="-"/>
            </a:pPr>
            <a:endParaRPr sz="900">
              <a:latin typeface="Times New Roman"/>
              <a:cs typeface="Times New Roman"/>
            </a:endParaRPr>
          </a:p>
          <a:p>
            <a:pPr marL="201295" indent="-188595">
              <a:lnSpc>
                <a:spcPts val="1175"/>
              </a:lnSpc>
              <a:buFont typeface="Arial"/>
              <a:buChar char="*"/>
              <a:tabLst>
                <a:tab pos="201930" algn="l"/>
              </a:tabLst>
            </a:pP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ret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z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te</a:t>
            </a:r>
            <a:endParaRPr sz="1000">
              <a:latin typeface="Arial"/>
              <a:cs typeface="Arial"/>
            </a:endParaRPr>
          </a:p>
          <a:p>
            <a:pPr lvl="1" marL="265430" indent="-77470">
              <a:lnSpc>
                <a:spcPts val="1150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5">
                <a:latin typeface="Arial"/>
                <a:cs typeface="Arial"/>
              </a:rPr>
              <a:t>pro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tr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u</a:t>
            </a:r>
            <a:endParaRPr sz="1000">
              <a:latin typeface="Arial"/>
              <a:cs typeface="Arial"/>
            </a:endParaRPr>
          </a:p>
          <a:p>
            <a:pPr lvl="1" marL="265430" indent="-77470">
              <a:lnSpc>
                <a:spcPts val="1150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5">
                <a:latin typeface="Arial"/>
                <a:cs typeface="Arial"/>
              </a:rPr>
              <a:t>pro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pa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nju</a:t>
            </a:r>
            <a:endParaRPr sz="1000">
              <a:latin typeface="Arial"/>
              <a:cs typeface="Arial"/>
            </a:endParaRPr>
          </a:p>
          <a:p>
            <a:pPr lvl="1" marL="265430" indent="-77470">
              <a:lnSpc>
                <a:spcPts val="115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ar</a:t>
            </a:r>
            <a:r>
              <a:rPr dirty="0" sz="1000" spc="1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je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dva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era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trou</a:t>
            </a:r>
            <a:r>
              <a:rPr dirty="0" sz="1000" spc="-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u</a:t>
            </a:r>
            <a:endParaRPr sz="1000">
              <a:latin typeface="Arial"/>
              <a:cs typeface="Arial"/>
            </a:endParaRPr>
          </a:p>
          <a:p>
            <a:pPr lvl="1" marL="265430" indent="-77470">
              <a:lnSpc>
                <a:spcPts val="1150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0">
                <a:latin typeface="Arial"/>
                <a:cs typeface="Arial"/>
              </a:rPr>
              <a:t>f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nta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ret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lvl="1" marL="265430" indent="-77470">
              <a:lnSpc>
                <a:spcPts val="1170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ru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em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7"/>
              </a:spcBef>
              <a:buFont typeface="Arial"/>
              <a:buChar char="-"/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 u="heavy">
                <a:latin typeface="Arial"/>
                <a:cs typeface="Arial"/>
              </a:rPr>
              <a:t>ODB</a:t>
            </a:r>
            <a:r>
              <a:rPr dirty="0" sz="1000" spc="15" b="1" u="heavy">
                <a:latin typeface="Arial"/>
                <a:cs typeface="Arial"/>
              </a:rPr>
              <a:t>R</a:t>
            </a:r>
            <a:r>
              <a:rPr dirty="0" sz="1000" spc="-35" b="1" u="heavy">
                <a:latin typeface="Arial"/>
                <a:cs typeface="Arial"/>
              </a:rPr>
              <a:t>A</a:t>
            </a:r>
            <a:r>
              <a:rPr dirty="0" sz="1000" spc="5" b="1" u="heavy">
                <a:latin typeface="Arial"/>
                <a:cs typeface="Arial"/>
              </a:rPr>
              <a:t>N</a:t>
            </a:r>
            <a:r>
              <a:rPr dirty="0" sz="1000" spc="-10" b="1" u="heavy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950">
              <a:latin typeface="Times New Roman"/>
              <a:cs typeface="Times New Roman"/>
            </a:endParaRPr>
          </a:p>
          <a:p>
            <a:pPr lvl="1" marL="265430" indent="-77470">
              <a:lnSpc>
                <a:spcPts val="117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ž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nja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b</a:t>
            </a:r>
            <a:r>
              <a:rPr dirty="0" sz="1000" spc="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b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m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lvl="1" marL="265430" indent="-77470">
              <a:lnSpc>
                <a:spcPts val="114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or</a:t>
            </a:r>
            <a:r>
              <a:rPr dirty="0" sz="1000" spc="-2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bra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b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om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st</a:t>
            </a:r>
            <a:r>
              <a:rPr dirty="0" sz="1000" spc="-2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u</a:t>
            </a:r>
            <a:endParaRPr sz="1000">
              <a:latin typeface="Arial"/>
              <a:cs typeface="Arial"/>
            </a:endParaRPr>
          </a:p>
          <a:p>
            <a:pPr lvl="1" marL="265430" indent="-77470">
              <a:lnSpc>
                <a:spcPts val="114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b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h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ž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ai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or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lvl="1" marL="265430" indent="-77470">
              <a:lnSpc>
                <a:spcPts val="117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-5">
                <a:latin typeface="Arial"/>
                <a:cs typeface="Arial"/>
              </a:rPr>
              <a:t>pr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ak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gra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oji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ara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eln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ava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8600" y="4116060"/>
            <a:ext cx="10858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rada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ru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u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2989" y="4116060"/>
            <a:ext cx="179133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0" indent="-113030">
              <a:lnSpc>
                <a:spcPts val="1175"/>
              </a:lnSpc>
              <a:buFont typeface="Arial"/>
              <a:buChar char="-"/>
              <a:tabLst>
                <a:tab pos="127635" algn="l"/>
              </a:tabLst>
            </a:pP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ptu</a:t>
            </a:r>
            <a:endParaRPr sz="1000">
              <a:latin typeface="Arial"/>
              <a:cs typeface="Arial"/>
            </a:endParaRPr>
          </a:p>
          <a:p>
            <a:pPr marL="127000" indent="-114300">
              <a:lnSpc>
                <a:spcPts val="1150"/>
              </a:lnSpc>
              <a:buFont typeface="Arial"/>
              <a:buChar char="-"/>
              <a:tabLst>
                <a:tab pos="127635" algn="l"/>
              </a:tabLst>
            </a:pPr>
            <a:r>
              <a:rPr dirty="0" sz="1000" spc="-5">
                <a:latin typeface="Arial"/>
                <a:cs typeface="Arial"/>
              </a:rPr>
              <a:t>pril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b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90805" indent="-78105">
              <a:lnSpc>
                <a:spcPts val="1175"/>
              </a:lnSpc>
              <a:buFont typeface="Arial"/>
              <a:buChar char="-"/>
              <a:tabLst>
                <a:tab pos="90805" algn="l"/>
              </a:tabLst>
            </a:pP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spre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prije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340" y="4553448"/>
            <a:ext cx="3837304" cy="1614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0355" indent="-112395">
              <a:lnSpc>
                <a:spcPts val="1175"/>
              </a:lnSpc>
              <a:buFont typeface="Arial"/>
              <a:buChar char="-"/>
              <a:tabLst>
                <a:tab pos="300990" algn="l"/>
              </a:tabLst>
            </a:pPr>
            <a:r>
              <a:rPr dirty="0" sz="1000" spc="5">
                <a:latin typeface="Arial"/>
                <a:cs typeface="Arial"/>
              </a:rPr>
              <a:t>“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atvore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“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“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tvore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“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br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ni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st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v</a:t>
            </a:r>
            <a:endParaRPr sz="1000">
              <a:latin typeface="Arial"/>
              <a:cs typeface="Arial"/>
            </a:endParaRPr>
          </a:p>
          <a:p>
            <a:pPr marL="265430" indent="-77470">
              <a:lnSpc>
                <a:spcPts val="1175"/>
              </a:lnSpc>
              <a:buFont typeface="Arial"/>
              <a:buChar char="-"/>
              <a:tabLst>
                <a:tab pos="266065" algn="l"/>
              </a:tabLst>
            </a:pPr>
            <a:r>
              <a:rPr dirty="0" sz="1000" spc="5">
                <a:latin typeface="Arial"/>
                <a:cs typeface="Arial"/>
              </a:rPr>
              <a:t>“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tvaran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oša“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k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tu</a:t>
            </a:r>
            <a:endParaRPr sz="1000">
              <a:latin typeface="Arial"/>
              <a:cs typeface="Arial"/>
            </a:endParaRPr>
          </a:p>
          <a:p>
            <a:pPr marL="12700" marR="2313305">
              <a:lnSpc>
                <a:spcPts val="2300"/>
              </a:lnSpc>
              <a:spcBef>
                <a:spcPts val="254"/>
              </a:spcBef>
            </a:pPr>
            <a:r>
              <a:rPr dirty="0" sz="1000" spc="-5" b="1" u="heavy">
                <a:latin typeface="Arial"/>
                <a:cs typeface="Arial"/>
              </a:rPr>
              <a:t>INDI</a:t>
            </a:r>
            <a:r>
              <a:rPr dirty="0" sz="1000" spc="-15" b="1" u="heavy">
                <a:latin typeface="Arial"/>
                <a:cs typeface="Arial"/>
              </a:rPr>
              <a:t>V</a:t>
            </a:r>
            <a:r>
              <a:rPr dirty="0" sz="1000" spc="0" b="1" u="heavy">
                <a:latin typeface="Arial"/>
                <a:cs typeface="Arial"/>
              </a:rPr>
              <a:t>I</a:t>
            </a:r>
            <a:r>
              <a:rPr dirty="0" sz="1000" spc="-10" b="1" u="heavy">
                <a:latin typeface="Arial"/>
                <a:cs typeface="Arial"/>
              </a:rPr>
              <a:t>D</a:t>
            </a:r>
            <a:r>
              <a:rPr dirty="0" sz="1000" spc="5" b="1" u="heavy">
                <a:latin typeface="Arial"/>
                <a:cs typeface="Arial"/>
              </a:rPr>
              <a:t>U</a:t>
            </a:r>
            <a:r>
              <a:rPr dirty="0" sz="1000" spc="-35" b="1" u="heavy">
                <a:latin typeface="Arial"/>
                <a:cs typeface="Arial"/>
              </a:rPr>
              <a:t>A</a:t>
            </a:r>
            <a:r>
              <a:rPr dirty="0" sz="1000" spc="-10" b="1" u="heavy">
                <a:latin typeface="Arial"/>
                <a:cs typeface="Arial"/>
              </a:rPr>
              <a:t>L</a:t>
            </a:r>
            <a:r>
              <a:rPr dirty="0" sz="1000" spc="5" b="1" u="heavy">
                <a:latin typeface="Arial"/>
                <a:cs typeface="Arial"/>
              </a:rPr>
              <a:t>N</a:t>
            </a:r>
            <a:r>
              <a:rPr dirty="0" sz="1000" spc="-10" b="1" u="heavy">
                <a:latin typeface="Arial"/>
                <a:cs typeface="Arial"/>
              </a:rPr>
              <a:t>A</a:t>
            </a:r>
            <a:r>
              <a:rPr dirty="0" sz="1000" spc="-30" b="1" u="heavy">
                <a:latin typeface="Arial"/>
                <a:cs typeface="Arial"/>
              </a:rPr>
              <a:t> </a:t>
            </a:r>
            <a:r>
              <a:rPr dirty="0" sz="1000" spc="25" b="1" u="heavy">
                <a:latin typeface="Arial"/>
                <a:cs typeface="Arial"/>
              </a:rPr>
              <a:t>T</a:t>
            </a:r>
            <a:r>
              <a:rPr dirty="0" sz="1000" spc="-35" b="1" u="heavy">
                <a:latin typeface="Arial"/>
                <a:cs typeface="Arial"/>
              </a:rPr>
              <a:t>A</a:t>
            </a:r>
            <a:r>
              <a:rPr dirty="0" sz="1000" spc="-10" b="1" u="heavy">
                <a:latin typeface="Arial"/>
                <a:cs typeface="Arial"/>
              </a:rPr>
              <a:t>K</a:t>
            </a:r>
            <a:r>
              <a:rPr dirty="0" sz="1000" spc="0" b="1" u="heavy">
                <a:latin typeface="Arial"/>
                <a:cs typeface="Arial"/>
              </a:rPr>
              <a:t>T</a:t>
            </a:r>
            <a:r>
              <a:rPr dirty="0" sz="1000" spc="-5" b="1" u="heavy">
                <a:latin typeface="Arial"/>
                <a:cs typeface="Arial"/>
              </a:rPr>
              <a:t>I</a:t>
            </a:r>
            <a:r>
              <a:rPr dirty="0" sz="1000" b="1" u="heavy">
                <a:latin typeface="Arial"/>
                <a:cs typeface="Arial"/>
              </a:rPr>
              <a:t>K</a:t>
            </a:r>
            <a:r>
              <a:rPr dirty="0" sz="1000" spc="-10" b="1" u="heavy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 u="heavy">
                <a:latin typeface="Arial"/>
                <a:cs typeface="Arial"/>
              </a:rPr>
              <a:t>N</a:t>
            </a:r>
            <a:r>
              <a:rPr dirty="0" sz="1000" spc="-35" b="1" u="heavy">
                <a:latin typeface="Arial"/>
                <a:cs typeface="Arial"/>
              </a:rPr>
              <a:t>A</a:t>
            </a:r>
            <a:r>
              <a:rPr dirty="0" sz="1000" spc="0" b="1" u="heavy">
                <a:latin typeface="Arial"/>
                <a:cs typeface="Arial"/>
              </a:rPr>
              <a:t>P</a:t>
            </a:r>
            <a:r>
              <a:rPr dirty="0" sz="1000" spc="-35" b="1" u="heavy">
                <a:latin typeface="Arial"/>
                <a:cs typeface="Arial"/>
              </a:rPr>
              <a:t>A</a:t>
            </a:r>
            <a:r>
              <a:rPr dirty="0" sz="1000" spc="-10" b="1" u="heavy">
                <a:latin typeface="Arial"/>
                <a:cs typeface="Arial"/>
              </a:rPr>
              <a:t>D</a:t>
            </a:r>
            <a:r>
              <a:rPr dirty="0" sz="1000" spc="10" b="1" u="heavy">
                <a:latin typeface="Arial"/>
                <a:cs typeface="Arial"/>
              </a:rPr>
              <a:t> </a:t>
            </a:r>
            <a:r>
              <a:rPr dirty="0" sz="1000" spc="-10" b="1" u="heavy">
                <a:latin typeface="Arial"/>
                <a:cs typeface="Arial"/>
              </a:rPr>
              <a:t>I ODB</a:t>
            </a:r>
            <a:r>
              <a:rPr dirty="0" sz="1000" spc="15" b="1" u="heavy">
                <a:latin typeface="Arial"/>
                <a:cs typeface="Arial"/>
              </a:rPr>
              <a:t>R</a:t>
            </a:r>
            <a:r>
              <a:rPr dirty="0" sz="1000" spc="-35" b="1" u="heavy">
                <a:latin typeface="Arial"/>
                <a:cs typeface="Arial"/>
              </a:rPr>
              <a:t>A</a:t>
            </a:r>
            <a:r>
              <a:rPr dirty="0" sz="1000" spc="5" b="1" u="heavy">
                <a:latin typeface="Arial"/>
                <a:cs typeface="Arial"/>
              </a:rPr>
              <a:t>N</a:t>
            </a:r>
            <a:r>
              <a:rPr dirty="0" sz="1000" spc="-10" b="1" u="heavy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  <a:spcBef>
                <a:spcPts val="840"/>
              </a:spcBef>
            </a:pP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dri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ng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prodo</a:t>
            </a:r>
            <a:r>
              <a:rPr dirty="0" sz="1000" spc="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om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+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pro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gr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ača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tra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tr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55"/>
              </a:spcBef>
            </a:pP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+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ar</a:t>
            </a:r>
            <a:r>
              <a:rPr dirty="0" sz="1000" spc="1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retu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os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av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Č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ro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a,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ost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re</a:t>
            </a:r>
            <a:r>
              <a:rPr dirty="0" sz="1000">
                <a:latin typeface="Arial"/>
                <a:cs typeface="Arial"/>
              </a:rPr>
              <a:t>š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340" y="6597386"/>
            <a:ext cx="5181600" cy="2929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 u="heavy">
                <a:latin typeface="Arial"/>
                <a:cs typeface="Arial"/>
              </a:rPr>
              <a:t>GRUP</a:t>
            </a:r>
            <a:r>
              <a:rPr dirty="0" sz="1000" spc="5" b="1" u="heavy">
                <a:latin typeface="Arial"/>
                <a:cs typeface="Arial"/>
              </a:rPr>
              <a:t>N</a:t>
            </a:r>
            <a:r>
              <a:rPr dirty="0" sz="1000" spc="-10" b="1" u="heavy">
                <a:latin typeface="Arial"/>
                <a:cs typeface="Arial"/>
              </a:rPr>
              <a:t>A</a:t>
            </a:r>
            <a:r>
              <a:rPr dirty="0" sz="1000" spc="-30" b="1" u="heavy">
                <a:latin typeface="Arial"/>
                <a:cs typeface="Arial"/>
              </a:rPr>
              <a:t> </a:t>
            </a:r>
            <a:r>
              <a:rPr dirty="0" sz="1000" spc="15" b="1" u="heavy">
                <a:latin typeface="Arial"/>
                <a:cs typeface="Arial"/>
              </a:rPr>
              <a:t>T</a:t>
            </a:r>
            <a:r>
              <a:rPr dirty="0" sz="1000" spc="-35" b="1" u="heavy">
                <a:latin typeface="Arial"/>
                <a:cs typeface="Arial"/>
              </a:rPr>
              <a:t>A</a:t>
            </a:r>
            <a:r>
              <a:rPr dirty="0" sz="1000" spc="-10" b="1" u="heavy">
                <a:latin typeface="Arial"/>
                <a:cs typeface="Arial"/>
              </a:rPr>
              <a:t>K</a:t>
            </a:r>
            <a:r>
              <a:rPr dirty="0" sz="1000" spc="0" b="1" u="heavy">
                <a:latin typeface="Arial"/>
                <a:cs typeface="Arial"/>
              </a:rPr>
              <a:t>T</a:t>
            </a:r>
            <a:r>
              <a:rPr dirty="0" sz="1000" spc="-5" b="1" u="heavy">
                <a:latin typeface="Arial"/>
                <a:cs typeface="Arial"/>
              </a:rPr>
              <a:t>I</a:t>
            </a:r>
            <a:r>
              <a:rPr dirty="0" sz="1000" spc="5" b="1" u="heavy">
                <a:latin typeface="Arial"/>
                <a:cs typeface="Arial"/>
              </a:rPr>
              <a:t>K</a:t>
            </a:r>
            <a:r>
              <a:rPr dirty="0" sz="1000" spc="-10" b="1" u="heavy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 u="heavy">
                <a:latin typeface="Arial"/>
                <a:cs typeface="Arial"/>
              </a:rPr>
              <a:t>Napad i odb</a:t>
            </a:r>
            <a:r>
              <a:rPr dirty="0" sz="1000" b="1" u="heavy">
                <a:latin typeface="Arial"/>
                <a:cs typeface="Arial"/>
              </a:rPr>
              <a:t>r</a:t>
            </a:r>
            <a:r>
              <a:rPr dirty="0" sz="1000" spc="-10" b="1" u="heavy">
                <a:latin typeface="Arial"/>
                <a:cs typeface="Arial"/>
              </a:rPr>
              <a:t>ana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175"/>
              </a:lnSpc>
            </a:pP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L="12700" marR="2853055">
              <a:lnSpc>
                <a:spcPts val="1150"/>
              </a:lnSpc>
              <a:spcBef>
                <a:spcPts val="55"/>
              </a:spcBef>
            </a:pP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pro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gra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oriš</a:t>
            </a:r>
            <a:r>
              <a:rPr dirty="0" sz="1000">
                <a:latin typeface="Arial"/>
                <a:cs typeface="Arial"/>
              </a:rPr>
              <a:t>ć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+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3,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4</a:t>
            </a:r>
            <a:r>
              <a:rPr dirty="0" sz="1000" spc="-5">
                <a:latin typeface="Arial"/>
                <a:cs typeface="Arial"/>
              </a:rPr>
              <a:t>:3,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4</a:t>
            </a:r>
            <a:r>
              <a:rPr dirty="0" sz="1000" spc="-5">
                <a:latin typeface="Arial"/>
                <a:cs typeface="Arial"/>
              </a:rPr>
              <a:t>:4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dirty="0" sz="1000" spc="-10">
                <a:latin typeface="Arial"/>
                <a:cs typeface="Arial"/>
              </a:rPr>
              <a:t>Bl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–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tra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e,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uče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na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gra</a:t>
            </a:r>
            <a:r>
              <a:rPr dirty="0" sz="1000" spc="5">
                <a:latin typeface="Arial"/>
                <a:cs typeface="Arial"/>
              </a:rPr>
              <a:t>č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tom</a:t>
            </a:r>
            <a:endParaRPr sz="1000">
              <a:latin typeface="Arial"/>
              <a:cs typeface="Arial"/>
            </a:endParaRPr>
          </a:p>
          <a:p>
            <a:pPr marL="12700" marR="1921510">
              <a:lnSpc>
                <a:spcPts val="1140"/>
              </a:lnSpc>
              <a:spcBef>
                <a:spcPts val="65"/>
              </a:spcBef>
            </a:pPr>
            <a:r>
              <a:rPr dirty="0" sz="1000" spc="-10">
                <a:latin typeface="Arial"/>
                <a:cs typeface="Arial"/>
              </a:rPr>
              <a:t>Od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–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ti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se,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pre</a:t>
            </a: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e,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dvaja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e,ro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ac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ni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saradnji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 u="heavy">
                <a:latin typeface="Arial"/>
                <a:cs typeface="Arial"/>
              </a:rPr>
              <a:t>K</a:t>
            </a:r>
            <a:r>
              <a:rPr dirty="0" sz="1000" spc="-5" b="1" u="heavy">
                <a:latin typeface="Arial"/>
                <a:cs typeface="Arial"/>
              </a:rPr>
              <a:t>O</a:t>
            </a:r>
            <a:r>
              <a:rPr dirty="0" sz="1000" spc="-10" b="1" u="heavy">
                <a:latin typeface="Arial"/>
                <a:cs typeface="Arial"/>
              </a:rPr>
              <a:t>L</a:t>
            </a:r>
            <a:r>
              <a:rPr dirty="0" sz="1000" spc="-15" b="1" u="heavy">
                <a:latin typeface="Arial"/>
                <a:cs typeface="Arial"/>
              </a:rPr>
              <a:t>E</a:t>
            </a:r>
            <a:r>
              <a:rPr dirty="0" sz="1000" spc="-10" b="1" u="heavy">
                <a:latin typeface="Arial"/>
                <a:cs typeface="Arial"/>
              </a:rPr>
              <a:t>K</a:t>
            </a:r>
            <a:r>
              <a:rPr dirty="0" sz="1000" spc="0" b="1" u="heavy">
                <a:latin typeface="Arial"/>
                <a:cs typeface="Arial"/>
              </a:rPr>
              <a:t>T</a:t>
            </a:r>
            <a:r>
              <a:rPr dirty="0" sz="1000" spc="-5" b="1" u="heavy">
                <a:latin typeface="Arial"/>
                <a:cs typeface="Arial"/>
              </a:rPr>
              <a:t>I</a:t>
            </a:r>
            <a:r>
              <a:rPr dirty="0" sz="1000" spc="-15" b="1" u="heavy">
                <a:latin typeface="Arial"/>
                <a:cs typeface="Arial"/>
              </a:rPr>
              <a:t>V</a:t>
            </a:r>
            <a:r>
              <a:rPr dirty="0" sz="1000" spc="5" b="1" u="heavy">
                <a:latin typeface="Arial"/>
                <a:cs typeface="Arial"/>
              </a:rPr>
              <a:t>N</a:t>
            </a:r>
            <a:r>
              <a:rPr dirty="0" sz="1000" spc="-10" b="1" u="heavy">
                <a:latin typeface="Arial"/>
                <a:cs typeface="Arial"/>
              </a:rPr>
              <a:t>A</a:t>
            </a:r>
            <a:r>
              <a:rPr dirty="0" sz="1000" spc="-30" b="1" u="heavy">
                <a:latin typeface="Arial"/>
                <a:cs typeface="Arial"/>
              </a:rPr>
              <a:t> </a:t>
            </a:r>
            <a:r>
              <a:rPr dirty="0" sz="1000" spc="15" b="1" u="heavy">
                <a:latin typeface="Arial"/>
                <a:cs typeface="Arial"/>
              </a:rPr>
              <a:t>T</a:t>
            </a:r>
            <a:r>
              <a:rPr dirty="0" sz="1000" spc="-35" b="1" u="heavy">
                <a:latin typeface="Arial"/>
                <a:cs typeface="Arial"/>
              </a:rPr>
              <a:t>A</a:t>
            </a:r>
            <a:r>
              <a:rPr dirty="0" sz="1000" spc="-10" b="1" u="heavy">
                <a:latin typeface="Arial"/>
                <a:cs typeface="Arial"/>
              </a:rPr>
              <a:t>K</a:t>
            </a:r>
            <a:r>
              <a:rPr dirty="0" sz="1000" spc="0" b="1" u="heavy">
                <a:latin typeface="Arial"/>
                <a:cs typeface="Arial"/>
              </a:rPr>
              <a:t>T</a:t>
            </a:r>
            <a:r>
              <a:rPr dirty="0" sz="1000" spc="-5" b="1" u="heavy">
                <a:latin typeface="Arial"/>
                <a:cs typeface="Arial"/>
              </a:rPr>
              <a:t>I</a:t>
            </a:r>
            <a:r>
              <a:rPr dirty="0" sz="1000" spc="5" b="1" u="heavy">
                <a:latin typeface="Arial"/>
                <a:cs typeface="Arial"/>
              </a:rPr>
              <a:t>K</a:t>
            </a:r>
            <a:r>
              <a:rPr dirty="0" sz="1000" spc="-10" b="1" u="heavy">
                <a:latin typeface="Arial"/>
                <a:cs typeface="Arial"/>
              </a:rPr>
              <a:t>A</a:t>
            </a:r>
            <a:r>
              <a:rPr dirty="0" sz="1000" spc="-30" b="1" u="heavy">
                <a:latin typeface="Arial"/>
                <a:cs typeface="Arial"/>
              </a:rPr>
              <a:t> </a:t>
            </a:r>
            <a:r>
              <a:rPr dirty="0" sz="1000" spc="5" b="1" u="heavy">
                <a:latin typeface="Arial"/>
                <a:cs typeface="Arial"/>
              </a:rPr>
              <a:t>N</a:t>
            </a:r>
            <a:r>
              <a:rPr dirty="0" sz="1000" spc="-25" b="1" u="heavy">
                <a:latin typeface="Arial"/>
                <a:cs typeface="Arial"/>
              </a:rPr>
              <a:t>A</a:t>
            </a:r>
            <a:r>
              <a:rPr dirty="0" sz="1000" spc="0" b="1" u="heavy">
                <a:latin typeface="Arial"/>
                <a:cs typeface="Arial"/>
              </a:rPr>
              <a:t>P</a:t>
            </a:r>
            <a:r>
              <a:rPr dirty="0" sz="1000" spc="-35" b="1" u="heavy">
                <a:latin typeface="Arial"/>
                <a:cs typeface="Arial"/>
              </a:rPr>
              <a:t>A</a:t>
            </a:r>
            <a:r>
              <a:rPr dirty="0" sz="1000" spc="5" b="1" u="heavy">
                <a:latin typeface="Arial"/>
                <a:cs typeface="Arial"/>
              </a:rPr>
              <a:t>D</a:t>
            </a:r>
            <a:r>
              <a:rPr dirty="0" sz="1000" spc="-10" b="1" u="heavy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950">
              <a:latin typeface="Times New Roman"/>
              <a:cs typeface="Times New Roman"/>
            </a:endParaRPr>
          </a:p>
          <a:p>
            <a:pPr marL="370205" indent="-112395">
              <a:lnSpc>
                <a:spcPts val="1175"/>
              </a:lnSpc>
              <a:buFont typeface="Arial"/>
              <a:buChar char="-"/>
              <a:tabLst>
                <a:tab pos="370840" algn="l"/>
              </a:tabLst>
            </a:pP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3</a:t>
            </a:r>
            <a:r>
              <a:rPr dirty="0" sz="1000" spc="0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4,5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gra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dr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bl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om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370205" indent="-112395">
              <a:lnSpc>
                <a:spcPts val="1145"/>
              </a:lnSpc>
              <a:buFont typeface="Arial"/>
              <a:buChar char="-"/>
              <a:tabLst>
                <a:tab pos="370840" algn="l"/>
              </a:tabLst>
            </a:pP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–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ret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5">
                <a:latin typeface="Arial"/>
                <a:cs typeface="Arial"/>
              </a:rPr>
              <a:t>č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šut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dstoja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370205" indent="-112395">
              <a:lnSpc>
                <a:spcPts val="1140"/>
              </a:lnSpc>
              <a:buFont typeface="Arial"/>
              <a:buChar char="-"/>
              <a:tabLst>
                <a:tab pos="370840" algn="l"/>
              </a:tabLst>
            </a:pP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ni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i-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 spc="0">
                <a:latin typeface="Arial"/>
                <a:cs typeface="Arial"/>
              </a:rPr>
              <a:t>f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ex,n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0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otiv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pre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dirty="0" sz="1000" spc="-10" b="1" u="heavy">
                <a:latin typeface="Arial"/>
                <a:cs typeface="Arial"/>
              </a:rPr>
              <a:t>ODB</a:t>
            </a:r>
            <a:r>
              <a:rPr dirty="0" sz="1000" spc="15" b="1" u="heavy">
                <a:latin typeface="Arial"/>
                <a:cs typeface="Arial"/>
              </a:rPr>
              <a:t>R</a:t>
            </a:r>
            <a:r>
              <a:rPr dirty="0" sz="1000" spc="-35" b="1" u="heavy">
                <a:latin typeface="Arial"/>
                <a:cs typeface="Arial"/>
              </a:rPr>
              <a:t>A</a:t>
            </a:r>
            <a:r>
              <a:rPr dirty="0" sz="1000" spc="5" b="1" u="heavy">
                <a:latin typeface="Arial"/>
                <a:cs typeface="Arial"/>
              </a:rPr>
              <a:t>N</a:t>
            </a:r>
            <a:r>
              <a:rPr dirty="0" sz="1000" spc="-10" b="1" u="heavy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950">
              <a:latin typeface="Times New Roman"/>
              <a:cs typeface="Times New Roman"/>
            </a:endParaRPr>
          </a:p>
          <a:p>
            <a:pPr marL="271780" indent="-83820">
              <a:lnSpc>
                <a:spcPts val="1175"/>
              </a:lnSpc>
              <a:buFont typeface="Arial"/>
              <a:buChar char="*"/>
              <a:tabLst>
                <a:tab pos="272415" algn="l"/>
              </a:tabLst>
            </a:pPr>
            <a:r>
              <a:rPr dirty="0" sz="1000" spc="-5">
                <a:latin typeface="Arial"/>
                <a:cs typeface="Arial"/>
              </a:rPr>
              <a:t>“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ek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č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a“</a:t>
            </a:r>
            <a:endParaRPr sz="1000">
              <a:latin typeface="Arial"/>
              <a:cs typeface="Arial"/>
            </a:endParaRPr>
          </a:p>
          <a:p>
            <a:pPr marL="307975" indent="-120014">
              <a:lnSpc>
                <a:spcPts val="1175"/>
              </a:lnSpc>
              <a:buFont typeface="Arial"/>
              <a:buChar char="*"/>
              <a:tabLst>
                <a:tab pos="308610" algn="l"/>
              </a:tabLst>
            </a:pPr>
            <a:r>
              <a:rPr dirty="0" sz="1000" spc="-5">
                <a:latin typeface="Arial"/>
                <a:cs typeface="Arial"/>
              </a:rPr>
              <a:t>pre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40" y="901563"/>
            <a:ext cx="3830320" cy="1028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428115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N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b="1">
                <a:latin typeface="Arial"/>
                <a:cs typeface="Arial"/>
              </a:rPr>
              <a:t>D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L</a:t>
            </a:r>
            <a:r>
              <a:rPr dirty="0" sz="1000" spc="5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b="1">
                <a:latin typeface="Arial"/>
                <a:cs typeface="Arial"/>
              </a:rPr>
              <a:t>l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podne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–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R.1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1426210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Uvo</a:t>
            </a:r>
            <a:r>
              <a:rPr dirty="0" sz="1000" spc="-5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n</a:t>
            </a:r>
            <a:r>
              <a:rPr dirty="0" sz="1000" spc="-5" b="1" i="1" u="heavy">
                <a:latin typeface="Arial"/>
                <a:cs typeface="Arial"/>
              </a:rPr>
              <a:t>o</a:t>
            </a:r>
            <a:r>
              <a:rPr dirty="0" sz="1000" spc="-5" b="1" i="1" u="heavy">
                <a:latin typeface="Arial"/>
                <a:cs typeface="Arial"/>
              </a:rPr>
              <a:t>-p</a:t>
            </a:r>
            <a:r>
              <a:rPr dirty="0" sz="1000" spc="-10" b="1" i="1" u="heavy">
                <a:latin typeface="Arial"/>
                <a:cs typeface="Arial"/>
              </a:rPr>
              <a:t>r</a:t>
            </a:r>
            <a:r>
              <a:rPr dirty="0" sz="1000" spc="-5" b="1" i="1" u="heavy">
                <a:latin typeface="Arial"/>
                <a:cs typeface="Arial"/>
              </a:rPr>
              <a:t>ipremni </a:t>
            </a:r>
            <a:r>
              <a:rPr dirty="0" sz="1000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30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1</a:t>
            </a:r>
            <a:r>
              <a:rPr dirty="0" sz="1000" spc="-5" b="1">
                <a:latin typeface="Arial"/>
                <a:cs typeface="Arial"/>
              </a:rPr>
              <a:t>.</a:t>
            </a:r>
            <a:r>
              <a:rPr dirty="0" sz="1000" b="1">
                <a:latin typeface="Arial"/>
                <a:cs typeface="Arial"/>
              </a:rPr>
              <a:t>  </a:t>
            </a:r>
            <a:r>
              <a:rPr dirty="0" sz="1000" spc="13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2:0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–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b="1">
                <a:latin typeface="Arial"/>
                <a:cs typeface="Arial"/>
              </a:rPr>
              <a:t>z</a:t>
            </a:r>
            <a:r>
              <a:rPr dirty="0" sz="1000" spc="-10" b="1">
                <a:latin typeface="Arial"/>
                <a:cs typeface="Arial"/>
              </a:rPr>
              <a:t>du</a:t>
            </a:r>
            <a:r>
              <a:rPr dirty="0" sz="1000" b="1">
                <a:latin typeface="Arial"/>
                <a:cs typeface="Arial"/>
              </a:rPr>
              <a:t>ž</a:t>
            </a:r>
            <a:r>
              <a:rPr dirty="0" sz="1000" spc="-5" b="1">
                <a:latin typeface="Arial"/>
                <a:cs typeface="Arial"/>
              </a:rPr>
              <a:t>noj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polo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ini,dupli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pas</a:t>
            </a:r>
            <a:r>
              <a:rPr dirty="0" sz="1000" spc="-10" b="1">
                <a:latin typeface="Arial"/>
                <a:cs typeface="Arial"/>
              </a:rPr>
              <a:t>,</a:t>
            </a:r>
            <a:r>
              <a:rPr dirty="0" sz="1000" spc="-10" b="1">
                <a:latin typeface="Arial"/>
                <a:cs typeface="Arial"/>
              </a:rPr>
              <a:t>kont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</a:t>
            </a:r>
            <a:r>
              <a:rPr dirty="0" sz="1000" spc="3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-10" b="1">
                <a:latin typeface="Arial"/>
                <a:cs typeface="Arial"/>
              </a:rPr>
              <a:t>sl.1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4007856"/>
            <a:ext cx="3482340" cy="1319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715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 startAt="2"/>
              <a:tabLst>
                <a:tab pos="188595" algn="l"/>
              </a:tabLst>
            </a:pPr>
            <a:r>
              <a:rPr dirty="0" sz="1000" spc="-10" b="1">
                <a:latin typeface="Arial"/>
                <a:cs typeface="Arial"/>
              </a:rPr>
              <a:t>Razgiba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ezanje.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 startAt="2"/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 startAt="2"/>
            </a:pPr>
            <a:endParaRPr sz="950">
              <a:latin typeface="Times New Roman"/>
              <a:cs typeface="Times New Roman"/>
            </a:endParaRPr>
          </a:p>
          <a:p>
            <a:pPr marL="2242185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Gla</a:t>
            </a:r>
            <a:r>
              <a:rPr dirty="0" sz="1000" spc="-15" b="1" i="1" u="heavy">
                <a:latin typeface="Arial"/>
                <a:cs typeface="Arial"/>
              </a:rPr>
              <a:t>v</a:t>
            </a:r>
            <a:r>
              <a:rPr dirty="0" sz="1000" spc="-5" b="1" i="1" u="heavy">
                <a:latin typeface="Arial"/>
                <a:cs typeface="Arial"/>
              </a:rPr>
              <a:t>ni deo</a:t>
            </a:r>
            <a:r>
              <a:rPr dirty="0" sz="1000" spc="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80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9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 startAt="3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1:1-iz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sti</a:t>
            </a:r>
            <a:r>
              <a:rPr dirty="0" sz="1000" b="1">
                <a:latin typeface="Arial"/>
                <a:cs typeface="Arial"/>
              </a:rPr>
              <a:t>z</a:t>
            </a:r>
            <a:r>
              <a:rPr dirty="0" sz="1000" spc="-10" b="1">
                <a:latin typeface="Arial"/>
                <a:cs typeface="Arial"/>
              </a:rPr>
              <a:t>an</a:t>
            </a:r>
            <a:r>
              <a:rPr dirty="0" sz="1000" spc="0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–</a:t>
            </a:r>
            <a:r>
              <a:rPr dirty="0" sz="1000" spc="-10" b="1">
                <a:latin typeface="Arial"/>
                <a:cs typeface="Arial"/>
              </a:rPr>
              <a:t>sl.2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40" y="7175363"/>
            <a:ext cx="2812415" cy="441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5244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4.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2:1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lom,za</a:t>
            </a:r>
            <a:r>
              <a:rPr dirty="0" sz="1000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apada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b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ane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-s</a:t>
            </a:r>
            <a:r>
              <a:rPr dirty="0" sz="1000" b="1">
                <a:latin typeface="Arial"/>
                <a:cs typeface="Arial"/>
              </a:rPr>
              <a:t>l</a:t>
            </a:r>
            <a:r>
              <a:rPr dirty="0" sz="1000" spc="-5" b="1">
                <a:latin typeface="Arial"/>
                <a:cs typeface="Arial"/>
              </a:rPr>
              <a:t>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2885" y="9464665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4589" y="2214879"/>
            <a:ext cx="3057525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5989" y="7755889"/>
            <a:ext cx="2905125" cy="170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5989" y="5466079"/>
            <a:ext cx="2903855" cy="1704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2068947"/>
            <a:ext cx="30264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5.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2:2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20" b="1">
                <a:latin typeface="Arial"/>
                <a:cs typeface="Arial"/>
              </a:rPr>
              <a:t>+</a:t>
            </a:r>
            <a:r>
              <a:rPr dirty="0" sz="1000" spc="-10" b="1">
                <a:latin typeface="Arial"/>
                <a:cs typeface="Arial"/>
              </a:rPr>
              <a:t>1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lo</a:t>
            </a:r>
            <a:r>
              <a:rPr dirty="0" sz="1000" spc="0" b="1">
                <a:latin typeface="Arial"/>
                <a:cs typeface="Arial"/>
              </a:rPr>
              <a:t>m</a:t>
            </a:r>
            <a:r>
              <a:rPr dirty="0" sz="1000" spc="-5" b="1">
                <a:latin typeface="Arial"/>
                <a:cs typeface="Arial"/>
              </a:rPr>
              <a:t>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zada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ane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5" b="1">
                <a:latin typeface="Arial"/>
                <a:cs typeface="Arial"/>
              </a:rPr>
              <a:t>-</a:t>
            </a:r>
            <a:r>
              <a:rPr dirty="0" sz="1000" spc="-10" b="1">
                <a:latin typeface="Arial"/>
                <a:cs typeface="Arial"/>
              </a:rPr>
              <a:t>sl</a:t>
            </a:r>
            <a:r>
              <a:rPr dirty="0" sz="1000" spc="-5" b="1">
                <a:latin typeface="Arial"/>
                <a:cs typeface="Arial"/>
              </a:rPr>
              <a:t>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4204452"/>
            <a:ext cx="206502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1699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.4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6.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5:0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kont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5" b="1">
                <a:latin typeface="Arial"/>
                <a:cs typeface="Arial"/>
              </a:rPr>
              <a:t>apad,pri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ipi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sl.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40" y="6484610"/>
            <a:ext cx="3945890" cy="1320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03505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95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 startAt="7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5:5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spc="0" b="1">
                <a:latin typeface="Arial"/>
                <a:cs typeface="Arial"/>
              </a:rPr>
              <a:t>l</a:t>
            </a:r>
            <a:r>
              <a:rPr dirty="0" sz="1000" spc="-10" b="1">
                <a:latin typeface="Arial"/>
                <a:cs typeface="Arial"/>
              </a:rPr>
              <a:t>azak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g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me,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spo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b="1">
                <a:latin typeface="Arial"/>
                <a:cs typeface="Arial"/>
              </a:rPr>
              <a:t>z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ij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ma,bez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blok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 startAt="7"/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  <a:buFont typeface="Arial"/>
              <a:buAutoNum type="arabicPeriod" startAt="7"/>
            </a:pPr>
            <a:endParaRPr sz="950">
              <a:latin typeface="Times New Roman"/>
              <a:cs typeface="Times New Roman"/>
            </a:endParaRPr>
          </a:p>
          <a:p>
            <a:pPr marL="2228850">
              <a:lnSpc>
                <a:spcPct val="100000"/>
              </a:lnSpc>
            </a:pPr>
            <a:r>
              <a:rPr dirty="0" sz="1000" spc="-28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Z</a:t>
            </a:r>
            <a:r>
              <a:rPr dirty="0" sz="1000" spc="-28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a</a:t>
            </a:r>
            <a:r>
              <a:rPr dirty="0" sz="1000" spc="-10" b="1" i="1" u="heavy">
                <a:latin typeface="Arial"/>
                <a:cs typeface="Arial"/>
              </a:rPr>
              <a:t>vr</a:t>
            </a:r>
            <a:r>
              <a:rPr dirty="0" sz="1000" spc="-5" b="1" i="1" u="heavy">
                <a:latin typeface="Arial"/>
                <a:cs typeface="Arial"/>
              </a:rPr>
              <a:t>šni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deo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10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b="1" i="1" u="heavy">
                <a:latin typeface="Arial"/>
                <a:cs typeface="Arial"/>
              </a:rPr>
              <a:t>m</a:t>
            </a:r>
            <a:r>
              <a:rPr dirty="0" sz="1000" spc="-5" b="1" i="1" u="heavy">
                <a:latin typeface="Arial"/>
                <a:cs typeface="Arial"/>
              </a:rPr>
              <a:t>in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>
              <a:latin typeface="Times New Roman"/>
              <a:cs typeface="Times New Roman"/>
            </a:endParaRPr>
          </a:p>
          <a:p>
            <a:pPr marL="152400" indent="-139700">
              <a:lnSpc>
                <a:spcPct val="100000"/>
              </a:lnSpc>
              <a:buFont typeface="Arial"/>
              <a:buAutoNum type="arabicPeriod" startAt="8"/>
              <a:tabLst>
                <a:tab pos="153035" algn="l"/>
              </a:tabLst>
            </a:pP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lo</a:t>
            </a:r>
            <a:r>
              <a:rPr dirty="0" sz="1000" spc="-5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odna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10" b="1">
                <a:latin typeface="Arial"/>
                <a:cs typeface="Arial"/>
              </a:rPr>
              <a:t>an</a:t>
            </a:r>
            <a:r>
              <a:rPr dirty="0" sz="1000" spc="0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5989" y="4785994"/>
            <a:ext cx="2882265" cy="1692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5989" y="2506979"/>
            <a:ext cx="2882265" cy="1692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2654163"/>
            <a:ext cx="5697855" cy="2051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651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ON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b="1">
                <a:latin typeface="Arial"/>
                <a:cs typeface="Arial"/>
              </a:rPr>
              <a:t>D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L</a:t>
            </a:r>
            <a:r>
              <a:rPr dirty="0" sz="1000" spc="5" b="1">
                <a:latin typeface="Arial"/>
                <a:cs typeface="Arial"/>
              </a:rPr>
              <a:t>J</a:t>
            </a:r>
            <a:r>
              <a:rPr dirty="0" sz="1000" spc="-3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pre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dn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BR.2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15875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Uvo</a:t>
            </a:r>
            <a:r>
              <a:rPr dirty="0" sz="1000" spc="-5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n</a:t>
            </a:r>
            <a:r>
              <a:rPr dirty="0" sz="1000" spc="-5" b="1" i="1" u="heavy">
                <a:latin typeface="Arial"/>
                <a:cs typeface="Arial"/>
              </a:rPr>
              <a:t>o</a:t>
            </a:r>
            <a:r>
              <a:rPr dirty="0" sz="1000" spc="-5" b="1" i="1" u="heavy">
                <a:latin typeface="Arial"/>
                <a:cs typeface="Arial"/>
              </a:rPr>
              <a:t>-p</a:t>
            </a:r>
            <a:r>
              <a:rPr dirty="0" sz="1000" spc="-10" b="1" i="1" u="heavy">
                <a:latin typeface="Arial"/>
                <a:cs typeface="Arial"/>
              </a:rPr>
              <a:t>r</a:t>
            </a:r>
            <a:r>
              <a:rPr dirty="0" sz="1000" spc="-5" b="1" i="1" u="heavy">
                <a:latin typeface="Arial"/>
                <a:cs typeface="Arial"/>
              </a:rPr>
              <a:t>ipremni </a:t>
            </a:r>
            <a:r>
              <a:rPr dirty="0" sz="1000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30 </a:t>
            </a:r>
            <a:r>
              <a:rPr dirty="0" sz="1000" spc="-10" b="1" i="1" u="heavy">
                <a:latin typeface="Arial"/>
                <a:cs typeface="Arial"/>
              </a:rPr>
              <a:t>min.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175"/>
              </a:lnSpc>
            </a:pPr>
            <a:r>
              <a:rPr dirty="0" sz="1000" spc="-5" b="1">
                <a:latin typeface="Arial"/>
                <a:cs typeface="Arial"/>
              </a:rPr>
              <a:t>1.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3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ciona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lin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0" b="1">
                <a:latin typeface="Arial"/>
                <a:cs typeface="Arial"/>
              </a:rPr>
              <a:t>l</a:t>
            </a:r>
            <a:r>
              <a:rPr dirty="0" sz="1000" spc="-10" b="1">
                <a:latin typeface="Arial"/>
                <a:cs typeface="Arial"/>
              </a:rPr>
              <a:t>em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nta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tehni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a,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0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janta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1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-10" b="1">
                <a:latin typeface="Arial"/>
                <a:cs typeface="Arial"/>
              </a:rPr>
              <a:t>sl.</a:t>
            </a:r>
            <a:r>
              <a:rPr dirty="0" sz="1000" spc="-5" b="1">
                <a:latin typeface="Arial"/>
                <a:cs typeface="Arial"/>
              </a:rPr>
              <a:t>1,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an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2</a:t>
            </a:r>
            <a:r>
              <a:rPr dirty="0" sz="1000" spc="-5" b="1">
                <a:latin typeface="Arial"/>
                <a:cs typeface="Arial"/>
              </a:rPr>
              <a:t>-s</a:t>
            </a:r>
            <a:r>
              <a:rPr dirty="0" sz="1000" b="1">
                <a:latin typeface="Arial"/>
                <a:cs typeface="Arial"/>
              </a:rPr>
              <a:t>l</a:t>
            </a:r>
            <a:r>
              <a:rPr dirty="0" sz="1000" spc="-5" b="1">
                <a:latin typeface="Arial"/>
                <a:cs typeface="Arial"/>
              </a:rPr>
              <a:t>.2</a:t>
            </a:r>
            <a:endParaRPr sz="1000">
              <a:latin typeface="Arial"/>
              <a:cs typeface="Arial"/>
            </a:endParaRPr>
          </a:p>
          <a:p>
            <a:pPr marL="12700" marR="90805">
              <a:lnSpc>
                <a:spcPts val="1150"/>
              </a:lnSpc>
              <a:spcBef>
                <a:spcPts val="55"/>
              </a:spcBef>
            </a:pPr>
            <a:r>
              <a:rPr dirty="0" sz="1000" spc="-1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ij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nta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1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diže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uku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z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pr</a:t>
            </a:r>
            <a:r>
              <a:rPr dirty="0" sz="100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jem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lopte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5" b="1">
                <a:latin typeface="Arial"/>
                <a:cs typeface="Arial"/>
              </a:rPr>
              <a:t>-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ot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(pre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nj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nj</a:t>
            </a:r>
            <a:r>
              <a:rPr dirty="0" sz="1000" spc="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),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ak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dri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(u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š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-10">
                <a:latin typeface="Arial"/>
                <a:cs typeface="Arial"/>
              </a:rPr>
              <a:t>ni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re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),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e),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ava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dr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bl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ret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om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a,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š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arij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nt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ora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šut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ol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njem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b)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prije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pte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ol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ak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dri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ret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nju,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prodor,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š</a:t>
            </a:r>
            <a:r>
              <a:rPr dirty="0" sz="1000" spc="-5">
                <a:latin typeface="Arial"/>
                <a:cs typeface="Arial"/>
              </a:rPr>
              <a:t>ut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em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)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av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dva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ta,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ol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ak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bl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ng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(u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š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-10">
                <a:latin typeface="Arial"/>
                <a:cs typeface="Arial"/>
              </a:rPr>
              <a:t>ni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re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),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ro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or,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š</a:t>
            </a:r>
            <a:r>
              <a:rPr dirty="0" sz="1000" spc="-5">
                <a:latin typeface="Arial"/>
                <a:cs typeface="Arial"/>
              </a:rPr>
              <a:t>ut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ola</a:t>
            </a:r>
            <a:r>
              <a:rPr dirty="0" sz="1000" spc="-15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njem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085"/>
              </a:lnSpc>
            </a:pPr>
            <a:r>
              <a:rPr dirty="0" sz="1000" spc="-1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ij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nta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2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sp</a:t>
            </a:r>
            <a:r>
              <a:rPr dirty="0" sz="1000" spc="0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št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uke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ima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loptu</a:t>
            </a:r>
            <a:r>
              <a:rPr dirty="0" sz="1000" spc="2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ut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as,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(pre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nj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nj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),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ak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dri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z="1000" spc="-5">
                <a:latin typeface="Arial"/>
                <a:cs typeface="Arial"/>
              </a:rPr>
              <a:t>(u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š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-10">
                <a:latin typeface="Arial"/>
                <a:cs typeface="Arial"/>
              </a:rPr>
              <a:t>ni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re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),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1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bl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g,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f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nte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bl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prodor,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šu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nj</a:t>
            </a:r>
            <a:r>
              <a:rPr dirty="0" sz="1000" spc="-2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7833" y="8257403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2313" y="8257403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340" y="8548487"/>
            <a:ext cx="16548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2.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Razgiba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ezanje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340" y="9133957"/>
            <a:ext cx="3482340" cy="589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42185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Gla</a:t>
            </a:r>
            <a:r>
              <a:rPr dirty="0" sz="1000" spc="-15" b="1" i="1" u="heavy">
                <a:latin typeface="Arial"/>
                <a:cs typeface="Arial"/>
              </a:rPr>
              <a:t>v</a:t>
            </a:r>
            <a:r>
              <a:rPr dirty="0" sz="1000" spc="-5" b="1" i="1" u="heavy">
                <a:latin typeface="Arial"/>
                <a:cs typeface="Arial"/>
              </a:rPr>
              <a:t>ni deo</a:t>
            </a:r>
            <a:r>
              <a:rPr dirty="0" sz="1000" spc="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70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3.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ifi</a:t>
            </a:r>
            <a:r>
              <a:rPr dirty="0" sz="1000" spc="-15" b="1">
                <a:latin typeface="Arial"/>
                <a:cs typeface="Arial"/>
              </a:rPr>
              <a:t>č</a:t>
            </a:r>
            <a:r>
              <a:rPr dirty="0" sz="1000" spc="0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tehni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5" b="1">
                <a:latin typeface="Arial"/>
                <a:cs typeface="Arial"/>
              </a:rPr>
              <a:t>di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id</a:t>
            </a:r>
            <a:r>
              <a:rPr dirty="0" sz="1000" spc="-5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alna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taktika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5989" y="6537325"/>
            <a:ext cx="2901315" cy="1717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5989" y="4843144"/>
            <a:ext cx="2874645" cy="1692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1049391"/>
            <a:ext cx="5263515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70"/>
              </a:lnSpc>
            </a:pPr>
            <a:r>
              <a:rPr dirty="0" sz="1000" spc="-10">
                <a:latin typeface="Arial"/>
                <a:cs typeface="Arial"/>
              </a:rPr>
              <a:t>b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–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dr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bl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sv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eh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,</a:t>
            </a:r>
            <a:r>
              <a:rPr dirty="0" sz="1000" spc="0">
                <a:latin typeface="Arial"/>
                <a:cs typeface="Arial"/>
              </a:rPr>
              <a:t>f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nte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š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om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prod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šut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–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.4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50"/>
              </a:spcBef>
            </a:pP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h</a:t>
            </a:r>
            <a:r>
              <a:rPr dirty="0" sz="1000" spc="-5">
                <a:latin typeface="Arial"/>
                <a:cs typeface="Arial"/>
              </a:rPr>
              <a:t>orog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š</a:t>
            </a:r>
            <a:r>
              <a:rPr dirty="0" sz="1000" spc="-5">
                <a:latin typeface="Arial"/>
                <a:cs typeface="Arial"/>
              </a:rPr>
              <a:t>a,sa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os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a(</a:t>
            </a:r>
            <a:r>
              <a:rPr dirty="0" sz="1000" spc="-10">
                <a:latin typeface="Arial"/>
                <a:cs typeface="Arial"/>
              </a:rPr>
              <a:t>vi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og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)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ad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,s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-15">
                <a:latin typeface="Arial"/>
                <a:cs typeface="Arial"/>
              </a:rPr>
              <a:t>h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,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š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šut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–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sl</a:t>
            </a:r>
            <a:r>
              <a:rPr dirty="0" sz="1000" spc="-5">
                <a:latin typeface="Arial"/>
                <a:cs typeface="Arial"/>
              </a:rPr>
              <a:t>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4057" y="5349230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5266" y="5349230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6053" y="5349230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340" y="7245467"/>
            <a:ext cx="3137535" cy="592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4</a:t>
            </a:r>
            <a:r>
              <a:rPr dirty="0" sz="1000" spc="-5" b="1">
                <a:latin typeface="Arial"/>
                <a:cs typeface="Arial"/>
              </a:rPr>
              <a:t>.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ifič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tehni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5" b="1">
                <a:latin typeface="Arial"/>
                <a:cs typeface="Arial"/>
              </a:rPr>
              <a:t>di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id</a:t>
            </a:r>
            <a:r>
              <a:rPr dirty="0" sz="1000" spc="-5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alna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taktika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odb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371475">
              <a:lnSpc>
                <a:spcPts val="1150"/>
              </a:lnSpc>
            </a:pP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la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,č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e,rad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ru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u,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sk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e,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raće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–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6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nja,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,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đi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k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–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.7,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5989" y="3488054"/>
            <a:ext cx="1918970" cy="1853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41954" y="1630679"/>
            <a:ext cx="1943099" cy="1857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5989" y="1640839"/>
            <a:ext cx="1969135" cy="1843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2429" y="4288272"/>
            <a:ext cx="2241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sl</a:t>
            </a:r>
            <a:r>
              <a:rPr dirty="0" sz="1000" spc="-5">
                <a:latin typeface="Arial"/>
                <a:cs typeface="Arial"/>
              </a:rPr>
              <a:t>.6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8473" y="4288272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.7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6188" y="4288272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340" y="4725660"/>
            <a:ext cx="24460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5.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1:1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Di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ig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ano</a:t>
            </a:r>
            <a:r>
              <a:rPr dirty="0" sz="1000" b="1">
                <a:latin typeface="Arial"/>
                <a:cs typeface="Arial"/>
              </a:rPr>
              <a:t>  </a:t>
            </a:r>
            <a:r>
              <a:rPr dirty="0" sz="1000" spc="-5" b="1">
                <a:latin typeface="Arial"/>
                <a:cs typeface="Arial"/>
              </a:rPr>
              <a:t>ta</a:t>
            </a:r>
            <a:r>
              <a:rPr dirty="0" sz="1000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mi</a:t>
            </a:r>
            <a:r>
              <a:rPr dirty="0" sz="1000" b="1">
                <a:latin typeface="Arial"/>
                <a:cs typeface="Arial"/>
              </a:rPr>
              <a:t>č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-kor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0463" y="4725660"/>
            <a:ext cx="13442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b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9,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9110" y="6733403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.9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0268" y="6733403"/>
            <a:ext cx="2952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340" y="7170791"/>
            <a:ext cx="11245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6.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mič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š</a:t>
            </a:r>
            <a:r>
              <a:rPr dirty="0" sz="1000" spc="-5" b="1">
                <a:latin typeface="Arial"/>
                <a:cs typeface="Arial"/>
              </a:rPr>
              <a:t>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1279" y="7902311"/>
            <a:ext cx="13163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8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Z</a:t>
            </a:r>
            <a:r>
              <a:rPr dirty="0" sz="1000" spc="-28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a</a:t>
            </a:r>
            <a:r>
              <a:rPr dirty="0" sz="1000" spc="-10" b="1" i="1" u="heavy">
                <a:latin typeface="Arial"/>
                <a:cs typeface="Arial"/>
              </a:rPr>
              <a:t>vr</a:t>
            </a:r>
            <a:r>
              <a:rPr dirty="0" sz="1000" spc="-5" b="1" i="1" u="heavy">
                <a:latin typeface="Arial"/>
                <a:cs typeface="Arial"/>
              </a:rPr>
              <a:t>šni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deo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20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b="1" i="1" u="heavy">
                <a:latin typeface="Arial"/>
                <a:cs typeface="Arial"/>
              </a:rPr>
              <a:t>m</a:t>
            </a:r>
            <a:r>
              <a:rPr dirty="0" sz="1000" spc="-5" b="1" i="1" u="heavy">
                <a:latin typeface="Arial"/>
                <a:cs typeface="Arial"/>
              </a:rPr>
              <a:t>in.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3340" y="8777341"/>
            <a:ext cx="1306830" cy="328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70"/>
              </a:lnSpc>
            </a:pPr>
            <a:r>
              <a:rPr dirty="0" sz="1000" spc="-5" b="1">
                <a:latin typeface="Arial"/>
                <a:cs typeface="Arial"/>
              </a:rPr>
              <a:t>6.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ja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šu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  <a:p>
            <a:pPr marL="152400">
              <a:lnSpc>
                <a:spcPts val="1410"/>
              </a:lnSpc>
            </a:pPr>
            <a:r>
              <a:rPr dirty="0" sz="1200" b="1">
                <a:latin typeface="Times New Roman"/>
                <a:cs typeface="Times New Roman"/>
              </a:rPr>
              <a:t>slo</a:t>
            </a:r>
            <a:r>
              <a:rPr dirty="0" sz="1200" spc="5" b="1">
                <a:latin typeface="Times New Roman"/>
                <a:cs typeface="Times New Roman"/>
              </a:rPr>
              <a:t>b</a:t>
            </a:r>
            <a:r>
              <a:rPr dirty="0" sz="1200" b="1">
                <a:latin typeface="Times New Roman"/>
                <a:cs typeface="Times New Roman"/>
              </a:rPr>
              <a:t>odna ba</a:t>
            </a:r>
            <a:r>
              <a:rPr dirty="0" sz="1200" spc="-5" b="1">
                <a:latin typeface="Times New Roman"/>
                <a:cs typeface="Times New Roman"/>
              </a:rPr>
              <a:t>c</a:t>
            </a:r>
            <a:r>
              <a:rPr dirty="0" sz="1200" b="1">
                <a:latin typeface="Times New Roman"/>
                <a:cs typeface="Times New Roman"/>
              </a:rPr>
              <a:t>anja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85135" y="5015864"/>
            <a:ext cx="1933575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35989" y="5025389"/>
            <a:ext cx="1943100" cy="170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5989" y="2616199"/>
            <a:ext cx="1904364" cy="16694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49575" y="911224"/>
            <a:ext cx="1914525" cy="1704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35989" y="900429"/>
            <a:ext cx="1943100" cy="1715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0530" y="2829804"/>
            <a:ext cx="2621280" cy="591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ON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b="1">
                <a:latin typeface="Arial"/>
                <a:cs typeface="Arial"/>
              </a:rPr>
              <a:t>D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L</a:t>
            </a:r>
            <a:r>
              <a:rPr dirty="0" sz="1000" spc="5" b="1">
                <a:latin typeface="Arial"/>
                <a:cs typeface="Arial"/>
              </a:rPr>
              <a:t>J</a:t>
            </a:r>
            <a:r>
              <a:rPr dirty="0" sz="1000" spc="-3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K-p</a:t>
            </a:r>
            <a:r>
              <a:rPr dirty="0" sz="1000" spc="0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sle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ne-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BR.3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Uvo</a:t>
            </a:r>
            <a:r>
              <a:rPr dirty="0" sz="1000" spc="-5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n</a:t>
            </a:r>
            <a:r>
              <a:rPr dirty="0" sz="1000" spc="-5" b="1" i="1" u="heavy">
                <a:latin typeface="Arial"/>
                <a:cs typeface="Arial"/>
              </a:rPr>
              <a:t>o</a:t>
            </a:r>
            <a:r>
              <a:rPr dirty="0" sz="1000" spc="-5" b="1" i="1" u="heavy">
                <a:latin typeface="Arial"/>
                <a:cs typeface="Arial"/>
              </a:rPr>
              <a:t>-p</a:t>
            </a:r>
            <a:r>
              <a:rPr dirty="0" sz="1000" spc="-10" b="1" i="1" u="heavy">
                <a:latin typeface="Arial"/>
                <a:cs typeface="Arial"/>
              </a:rPr>
              <a:t>r</a:t>
            </a:r>
            <a:r>
              <a:rPr dirty="0" sz="1000" spc="-5" b="1" i="1" u="heavy">
                <a:latin typeface="Arial"/>
                <a:cs typeface="Arial"/>
              </a:rPr>
              <a:t>ipremni </a:t>
            </a:r>
            <a:r>
              <a:rPr dirty="0" sz="1000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30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3852408"/>
            <a:ext cx="295275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7960" marR="5080" indent="-175260">
              <a:lnSpc>
                <a:spcPts val="1150"/>
              </a:lnSpc>
            </a:pPr>
            <a:r>
              <a:rPr dirty="0" sz="1000" spc="-5" b="1">
                <a:latin typeface="Arial"/>
                <a:cs typeface="Arial"/>
              </a:rPr>
              <a:t>1.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3:0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kont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apada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1,s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2,s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š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gra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2782" y="6082274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5613" y="6082274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7833" y="8205587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2313" y="8205587"/>
            <a:ext cx="2946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3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340" y="8495147"/>
            <a:ext cx="5286375" cy="10299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buFont typeface="Arial"/>
              <a:buAutoNum type="arabicPeriod" startAt="2"/>
              <a:tabLst>
                <a:tab pos="188595" algn="l"/>
              </a:tabLst>
            </a:pPr>
            <a:r>
              <a:rPr dirty="0" sz="1000" spc="-10" b="1">
                <a:latin typeface="Arial"/>
                <a:cs typeface="Arial"/>
              </a:rPr>
              <a:t>Razgiba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ezanja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 startAt="2"/>
            </a:pPr>
            <a:endParaRPr sz="950">
              <a:latin typeface="Times New Roman"/>
              <a:cs typeface="Times New Roman"/>
            </a:endParaRPr>
          </a:p>
          <a:p>
            <a:pPr algn="ctr" marL="426720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Gla</a:t>
            </a:r>
            <a:r>
              <a:rPr dirty="0" sz="1000" spc="-15" b="1" i="1" u="heavy">
                <a:latin typeface="Arial"/>
                <a:cs typeface="Arial"/>
              </a:rPr>
              <a:t>v</a:t>
            </a:r>
            <a:r>
              <a:rPr dirty="0" sz="1000" spc="-5" b="1" i="1" u="heavy">
                <a:latin typeface="Arial"/>
                <a:cs typeface="Arial"/>
              </a:rPr>
              <a:t>ni deo</a:t>
            </a:r>
            <a:r>
              <a:rPr dirty="0" sz="1000" spc="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80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50"/>
              </a:lnSpc>
              <a:buFont typeface="Arial"/>
              <a:buAutoNum type="arabicPeriod" startAt="3"/>
              <a:tabLst>
                <a:tab pos="223520" algn="l"/>
              </a:tabLst>
            </a:pPr>
            <a:r>
              <a:rPr dirty="0" sz="1000" spc="-15" b="1">
                <a:latin typeface="Arial"/>
                <a:cs typeface="Arial"/>
              </a:rPr>
              <a:t>3</a:t>
            </a:r>
            <a:r>
              <a:rPr dirty="0" sz="1000" spc="-5" b="1">
                <a:latin typeface="Arial"/>
                <a:cs typeface="Arial"/>
              </a:rPr>
              <a:t>:</a:t>
            </a:r>
            <a:r>
              <a:rPr dirty="0" sz="1000" spc="-5" b="1">
                <a:latin typeface="Arial"/>
                <a:cs typeface="Arial"/>
              </a:rPr>
              <a:t>2</a:t>
            </a:r>
            <a:r>
              <a:rPr dirty="0" sz="1000" spc="-20" b="1">
                <a:latin typeface="Arial"/>
                <a:cs typeface="Arial"/>
              </a:rPr>
              <a:t>+</a:t>
            </a:r>
            <a:r>
              <a:rPr dirty="0" sz="1000" spc="-10" b="1">
                <a:latin typeface="Arial"/>
                <a:cs typeface="Arial"/>
              </a:rPr>
              <a:t>1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kontin</a:t>
            </a:r>
            <a:r>
              <a:rPr dirty="0" sz="1000" spc="-5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b="1">
                <a:latin typeface="Arial"/>
                <a:cs typeface="Arial"/>
              </a:rPr>
              <a:t>ž</a:t>
            </a:r>
            <a:r>
              <a:rPr dirty="0" sz="1000" spc="-10" b="1">
                <a:latin typeface="Arial"/>
                <a:cs typeface="Arial"/>
              </a:rPr>
              <a:t>b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">
                <a:latin typeface="Arial"/>
                <a:cs typeface="Arial"/>
              </a:rPr>
              <a:t>(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nji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grač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brane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er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gra</a:t>
            </a:r>
            <a:r>
              <a:rPr dirty="0" sz="1000" spc="5">
                <a:latin typeface="Arial"/>
                <a:cs typeface="Arial"/>
              </a:rPr>
              <a:t>č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đu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tar</a:t>
            </a:r>
            <a:r>
              <a:rPr dirty="0" sz="1000">
                <a:latin typeface="Arial"/>
                <a:cs typeface="Arial"/>
              </a:rPr>
              <a:t>)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bra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a,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5989" y="4288789"/>
            <a:ext cx="3056890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60850" y="4288789"/>
            <a:ext cx="3056890" cy="179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989" y="6410324"/>
            <a:ext cx="3057525" cy="1790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41165" y="6410324"/>
            <a:ext cx="3057525" cy="1790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572" y="902765"/>
            <a:ext cx="292989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81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brže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nje,skip posko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om na 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dnoj nazi,skip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meni-</a:t>
            </a:r>
            <a:endParaRPr sz="1200">
              <a:latin typeface="Times New Roman"/>
              <a:cs typeface="Times New Roman"/>
            </a:endParaRPr>
          </a:p>
          <a:p>
            <a:pPr marL="62865">
              <a:lnSpc>
                <a:spcPts val="1345"/>
              </a:lnSpc>
            </a:pP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no poskokom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62421" y="1254809"/>
            <a:ext cx="2794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(d1)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5525" y="1606549"/>
            <a:ext cx="1932304" cy="1612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4623" y="1612949"/>
            <a:ext cx="21329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2890" algn="l"/>
              </a:tabLst>
            </a:pPr>
            <a:r>
              <a:rPr dirty="0" sz="1200">
                <a:latin typeface="Times New Roman"/>
                <a:cs typeface="Times New Roman"/>
              </a:rPr>
              <a:t>2.	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 i ist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4533" y="1612949"/>
            <a:ext cx="3778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383" y="1977185"/>
            <a:ext cx="7581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ni deo: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4623" y="2335325"/>
            <a:ext cx="26282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2890" algn="l"/>
              </a:tabLst>
            </a:pPr>
            <a:r>
              <a:rPr dirty="0" sz="1200">
                <a:latin typeface="Times New Roman"/>
                <a:cs typeface="Times New Roman"/>
              </a:rPr>
              <a:t>3.	</a:t>
            </a:r>
            <a:r>
              <a:rPr dirty="0" sz="1200" spc="-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loptom u m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stu i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74616" y="2335325"/>
            <a:ext cx="30162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4623" y="2866058"/>
            <a:ext cx="328041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2890" marR="5080" indent="-250825">
              <a:lnSpc>
                <a:spcPts val="1380"/>
              </a:lnSpc>
              <a:tabLst>
                <a:tab pos="262890" algn="l"/>
              </a:tabLst>
            </a:pPr>
            <a:r>
              <a:rPr dirty="0" sz="1200">
                <a:latin typeface="Times New Roman"/>
                <a:cs typeface="Times New Roman"/>
              </a:rPr>
              <a:t>4.	</a:t>
            </a:r>
            <a:r>
              <a:rPr dirty="0" sz="1200">
                <a:latin typeface="Times New Roman"/>
                <a:cs typeface="Times New Roman"/>
              </a:rPr>
              <a:t>Koš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rk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ški stav sa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m, pivotir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 pol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262890">
              <a:lnSpc>
                <a:spcPts val="1345"/>
              </a:lnSpc>
            </a:pP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u 1 i 2 kontakta 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(d1)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0733" y="2866058"/>
            <a:ext cx="30162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3189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68850" y="3904614"/>
            <a:ext cx="2066290" cy="1639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74623" y="3399458"/>
            <a:ext cx="5267325" cy="71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1420"/>
              </a:lnSpc>
            </a:pPr>
            <a:r>
              <a:rPr dirty="0" sz="1200">
                <a:latin typeface="Times New Roman"/>
                <a:cs typeface="Times New Roman"/>
              </a:rPr>
              <a:t>(d2)</a:t>
            </a:r>
            <a:endParaRPr sz="1200">
              <a:latin typeface="Times New Roman"/>
              <a:cs typeface="Times New Roman"/>
            </a:endParaRPr>
          </a:p>
          <a:p>
            <a:pPr marL="262890" marR="3346450" indent="-250825">
              <a:lnSpc>
                <a:spcPct val="97100"/>
              </a:lnSpc>
              <a:spcBef>
                <a:spcPts val="20"/>
              </a:spcBef>
              <a:tabLst>
                <a:tab pos="262890" algn="l"/>
              </a:tabLst>
            </a:pPr>
            <a:r>
              <a:rPr dirty="0" sz="1200">
                <a:latin typeface="Times New Roman"/>
                <a:cs typeface="Times New Roman"/>
              </a:rPr>
              <a:t>5.	</a:t>
            </a:r>
            <a:r>
              <a:rPr dirty="0" sz="1200">
                <a:latin typeface="Times New Roman"/>
                <a:cs typeface="Times New Roman"/>
              </a:rPr>
              <a:t>Ak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iona 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lin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:  (d2)</a:t>
            </a:r>
            <a:r>
              <a:rPr dirty="0" sz="1200">
                <a:latin typeface="Times New Roman"/>
                <a:cs typeface="Times New Roman"/>
              </a:rPr>
              <a:t> dod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nje,kr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,prij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</a:t>
            </a:r>
            <a:r>
              <a:rPr dirty="0" sz="1200">
                <a:latin typeface="Times New Roman"/>
                <a:cs typeface="Times New Roman"/>
              </a:rPr>
              <a:t> lopt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nje,pol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4864" y="4108118"/>
            <a:ext cx="202183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4005" algn="l"/>
                <a:tab pos="1475105" algn="l"/>
              </a:tabLst>
            </a:pPr>
            <a:r>
              <a:rPr dirty="0" sz="1200">
                <a:latin typeface="Times New Roman"/>
                <a:cs typeface="Times New Roman"/>
              </a:rPr>
              <a:t>u	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dnja	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26282" y="4108118"/>
            <a:ext cx="9861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7660" algn="l"/>
                <a:tab pos="828675" algn="l"/>
              </a:tabLst>
            </a:pPr>
            <a:r>
              <a:rPr dirty="0" sz="1200">
                <a:latin typeface="Times New Roman"/>
                <a:cs typeface="Times New Roman"/>
              </a:rPr>
              <a:t>(s	kuka	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4864" y="4283378"/>
            <a:ext cx="9169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kuk)</a:t>
            </a:r>
            <a:r>
              <a:rPr dirty="0" sz="1200" spc="-5">
                <a:latin typeface="Times New Roman"/>
                <a:cs typeface="Times New Roman"/>
              </a:rPr>
              <a:t>,</a:t>
            </a:r>
            <a:r>
              <a:rPr dirty="0" sz="1200">
                <a:latin typeface="Times New Roman"/>
                <a:cs typeface="Times New Roman"/>
              </a:rPr>
              <a:t>dvoko</a:t>
            </a:r>
            <a:r>
              <a:rPr dirty="0" sz="1200" spc="-5">
                <a:latin typeface="Times New Roman"/>
                <a:cs typeface="Times New Roman"/>
              </a:rPr>
              <a:t>ra</a:t>
            </a:r>
            <a:r>
              <a:rPr dirty="0" sz="1200">
                <a:latin typeface="Times New Roman"/>
                <a:cs typeface="Times New Roman"/>
              </a:rPr>
              <a:t>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40733" y="4108118"/>
            <a:ext cx="30162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3189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4623" y="4638470"/>
            <a:ext cx="15652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2890" algn="l"/>
              </a:tabLst>
            </a:pPr>
            <a:r>
              <a:rPr dirty="0" sz="1200">
                <a:latin typeface="Times New Roman"/>
                <a:cs typeface="Times New Roman"/>
              </a:rPr>
              <a:t>6.	</a:t>
            </a:r>
            <a:r>
              <a:rPr dirty="0" sz="1200">
                <a:latin typeface="Times New Roman"/>
                <a:cs typeface="Times New Roman"/>
              </a:rPr>
              <a:t>Ak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iona 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lin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:  (d3)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40733" y="4638470"/>
            <a:ext cx="301625" cy="353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3189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8392" y="4989244"/>
            <a:ext cx="30854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s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mododav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nje,pívot</a:t>
            </a:r>
            <a:r>
              <a:rPr dirty="0" sz="1200" spc="10">
                <a:latin typeface="Times New Roman"/>
                <a:cs typeface="Times New Roman"/>
              </a:rPr>
              <a:t>,</a:t>
            </a:r>
            <a:r>
              <a:rPr dirty="0" sz="1200">
                <a:latin typeface="Times New Roman"/>
                <a:cs typeface="Times New Roman"/>
              </a:rPr>
              <a:t>polaz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,dvok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45990" y="6224269"/>
            <a:ext cx="2110740" cy="3399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74623" y="5345860"/>
            <a:ext cx="3437254" cy="158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  <a:tabLst>
                <a:tab pos="262890" algn="l"/>
              </a:tabLst>
            </a:pPr>
            <a:r>
              <a:rPr dirty="0" sz="1200">
                <a:latin typeface="Times New Roman"/>
                <a:cs typeface="Times New Roman"/>
              </a:rPr>
              <a:t>7.	</a:t>
            </a:r>
            <a:r>
              <a:rPr dirty="0" sz="1200">
                <a:latin typeface="Times New Roman"/>
                <a:cs typeface="Times New Roman"/>
              </a:rPr>
              <a:t>Ak</a:t>
            </a:r>
            <a:r>
              <a:rPr dirty="0" sz="1200" spc="-10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iona c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lin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:  (d3)</a:t>
            </a:r>
            <a:endParaRPr sz="1200">
              <a:latin typeface="Times New Roman"/>
              <a:cs typeface="Times New Roman"/>
            </a:endParaRPr>
          </a:p>
          <a:p>
            <a:pPr marL="262890" marR="225425" indent="38100">
              <a:lnSpc>
                <a:spcPts val="1380"/>
              </a:lnSpc>
              <a:spcBef>
                <a:spcPts val="85"/>
              </a:spcBef>
            </a:pPr>
            <a:r>
              <a:rPr dirty="0" sz="1200">
                <a:latin typeface="Times New Roman"/>
                <a:cs typeface="Times New Roman"/>
              </a:rPr>
              <a:t>koš. st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 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loptom, pol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ktni,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prom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endParaRPr sz="1200">
              <a:latin typeface="Times New Roman"/>
              <a:cs typeface="Times New Roman"/>
            </a:endParaRPr>
          </a:p>
          <a:p>
            <a:pPr marL="262890" marR="67500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ca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 p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m,</a:t>
            </a:r>
            <a:r>
              <a:rPr dirty="0" sz="1200">
                <a:latin typeface="Times New Roman"/>
                <a:cs typeface="Times New Roman"/>
              </a:rPr>
              <a:t> pivotir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</a:t>
            </a:r>
            <a:endParaRPr sz="1200">
              <a:latin typeface="Times New Roman"/>
              <a:cs typeface="Times New Roman"/>
            </a:endParaRPr>
          </a:p>
          <a:p>
            <a:pPr marL="262890" marR="438784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ukršt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 pol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 pro</a:t>
            </a:r>
            <a:r>
              <a:rPr dirty="0" sz="1200" spc="5">
                <a:latin typeface="Times New Roman"/>
                <a:cs typeface="Times New Roman"/>
              </a:rPr>
              <a:t>m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ca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endParaRPr sz="1200">
              <a:latin typeface="Times New Roman"/>
              <a:cs typeface="Times New Roman"/>
            </a:endParaRPr>
          </a:p>
          <a:p>
            <a:pPr marL="262890" indent="38100">
              <a:lnSpc>
                <a:spcPts val="1315"/>
              </a:lnSpc>
            </a:pPr>
            <a:r>
              <a:rPr dirty="0" sz="1200">
                <a:latin typeface="Times New Roman"/>
                <a:cs typeface="Times New Roman"/>
              </a:rPr>
              <a:t>iz 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,dod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 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rij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m,dvokorak</a:t>
            </a:r>
            <a:endParaRPr sz="1200">
              <a:latin typeface="Times New Roman"/>
              <a:cs typeface="Times New Roman"/>
            </a:endParaRPr>
          </a:p>
          <a:p>
            <a:pPr marL="262890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(d4)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3" name="object 23"/>
          <p:cNvSpPr txBox="1"/>
          <p:nvPr/>
        </p:nvSpPr>
        <p:spPr>
          <a:xfrm>
            <a:off x="5662421" y="5964604"/>
            <a:ext cx="2794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(d3)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9383" y="7111033"/>
            <a:ext cx="893444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300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Za</a:t>
            </a:r>
            <a:r>
              <a:rPr dirty="0" sz="1200" spc="-10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ršn</a:t>
            </a:r>
            <a:r>
              <a:rPr dirty="0" sz="1200" spc="-295" b="1" i="1" u="heavy">
                <a:latin typeface="Times New Roman"/>
                <a:cs typeface="Times New Roman"/>
              </a:rPr>
              <a:t> </a:t>
            </a:r>
            <a:r>
              <a:rPr dirty="0" sz="1200" b="1" i="1" u="heavy">
                <a:latin typeface="Times New Roman"/>
                <a:cs typeface="Times New Roman"/>
              </a:rPr>
              <a:t>i deo : 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2723" y="7469173"/>
            <a:ext cx="3391535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  <a:tabLst>
                <a:tab pos="224790" algn="l"/>
              </a:tabLst>
            </a:pPr>
            <a:r>
              <a:rPr dirty="0" sz="1200">
                <a:latin typeface="Times New Roman"/>
                <a:cs typeface="Times New Roman"/>
              </a:rPr>
              <a:t>8	</a:t>
            </a:r>
            <a:r>
              <a:rPr dirty="0" sz="1200" spc="-2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10">
                <a:latin typeface="Times New Roman"/>
                <a:cs typeface="Times New Roman"/>
              </a:rPr>
              <a:t>v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koša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(osnov</a:t>
            </a:r>
            <a:r>
              <a:rPr dirty="0" sz="1200" spc="5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i prin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ipi) :</a:t>
            </a:r>
            <a:endParaRPr sz="1200">
              <a:latin typeface="Times New Roman"/>
              <a:cs typeface="Times New Roman"/>
            </a:endParaRPr>
          </a:p>
          <a:p>
            <a:pPr marL="224790" marR="5080">
              <a:lnSpc>
                <a:spcPts val="1380"/>
              </a:lnSpc>
              <a:spcBef>
                <a:spcPts val="80"/>
              </a:spcBef>
            </a:pP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stoj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 dod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j </a:t>
            </a:r>
            <a:r>
              <a:rPr dirty="0" sz="1200">
                <a:latin typeface="Times New Roman"/>
                <a:cs typeface="Times New Roman"/>
              </a:rPr>
              <a:t>– ut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 spc="1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, dribling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dubinu, p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l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endParaRPr sz="1200">
              <a:latin typeface="Times New Roman"/>
              <a:cs typeface="Times New Roman"/>
            </a:endParaRPr>
          </a:p>
          <a:p>
            <a:pPr marL="224790">
              <a:lnSpc>
                <a:spcPts val="1345"/>
              </a:lnSpc>
            </a:pPr>
            <a:r>
              <a:rPr dirty="0" sz="1200">
                <a:latin typeface="Times New Roman"/>
                <a:cs typeface="Times New Roman"/>
              </a:rPr>
              <a:t>loptu, po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icija u odb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ni…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88333" y="7469173"/>
            <a:ext cx="4540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25 min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7938" y="2713599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3735060"/>
            <a:ext cx="5535930" cy="737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80"/>
              </a:lnSpc>
            </a:pPr>
            <a:r>
              <a:rPr dirty="0" sz="1000" spc="-5" b="1">
                <a:latin typeface="Arial"/>
                <a:cs typeface="Arial"/>
              </a:rPr>
              <a:t>4.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adnja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igr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ča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0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apadu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odb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ani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polo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in</a:t>
            </a:r>
            <a:r>
              <a:rPr dirty="0" sz="1000" spc="0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-bez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blok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da,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oz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0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anja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pro</a:t>
            </a:r>
            <a:r>
              <a:rPr dirty="0" sz="1000" spc="-5" b="1">
                <a:latin typeface="Arial"/>
                <a:cs typeface="Arial"/>
              </a:rPr>
              <a:t>d</a:t>
            </a:r>
            <a:r>
              <a:rPr dirty="0" sz="1000" spc="0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187960" marR="1445895">
              <a:lnSpc>
                <a:spcPts val="1140"/>
              </a:lnSpc>
              <a:spcBef>
                <a:spcPts val="70"/>
              </a:spcBef>
            </a:pP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(d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a)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.5,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.6</a:t>
            </a:r>
            <a:r>
              <a:rPr dirty="0" sz="1000">
                <a:latin typeface="Arial"/>
                <a:cs typeface="Arial"/>
              </a:rPr>
              <a:t>   </a:t>
            </a:r>
            <a:r>
              <a:rPr dirty="0" sz="1000" spc="-10">
                <a:latin typeface="Arial"/>
                <a:cs typeface="Arial"/>
              </a:rPr>
              <a:t>Cen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ri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.7,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.8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b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arija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9,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9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>
                <a:latin typeface="Arial"/>
                <a:cs typeface="Arial"/>
              </a:rPr>
              <a:t>   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</a:t>
            </a:r>
            <a:r>
              <a:rPr dirty="0" sz="1000" spc="-15">
                <a:latin typeface="Arial"/>
                <a:cs typeface="Arial"/>
              </a:rPr>
              <a:t>0</a:t>
            </a:r>
            <a:r>
              <a:rPr dirty="0" sz="1000" spc="-5">
                <a:latin typeface="Arial"/>
                <a:cs typeface="Arial"/>
              </a:rPr>
              <a:t>,s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</a:t>
            </a:r>
            <a:r>
              <a:rPr dirty="0" sz="1000" spc="-5">
                <a:latin typeface="Arial"/>
                <a:cs typeface="Arial"/>
              </a:rPr>
              <a:t>0</a:t>
            </a:r>
            <a:r>
              <a:rPr dirty="0" sz="1000" spc="-5">
                <a:latin typeface="Arial"/>
                <a:cs typeface="Arial"/>
              </a:rPr>
              <a:t>a,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-15">
                <a:latin typeface="Arial"/>
                <a:cs typeface="Arial"/>
              </a:rPr>
              <a:t>0</a:t>
            </a:r>
            <a:r>
              <a:rPr dirty="0" sz="1000" spc="-1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  <a:p>
            <a:pPr marL="12700" marR="455295" indent="139700">
              <a:lnSpc>
                <a:spcPts val="1150"/>
              </a:lnSpc>
              <a:spcBef>
                <a:spcPts val="5"/>
              </a:spcBef>
              <a:tabLst>
                <a:tab pos="3366770" algn="l"/>
              </a:tabLst>
            </a:pPr>
            <a:r>
              <a:rPr dirty="0" sz="1000" spc="-10">
                <a:latin typeface="Arial"/>
                <a:cs typeface="Arial"/>
              </a:rPr>
              <a:t>Od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na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ovan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pa</a:t>
            </a:r>
            <a:r>
              <a:rPr dirty="0" sz="1000" spc="-5">
                <a:latin typeface="Arial"/>
                <a:cs typeface="Arial"/>
              </a:rPr>
              <a:t>d):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igra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z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raća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pre</a:t>
            </a: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</a:t>
            </a:r>
            <a:r>
              <a:rPr dirty="0" sz="1000" spc="-15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5">
                <a:latin typeface="Arial"/>
                <a:cs typeface="Arial"/>
              </a:rPr>
              <a:t>ro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ac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12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-15">
                <a:latin typeface="Arial"/>
                <a:cs typeface="Arial"/>
              </a:rPr>
              <a:t>2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4057" y="8435711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5266" y="8435711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66172" y="8435711"/>
            <a:ext cx="2241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5989" y="6533514"/>
            <a:ext cx="1990725" cy="1898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85135" y="4609464"/>
            <a:ext cx="1943100" cy="1924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5989" y="4609464"/>
            <a:ext cx="1943100" cy="1924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5989" y="900429"/>
            <a:ext cx="3107055" cy="18103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4161" y="4323324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7559" y="4323324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7046" y="4323324"/>
            <a:ext cx="2940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sl</a:t>
            </a:r>
            <a:r>
              <a:rPr dirty="0" sz="1000" spc="-5">
                <a:latin typeface="Arial"/>
                <a:cs typeface="Arial"/>
              </a:rPr>
              <a:t>.9a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4057" y="6192002"/>
            <a:ext cx="3149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5202" y="6192002"/>
            <a:ext cx="365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-15">
                <a:latin typeface="Arial"/>
                <a:cs typeface="Arial"/>
              </a:rPr>
              <a:t>0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5970" y="6192002"/>
            <a:ext cx="3657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</a:t>
            </a:r>
            <a:r>
              <a:rPr dirty="0" sz="1000" spc="-5">
                <a:latin typeface="Arial"/>
                <a:cs typeface="Arial"/>
              </a:rPr>
              <a:t>0</a:t>
            </a:r>
            <a:r>
              <a:rPr dirty="0" sz="1000" spc="-1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9110" y="8190347"/>
            <a:ext cx="2940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05433" y="8190347"/>
            <a:ext cx="2952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7856" y="8190347"/>
            <a:ext cx="363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-15">
                <a:latin typeface="Arial"/>
                <a:cs typeface="Arial"/>
              </a:rPr>
              <a:t>2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3340" y="9357985"/>
            <a:ext cx="4485640" cy="297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70"/>
              </a:lnSpc>
            </a:pPr>
            <a:r>
              <a:rPr dirty="0" sz="1000" spc="-15" b="1">
                <a:latin typeface="Arial"/>
                <a:cs typeface="Arial"/>
              </a:rPr>
              <a:t>5</a:t>
            </a:r>
            <a:r>
              <a:rPr dirty="0" sz="1000" spc="-5" b="1">
                <a:latin typeface="Arial"/>
                <a:cs typeface="Arial"/>
              </a:rPr>
              <a:t>.</a:t>
            </a:r>
            <a:r>
              <a:rPr dirty="0" sz="1000" b="1">
                <a:latin typeface="Arial"/>
                <a:cs typeface="Arial"/>
              </a:rPr>
              <a:t> 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3:3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lom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otiv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pre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in</a:t>
            </a:r>
            <a:r>
              <a:rPr dirty="0" sz="1000" spc="-5" b="1">
                <a:latin typeface="Arial"/>
                <a:cs typeface="Arial"/>
              </a:rPr>
              <a:t>g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arij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nta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1</a:t>
            </a:r>
            <a:r>
              <a:rPr dirty="0" sz="1000" spc="-15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arija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1a</a:t>
            </a:r>
            <a:endParaRPr sz="1000">
              <a:latin typeface="Arial"/>
              <a:cs typeface="Arial"/>
            </a:endParaRPr>
          </a:p>
          <a:p>
            <a:pPr marL="257810">
              <a:lnSpc>
                <a:spcPts val="1170"/>
              </a:lnSpc>
            </a:pP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adnja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b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ani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pomaganje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ć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nje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ota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-15">
                <a:latin typeface="Arial"/>
                <a:cs typeface="Arial"/>
              </a:rPr>
              <a:t>2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5989" y="2624454"/>
            <a:ext cx="1990725" cy="1695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26714" y="929004"/>
            <a:ext cx="1990725" cy="169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5989" y="900429"/>
            <a:ext cx="1990725" cy="1724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35989" y="4485004"/>
            <a:ext cx="1915160" cy="1694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74339" y="4485004"/>
            <a:ext cx="1913889" cy="1704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03165" y="4465954"/>
            <a:ext cx="1933575" cy="1704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5989" y="6480809"/>
            <a:ext cx="1943100" cy="1704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41014" y="6480809"/>
            <a:ext cx="1943735" cy="1704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126990" y="6480809"/>
            <a:ext cx="1943100" cy="1704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2885" y="2754747"/>
            <a:ext cx="2952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1997" y="2754747"/>
            <a:ext cx="365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11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2885" y="4754870"/>
            <a:ext cx="2952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1997" y="4754870"/>
            <a:ext cx="4006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340" y="5044430"/>
            <a:ext cx="3514090" cy="1320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7960" indent="-175260">
              <a:lnSpc>
                <a:spcPct val="100000"/>
              </a:lnSpc>
              <a:buFont typeface="Arial"/>
              <a:buAutoNum type="arabicPeriod" startAt="6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3:3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ta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m</a:t>
            </a:r>
            <a:r>
              <a:rPr dirty="0" sz="1000" spc="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č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ijom,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du</a:t>
            </a:r>
            <a:r>
              <a:rPr dirty="0" sz="1000" b="1">
                <a:latin typeface="Arial"/>
                <a:cs typeface="Arial"/>
              </a:rPr>
              <a:t>ž</a:t>
            </a:r>
            <a:r>
              <a:rPr dirty="0" sz="1000" spc="-5" b="1">
                <a:latin typeface="Arial"/>
                <a:cs typeface="Arial"/>
              </a:rPr>
              <a:t>ine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buFont typeface="Arial"/>
              <a:buAutoNum type="arabicPeriod" startAt="6"/>
            </a:pPr>
            <a:endParaRPr sz="95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 startAt="6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5:5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5" b="1">
                <a:latin typeface="Arial"/>
                <a:cs typeface="Arial"/>
              </a:rPr>
              <a:t>cipi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ing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game,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0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ci</a:t>
            </a:r>
            <a:r>
              <a:rPr dirty="0" sz="1000" spc="-10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 startAt="6"/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  <a:buFont typeface="Arial"/>
              <a:buAutoNum type="arabicPeriod" startAt="6"/>
            </a:pPr>
            <a:endParaRPr sz="950">
              <a:latin typeface="Times New Roman"/>
              <a:cs typeface="Times New Roman"/>
            </a:endParaRPr>
          </a:p>
          <a:p>
            <a:pPr marL="2210435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Za</a:t>
            </a:r>
            <a:r>
              <a:rPr dirty="0" sz="1000" spc="-10" b="1" i="1" u="heavy">
                <a:latin typeface="Arial"/>
                <a:cs typeface="Arial"/>
              </a:rPr>
              <a:t>vr</a:t>
            </a:r>
            <a:r>
              <a:rPr dirty="0" sz="1000" spc="-5" b="1" i="1" u="heavy">
                <a:latin typeface="Arial"/>
                <a:cs typeface="Arial"/>
              </a:rPr>
              <a:t>šni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deo –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10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b="1" i="1" u="heavy">
                <a:latin typeface="Arial"/>
                <a:cs typeface="Arial"/>
              </a:rPr>
              <a:t>m</a:t>
            </a:r>
            <a:r>
              <a:rPr dirty="0" sz="1000" spc="-5" b="1" i="1" u="heavy">
                <a:latin typeface="Arial"/>
                <a:cs typeface="Arial"/>
              </a:rPr>
              <a:t>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 startAt="8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lo</a:t>
            </a:r>
            <a:r>
              <a:rPr dirty="0" sz="1000" spc="-5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odna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ba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anja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5989" y="1046479"/>
            <a:ext cx="2885440" cy="170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45890" y="1046479"/>
            <a:ext cx="2895600" cy="170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5989" y="3063874"/>
            <a:ext cx="2905125" cy="1685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64304" y="3044824"/>
            <a:ext cx="2886710" cy="1704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1485255"/>
            <a:ext cx="5600700" cy="1176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1176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4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K-</a:t>
            </a:r>
            <a:r>
              <a:rPr dirty="0" sz="1000" spc="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podne-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BR.4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113664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Uvo</a:t>
            </a:r>
            <a:r>
              <a:rPr dirty="0" sz="1000" spc="-5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n</a:t>
            </a:r>
            <a:r>
              <a:rPr dirty="0" sz="1000" spc="-5" b="1" i="1" u="heavy">
                <a:latin typeface="Arial"/>
                <a:cs typeface="Arial"/>
              </a:rPr>
              <a:t>o</a:t>
            </a:r>
            <a:r>
              <a:rPr dirty="0" sz="1000" spc="-5" b="1" i="1" u="heavy">
                <a:latin typeface="Arial"/>
                <a:cs typeface="Arial"/>
              </a:rPr>
              <a:t>-p</a:t>
            </a:r>
            <a:r>
              <a:rPr dirty="0" sz="1000" spc="-10" b="1" i="1" u="heavy">
                <a:latin typeface="Arial"/>
                <a:cs typeface="Arial"/>
              </a:rPr>
              <a:t>r</a:t>
            </a:r>
            <a:r>
              <a:rPr dirty="0" sz="1000" spc="-5" b="1" i="1" u="heavy">
                <a:latin typeface="Arial"/>
                <a:cs typeface="Arial"/>
              </a:rPr>
              <a:t>ipremni </a:t>
            </a:r>
            <a:r>
              <a:rPr dirty="0" sz="1000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30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60"/>
              </a:lnSpc>
            </a:pPr>
            <a:r>
              <a:rPr dirty="0" sz="1000" spc="-5" b="1">
                <a:latin typeface="Arial"/>
                <a:cs typeface="Arial"/>
              </a:rPr>
              <a:t>1.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3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ciona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lin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-</a:t>
            </a:r>
            <a:r>
              <a:rPr dirty="0" sz="1000" spc="-5" b="1">
                <a:latin typeface="Arial"/>
                <a:cs typeface="Arial"/>
              </a:rPr>
              <a:t>el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me</a:t>
            </a:r>
            <a:r>
              <a:rPr dirty="0" sz="1000" spc="0" b="1">
                <a:latin typeface="Arial"/>
                <a:cs typeface="Arial"/>
              </a:rPr>
              <a:t>n</a:t>
            </a:r>
            <a:r>
              <a:rPr dirty="0" sz="1000" spc="-5" b="1">
                <a:latin typeface="Arial"/>
                <a:cs typeface="Arial"/>
              </a:rPr>
              <a:t>ta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tehni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(rad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dva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igra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5">
                <a:latin typeface="Arial"/>
                <a:cs typeface="Arial"/>
              </a:rPr>
              <a:t>a,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rat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dri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ntra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dri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u)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4687560"/>
            <a:ext cx="3482975" cy="735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159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2.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Razgiba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ezanje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950">
              <a:latin typeface="Times New Roman"/>
              <a:cs typeface="Times New Roman"/>
            </a:endParaRPr>
          </a:p>
          <a:p>
            <a:pPr marL="2242185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Gla</a:t>
            </a:r>
            <a:r>
              <a:rPr dirty="0" sz="1000" spc="-15" b="1" i="1" u="heavy">
                <a:latin typeface="Arial"/>
                <a:cs typeface="Arial"/>
              </a:rPr>
              <a:t>v</a:t>
            </a:r>
            <a:r>
              <a:rPr dirty="0" sz="1000" spc="-5" b="1" i="1" u="heavy">
                <a:latin typeface="Arial"/>
                <a:cs typeface="Arial"/>
              </a:rPr>
              <a:t>ni deo</a:t>
            </a:r>
            <a:r>
              <a:rPr dirty="0" sz="1000" spc="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70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</a:t>
            </a:r>
            <a:r>
              <a:rPr dirty="0" sz="1000" spc="-5" b="1" i="1" u="heavy">
                <a:latin typeface="Arial"/>
                <a:cs typeface="Arial"/>
              </a:rPr>
              <a:t>n</a:t>
            </a:r>
            <a:r>
              <a:rPr dirty="0" sz="1000" spc="-5" b="1" i="1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40" y="5855198"/>
            <a:ext cx="5475605" cy="1030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3.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ifič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tehni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5" b="1">
                <a:latin typeface="Arial"/>
                <a:cs typeface="Arial"/>
              </a:rPr>
              <a:t>di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id</a:t>
            </a:r>
            <a:r>
              <a:rPr dirty="0" sz="1000" spc="-5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alna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taktika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odb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ane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50"/>
              </a:lnSpc>
            </a:pP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-1</a:t>
            </a:r>
            <a:r>
              <a:rPr dirty="0" sz="1000">
                <a:latin typeface="Arial"/>
                <a:cs typeface="Arial"/>
              </a:rPr>
              <a:t>:</a:t>
            </a:r>
            <a:r>
              <a:rPr dirty="0" sz="1000" spc="-5">
                <a:latin typeface="Arial"/>
                <a:cs typeface="Arial"/>
              </a:rPr>
              <a:t>1+1,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ova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-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a,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e,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-10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olas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0">
                <a:latin typeface="Arial"/>
                <a:cs typeface="Arial"/>
              </a:rPr>
              <a:t>,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šn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iz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š</a:t>
            </a:r>
            <a:r>
              <a:rPr dirty="0" sz="1000" spc="-5">
                <a:latin typeface="Arial"/>
                <a:cs typeface="Arial"/>
              </a:rPr>
              <a:t>uta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2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.2c,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.2d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1:</a:t>
            </a:r>
            <a:r>
              <a:rPr dirty="0" sz="1000" spc="-5">
                <a:latin typeface="Arial"/>
                <a:cs typeface="Arial"/>
              </a:rPr>
              <a:t>1</a:t>
            </a:r>
            <a:r>
              <a:rPr dirty="0" sz="1000" spc="-20">
                <a:latin typeface="Arial"/>
                <a:cs typeface="Arial"/>
              </a:rPr>
              <a:t>+</a:t>
            </a:r>
            <a:r>
              <a:rPr dirty="0" sz="1000" spc="-15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 spc="-5">
                <a:latin typeface="Arial"/>
                <a:cs typeface="Arial"/>
              </a:rPr>
              <a:t>tak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5">
                <a:latin typeface="Arial"/>
                <a:cs typeface="Arial"/>
              </a:rPr>
              <a:t>ar</a:t>
            </a:r>
            <a:r>
              <a:rPr dirty="0" sz="1000" spc="-10">
                <a:latin typeface="Arial"/>
                <a:cs typeface="Arial"/>
              </a:rPr>
              <a:t>s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or</a:t>
            </a:r>
            <a:r>
              <a:rPr dirty="0" sz="1000" spc="-25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kc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0489" y="8893165"/>
            <a:ext cx="8369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–</a:t>
            </a:r>
            <a:r>
              <a:rPr dirty="0" sz="1000" spc="0">
                <a:latin typeface="Arial"/>
                <a:cs typeface="Arial"/>
              </a:rPr>
              <a:t>f</a:t>
            </a:r>
            <a:r>
              <a:rPr dirty="0" sz="1000" spc="-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97707" y="8893165"/>
            <a:ext cx="960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2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–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ac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4672" y="8893165"/>
            <a:ext cx="11430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2b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ar</a:t>
            </a:r>
            <a:r>
              <a:rPr dirty="0" sz="1000" spc="1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340" y="9037945"/>
            <a:ext cx="109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V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5989" y="2799079"/>
            <a:ext cx="3228975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5989" y="7177404"/>
            <a:ext cx="1971675" cy="1694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64814" y="7195819"/>
            <a:ext cx="1971675" cy="169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22215" y="7167244"/>
            <a:ext cx="1933575" cy="17138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5333" y="2616063"/>
            <a:ext cx="12477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15">
                <a:latin typeface="Arial"/>
                <a:cs typeface="Arial"/>
              </a:rPr>
              <a:t>2</a:t>
            </a:r>
            <a:r>
              <a:rPr dirty="0" sz="1000" spc="-5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19042" y="2616063"/>
            <a:ext cx="12573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15">
                <a:latin typeface="Arial"/>
                <a:cs typeface="Arial"/>
              </a:rPr>
              <a:t>2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∆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40" y="3055356"/>
            <a:ext cx="5408295" cy="591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150"/>
              </a:lnSpc>
            </a:pPr>
            <a:r>
              <a:rPr dirty="0" sz="1000" spc="-10">
                <a:latin typeface="Arial"/>
                <a:cs typeface="Arial"/>
              </a:rPr>
              <a:t>Cen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 spc="-5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 spc="-5">
                <a:latin typeface="Arial"/>
                <a:cs typeface="Arial"/>
              </a:rPr>
              <a:t>1</a:t>
            </a:r>
            <a:r>
              <a:rPr dirty="0" sz="1000" spc="-20">
                <a:latin typeface="Arial"/>
                <a:cs typeface="Arial"/>
              </a:rPr>
              <a:t>+</a:t>
            </a:r>
            <a:r>
              <a:rPr dirty="0" sz="1000" spc="-5">
                <a:latin typeface="Arial"/>
                <a:cs typeface="Arial"/>
              </a:rPr>
              <a:t>1,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očni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š</a:t>
            </a:r>
            <a:r>
              <a:rPr dirty="0" sz="1000" spc="-5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oša,</a:t>
            </a:r>
            <a:r>
              <a:rPr dirty="0" sz="1000" spc="-10">
                <a:latin typeface="Arial"/>
                <a:cs typeface="Arial"/>
              </a:rPr>
              <a:t>di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-n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br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0">
                <a:latin typeface="Arial"/>
                <a:cs typeface="Arial"/>
              </a:rPr>
              <a:t>,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ni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og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prijem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le</a:t>
            </a:r>
            <a:r>
              <a:rPr dirty="0" sz="1000" spc="-5">
                <a:latin typeface="Arial"/>
                <a:cs typeface="Arial"/>
              </a:rPr>
              <a:t>đ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.3b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1:</a:t>
            </a:r>
            <a:r>
              <a:rPr dirty="0" sz="1000" spc="-5">
                <a:latin typeface="Arial"/>
                <a:cs typeface="Arial"/>
              </a:rPr>
              <a:t>1</a:t>
            </a:r>
            <a:r>
              <a:rPr dirty="0" sz="1000" spc="-20">
                <a:latin typeface="Arial"/>
                <a:cs typeface="Arial"/>
              </a:rPr>
              <a:t>+</a:t>
            </a:r>
            <a:r>
              <a:rPr dirty="0" sz="1000" spc="-15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 spc="-5">
                <a:latin typeface="Arial"/>
                <a:cs typeface="Arial"/>
              </a:rPr>
              <a:t>tak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5">
                <a:latin typeface="Arial"/>
                <a:cs typeface="Arial"/>
              </a:rPr>
              <a:t>ar</a:t>
            </a:r>
            <a:r>
              <a:rPr dirty="0" sz="1000" spc="-10">
                <a:latin typeface="Arial"/>
                <a:cs typeface="Arial"/>
              </a:rPr>
              <a:t>s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or</a:t>
            </a:r>
            <a:r>
              <a:rPr dirty="0" sz="1000" spc="-25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kc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340" y="5519918"/>
            <a:ext cx="5614670" cy="591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6765">
              <a:lnSpc>
                <a:spcPct val="100000"/>
              </a:lnSpc>
              <a:tabLst>
                <a:tab pos="2959100" algn="l"/>
                <a:tab pos="4919980" algn="l"/>
              </a:tabLst>
            </a:pP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3a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>
                <a:latin typeface="Arial"/>
                <a:cs typeface="Arial"/>
              </a:rPr>
              <a:t>sl</a:t>
            </a:r>
            <a:r>
              <a:rPr dirty="0" sz="1000" spc="-5">
                <a:latin typeface="Arial"/>
                <a:cs typeface="Arial"/>
              </a:rPr>
              <a:t>.3b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60"/>
              </a:lnSpc>
            </a:pPr>
            <a:r>
              <a:rPr dirty="0" sz="1000" spc="-15" b="1">
                <a:latin typeface="Arial"/>
                <a:cs typeface="Arial"/>
              </a:rPr>
              <a:t>4</a:t>
            </a:r>
            <a:r>
              <a:rPr dirty="0" sz="1000" spc="-5" b="1">
                <a:latin typeface="Arial"/>
                <a:cs typeface="Arial"/>
              </a:rPr>
              <a:t>.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</a:t>
            </a:r>
            <a:r>
              <a:rPr dirty="0" sz="1000" spc="-20" b="1">
                <a:latin typeface="Arial"/>
                <a:cs typeface="Arial"/>
              </a:rPr>
              <a:t>+</a:t>
            </a:r>
            <a:r>
              <a:rPr dirty="0" sz="1000" spc="-5" b="1">
                <a:latin typeface="Arial"/>
                <a:cs typeface="Arial"/>
              </a:rPr>
              <a:t>1</a:t>
            </a:r>
            <a:r>
              <a:rPr dirty="0" sz="1000" spc="-20" b="1">
                <a:latin typeface="Arial"/>
                <a:cs typeface="Arial"/>
              </a:rPr>
              <a:t>+</a:t>
            </a:r>
            <a:r>
              <a:rPr dirty="0" sz="1000" spc="-5" b="1">
                <a:latin typeface="Arial"/>
                <a:cs typeface="Arial"/>
              </a:rPr>
              <a:t>1:1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lom,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2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0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b="1">
                <a:latin typeface="Arial"/>
                <a:cs typeface="Arial"/>
              </a:rPr>
              <a:t>ž</a:t>
            </a:r>
            <a:r>
              <a:rPr dirty="0" sz="1000" spc="-5" b="1">
                <a:latin typeface="Arial"/>
                <a:cs typeface="Arial"/>
              </a:rPr>
              <a:t>ine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pro</a:t>
            </a:r>
            <a:r>
              <a:rPr dirty="0" sz="1000" spc="0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enom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ulo</a:t>
            </a:r>
            <a:r>
              <a:rPr dirty="0" sz="1000" spc="0" b="1">
                <a:latin typeface="Arial"/>
                <a:cs typeface="Arial"/>
              </a:rPr>
              <a:t>g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rat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pre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da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gr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je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oš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đ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nje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h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ać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ne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0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oje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og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a)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340" y="8146151"/>
            <a:ext cx="1670685" cy="588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.4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5.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mič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ki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šut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340" y="9169009"/>
            <a:ext cx="3514090" cy="588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10435">
              <a:lnSpc>
                <a:spcPct val="100000"/>
              </a:lnSpc>
            </a:pPr>
            <a:r>
              <a:rPr dirty="0" sz="1000" spc="-28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Z</a:t>
            </a:r>
            <a:r>
              <a:rPr dirty="0" sz="1000" spc="-28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a</a:t>
            </a:r>
            <a:r>
              <a:rPr dirty="0" sz="1000" spc="-10" b="1" i="1" u="heavy">
                <a:latin typeface="Arial"/>
                <a:cs typeface="Arial"/>
              </a:rPr>
              <a:t>vr</a:t>
            </a:r>
            <a:r>
              <a:rPr dirty="0" sz="1000" spc="-5" b="1" i="1" u="heavy">
                <a:latin typeface="Arial"/>
                <a:cs typeface="Arial"/>
              </a:rPr>
              <a:t>šni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deo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20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b="1" i="1" u="heavy">
                <a:latin typeface="Arial"/>
                <a:cs typeface="Arial"/>
              </a:rPr>
              <a:t>m</a:t>
            </a:r>
            <a:r>
              <a:rPr dirty="0" sz="1000" spc="-5" b="1" i="1" u="heavy">
                <a:latin typeface="Arial"/>
                <a:cs typeface="Arial"/>
              </a:rPr>
              <a:t>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6.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ija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šu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5989" y="6247129"/>
            <a:ext cx="3219450" cy="1895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45129" y="900429"/>
            <a:ext cx="1943735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5989" y="900429"/>
            <a:ext cx="1933575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989" y="3783329"/>
            <a:ext cx="1914525" cy="168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92754" y="3802379"/>
            <a:ext cx="1924685" cy="1714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12690" y="3802379"/>
            <a:ext cx="1933575" cy="1695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8600" y="901563"/>
            <a:ext cx="1111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lo</a:t>
            </a:r>
            <a:r>
              <a:rPr dirty="0" sz="1000" spc="-5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odna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ba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anja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3821928"/>
            <a:ext cx="4005579" cy="882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70815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4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K-po</a:t>
            </a: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le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podn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.5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1708150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Uvo</a:t>
            </a:r>
            <a:r>
              <a:rPr dirty="0" sz="1000" spc="-5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n</a:t>
            </a:r>
            <a:r>
              <a:rPr dirty="0" sz="1000" spc="-5" b="1" i="1" u="heavy">
                <a:latin typeface="Arial"/>
                <a:cs typeface="Arial"/>
              </a:rPr>
              <a:t>o</a:t>
            </a:r>
            <a:r>
              <a:rPr dirty="0" sz="1000" spc="-5" b="1" i="1" u="heavy">
                <a:latin typeface="Arial"/>
                <a:cs typeface="Arial"/>
              </a:rPr>
              <a:t>-p</a:t>
            </a:r>
            <a:r>
              <a:rPr dirty="0" sz="1000" spc="-10" b="1" i="1" u="heavy">
                <a:latin typeface="Arial"/>
                <a:cs typeface="Arial"/>
              </a:rPr>
              <a:t>r</a:t>
            </a:r>
            <a:r>
              <a:rPr dirty="0" sz="1000" spc="-5" b="1" i="1" u="heavy">
                <a:latin typeface="Arial"/>
                <a:cs typeface="Arial"/>
              </a:rPr>
              <a:t>ipremni </a:t>
            </a:r>
            <a:r>
              <a:rPr dirty="0" sz="1000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30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1.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4:0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kont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ana</a:t>
            </a:r>
            <a:r>
              <a:rPr dirty="0" sz="100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ad</a:t>
            </a:r>
            <a:r>
              <a:rPr dirty="0" sz="1000" b="1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1,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40" y="6542522"/>
            <a:ext cx="1654175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95250">
              <a:lnSpc>
                <a:spcPts val="1165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65"/>
              </a:lnSpc>
            </a:pPr>
            <a:r>
              <a:rPr dirty="0" sz="1000" spc="-5" b="1">
                <a:latin typeface="Arial"/>
                <a:cs typeface="Arial"/>
              </a:rPr>
              <a:t>2.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Razgiba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ezanje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7161" y="6542522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340" y="7126595"/>
            <a:ext cx="5591175" cy="589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1285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Gla</a:t>
            </a:r>
            <a:r>
              <a:rPr dirty="0" sz="1000" spc="-15" b="1" i="1" u="heavy">
                <a:latin typeface="Arial"/>
                <a:cs typeface="Arial"/>
              </a:rPr>
              <a:t>v</a:t>
            </a:r>
            <a:r>
              <a:rPr dirty="0" sz="1000" spc="-5" b="1" i="1" u="heavy">
                <a:latin typeface="Arial"/>
                <a:cs typeface="Arial"/>
              </a:rPr>
              <a:t>ni deo</a:t>
            </a:r>
            <a:r>
              <a:rPr dirty="0" sz="1000" spc="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80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</a:t>
            </a:r>
            <a:r>
              <a:rPr dirty="0" sz="1000" spc="-5" b="1" i="1" u="heavy">
                <a:latin typeface="Arial"/>
                <a:cs typeface="Arial"/>
              </a:rPr>
              <a:t>n</a:t>
            </a:r>
            <a:r>
              <a:rPr dirty="0" sz="1000" spc="-5" b="1" i="1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60"/>
              </a:lnSpc>
            </a:pPr>
            <a:r>
              <a:rPr dirty="0" sz="1000" spc="-15" b="1">
                <a:latin typeface="Arial"/>
                <a:cs typeface="Arial"/>
              </a:rPr>
              <a:t>3</a:t>
            </a:r>
            <a:r>
              <a:rPr dirty="0" sz="1000" spc="-5" b="1">
                <a:latin typeface="Arial"/>
                <a:cs typeface="Arial"/>
              </a:rPr>
              <a:t>.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</a:t>
            </a:r>
            <a:r>
              <a:rPr dirty="0" sz="1000" b="1">
                <a:latin typeface="Arial"/>
                <a:cs typeface="Arial"/>
              </a:rPr>
              <a:t>3</a:t>
            </a:r>
            <a:r>
              <a:rPr dirty="0" sz="1000" spc="-20" b="1">
                <a:latin typeface="Arial"/>
                <a:cs typeface="Arial"/>
              </a:rPr>
              <a:t>+</a:t>
            </a:r>
            <a:r>
              <a:rPr dirty="0" sz="1000" spc="-10" b="1">
                <a:latin typeface="Arial"/>
                <a:cs typeface="Arial"/>
              </a:rPr>
              <a:t>1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lom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kontin</a:t>
            </a:r>
            <a:r>
              <a:rPr dirty="0" sz="1000" spc="-5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ežba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ont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da</a:t>
            </a:r>
            <a:r>
              <a:rPr dirty="0" sz="1000" spc="20" b="1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(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grač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u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eren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gra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pre</a:t>
            </a:r>
            <a:r>
              <a:rPr dirty="0" sz="1000" spc="-5">
                <a:latin typeface="Arial"/>
                <a:cs typeface="Arial"/>
              </a:rPr>
              <a:t>đ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ar</a:t>
            </a:r>
            <a:r>
              <a:rPr dirty="0" sz="1000">
                <a:latin typeface="Arial"/>
                <a:cs typeface="Arial"/>
              </a:rPr>
              <a:t>)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5989" y="7706994"/>
            <a:ext cx="3200400" cy="1962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5989" y="4853304"/>
            <a:ext cx="2857500" cy="1685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83990" y="4843144"/>
            <a:ext cx="2857500" cy="169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903087"/>
            <a:ext cx="3773170" cy="297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581025">
              <a:lnSpc>
                <a:spcPts val="1170"/>
              </a:lnSpc>
            </a:pP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dirty="0" sz="1000" spc="-5" b="1">
                <a:latin typeface="Arial"/>
                <a:cs typeface="Arial"/>
              </a:rPr>
              <a:t>4.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4:4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apad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pro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iv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pr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-di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ig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ana,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.4,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5,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4057" y="4617456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2507" y="4617456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8803" y="4617456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340" y="5053574"/>
            <a:ext cx="4751070" cy="446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150"/>
              </a:lnSpc>
            </a:pPr>
            <a:r>
              <a:rPr dirty="0" sz="1000" spc="-5" b="1">
                <a:latin typeface="Arial"/>
                <a:cs typeface="Arial"/>
              </a:rPr>
              <a:t>5.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4:4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Odb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otiv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pr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singa,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di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ig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an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napad,</a:t>
            </a:r>
            <a:r>
              <a:rPr dirty="0" sz="100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om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b="1">
                <a:latin typeface="Arial"/>
                <a:cs typeface="Arial"/>
              </a:rPr>
              <a:t>z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ati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se</a:t>
            </a:r>
            <a:r>
              <a:rPr dirty="0" sz="1000" spc="-10" b="1">
                <a:latin typeface="Arial"/>
                <a:cs typeface="Arial"/>
              </a:rPr>
              <a:t>,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eu</a:t>
            </a:r>
            <a:r>
              <a:rPr dirty="0" sz="1000" b="1">
                <a:latin typeface="Arial"/>
                <a:cs typeface="Arial"/>
              </a:rPr>
              <a:t>z</a:t>
            </a:r>
            <a:r>
              <a:rPr dirty="0" sz="1000" spc="-10" b="1">
                <a:latin typeface="Arial"/>
                <a:cs typeface="Arial"/>
              </a:rPr>
              <a:t>iman</a:t>
            </a:r>
            <a:r>
              <a:rPr dirty="0" sz="1000" spc="0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ud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aj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nje</a:t>
            </a:r>
            <a:r>
              <a:rPr dirty="0" sz="1000" spc="-10" b="1">
                <a:latin typeface="Arial"/>
                <a:cs typeface="Arial"/>
              </a:rPr>
              <a:t>,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ota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ija</a:t>
            </a:r>
            <a:endParaRPr sz="1000">
              <a:latin typeface="Arial"/>
              <a:cs typeface="Arial"/>
            </a:endParaRPr>
          </a:p>
          <a:p>
            <a:pPr marL="187960">
              <a:lnSpc>
                <a:spcPts val="1135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7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8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9</a:t>
            </a:r>
            <a:r>
              <a:rPr dirty="0" sz="1000" spc="-5">
                <a:latin typeface="Arial"/>
                <a:cs typeface="Arial"/>
              </a:rPr>
              <a:t>,s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7938" y="7391771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5734" y="7391771"/>
            <a:ext cx="224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2885" y="9592681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20665" y="9592681"/>
            <a:ext cx="2940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5989" y="1367154"/>
            <a:ext cx="1895475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93389" y="1348739"/>
            <a:ext cx="1886585" cy="322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55540" y="1338579"/>
            <a:ext cx="1905000" cy="3265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5989" y="5636259"/>
            <a:ext cx="2971800" cy="175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03040" y="5636259"/>
            <a:ext cx="2971800" cy="1724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35989" y="7827009"/>
            <a:ext cx="2943225" cy="1751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55415" y="7837169"/>
            <a:ext cx="2962275" cy="17519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1192647"/>
            <a:ext cx="261874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7960" indent="-175260">
              <a:lnSpc>
                <a:spcPct val="100000"/>
              </a:lnSpc>
              <a:buFont typeface="Arial"/>
              <a:buAutoNum type="arabicPeriod" startAt="6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4:4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kmi</a:t>
            </a:r>
            <a:r>
              <a:rPr dirty="0" sz="1000" spc="-5" b="1">
                <a:latin typeface="Arial"/>
                <a:cs typeface="Arial"/>
              </a:rPr>
              <a:t>č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2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du</a:t>
            </a:r>
            <a:r>
              <a:rPr dirty="0" sz="1000" b="1">
                <a:latin typeface="Arial"/>
                <a:cs typeface="Arial"/>
              </a:rPr>
              <a:t>ž</a:t>
            </a:r>
            <a:r>
              <a:rPr dirty="0" sz="1000" spc="-5" b="1">
                <a:latin typeface="Arial"/>
                <a:cs typeface="Arial"/>
              </a:rPr>
              <a:t>ine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kor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10" b="1">
                <a:latin typeface="Arial"/>
                <a:cs typeface="Arial"/>
              </a:rPr>
              <a:t>ijom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buFont typeface="Arial"/>
              <a:buAutoNum type="arabicPeriod" startAt="6"/>
            </a:pPr>
            <a:endParaRPr sz="95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 startAt="6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5:5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ig</a:t>
            </a:r>
            <a:r>
              <a:rPr dirty="0" sz="1000" spc="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ga</a:t>
            </a:r>
            <a:r>
              <a:rPr dirty="0" sz="1000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kor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10" b="1">
                <a:latin typeface="Arial"/>
                <a:cs typeface="Arial"/>
              </a:rPr>
              <a:t>ijom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2070471"/>
            <a:ext cx="3514090" cy="589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10435">
              <a:lnSpc>
                <a:spcPct val="100000"/>
              </a:lnSpc>
            </a:pPr>
            <a:r>
              <a:rPr dirty="0" sz="1000" spc="-28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Z</a:t>
            </a:r>
            <a:r>
              <a:rPr dirty="0" sz="1000" spc="-28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a</a:t>
            </a:r>
            <a:r>
              <a:rPr dirty="0" sz="1000" spc="-10" b="1" i="1" u="heavy">
                <a:latin typeface="Arial"/>
                <a:cs typeface="Arial"/>
              </a:rPr>
              <a:t>vr</a:t>
            </a:r>
            <a:r>
              <a:rPr dirty="0" sz="1000" spc="-5" b="1" i="1" u="heavy">
                <a:latin typeface="Arial"/>
                <a:cs typeface="Arial"/>
              </a:rPr>
              <a:t>šni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deo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10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b="1" i="1" u="heavy">
                <a:latin typeface="Arial"/>
                <a:cs typeface="Arial"/>
              </a:rPr>
              <a:t>m</a:t>
            </a:r>
            <a:r>
              <a:rPr dirty="0" sz="1000" spc="-5" b="1" i="1" u="heavy">
                <a:latin typeface="Arial"/>
                <a:cs typeface="Arial"/>
              </a:rPr>
              <a:t>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8.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lo</a:t>
            </a:r>
            <a:r>
              <a:rPr dirty="0" sz="1000" spc="-5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odna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ba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anja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40" y="5778998"/>
            <a:ext cx="4029710" cy="1088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68402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Č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15" b="1">
                <a:latin typeface="Arial"/>
                <a:cs typeface="Arial"/>
              </a:rPr>
              <a:t>T</a:t>
            </a:r>
            <a:r>
              <a:rPr dirty="0" sz="1000" spc="-3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-p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podn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R.6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L="1684020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Uvo</a:t>
            </a:r>
            <a:r>
              <a:rPr dirty="0" sz="1000" spc="-5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n</a:t>
            </a:r>
            <a:r>
              <a:rPr dirty="0" sz="1000" spc="-5" b="1" i="1" u="heavy">
                <a:latin typeface="Arial"/>
                <a:cs typeface="Arial"/>
              </a:rPr>
              <a:t>o</a:t>
            </a:r>
            <a:r>
              <a:rPr dirty="0" sz="1000" spc="-5" b="1" i="1" u="heavy">
                <a:latin typeface="Arial"/>
                <a:cs typeface="Arial"/>
              </a:rPr>
              <a:t>-p</a:t>
            </a:r>
            <a:r>
              <a:rPr dirty="0" sz="1000" spc="-10" b="1" i="1" u="heavy">
                <a:latin typeface="Arial"/>
                <a:cs typeface="Arial"/>
              </a:rPr>
              <a:t>r</a:t>
            </a:r>
            <a:r>
              <a:rPr dirty="0" sz="1000" spc="-5" b="1" i="1" u="heavy">
                <a:latin typeface="Arial"/>
                <a:cs typeface="Arial"/>
              </a:rPr>
              <a:t>ipremni </a:t>
            </a:r>
            <a:r>
              <a:rPr dirty="0" sz="1000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30 </a:t>
            </a:r>
            <a:r>
              <a:rPr dirty="0" sz="1000" spc="-10" b="1" i="1" u="heavy">
                <a:latin typeface="Arial"/>
                <a:cs typeface="Arial"/>
              </a:rPr>
              <a:t>min.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1.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3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ciona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lina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le</a:t>
            </a:r>
            <a:r>
              <a:rPr dirty="0" sz="1000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en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tehn</a:t>
            </a:r>
            <a:r>
              <a:rPr dirty="0" sz="1000" spc="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ka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(rad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pt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)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340" y="8944659"/>
            <a:ext cx="3482975" cy="824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71145">
              <a:lnSpc>
                <a:spcPct val="100000"/>
              </a:lnSpc>
            </a:pPr>
            <a:r>
              <a:rPr dirty="0" sz="1200" spc="10">
                <a:latin typeface="Times New Roman"/>
                <a:cs typeface="Times New Roman"/>
              </a:rPr>
              <a:t>s</a:t>
            </a:r>
            <a:r>
              <a:rPr dirty="0" sz="1200">
                <a:latin typeface="Times New Roman"/>
                <a:cs typeface="Times New Roman"/>
              </a:rPr>
              <a:t>l.1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2.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Razgiba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ezanje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2242185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Gla</a:t>
            </a:r>
            <a:r>
              <a:rPr dirty="0" sz="1000" spc="-15" b="1" i="1" u="heavy">
                <a:latin typeface="Arial"/>
                <a:cs typeface="Arial"/>
              </a:rPr>
              <a:t>v</a:t>
            </a:r>
            <a:r>
              <a:rPr dirty="0" sz="1000" spc="-5" b="1" i="1" u="heavy">
                <a:latin typeface="Arial"/>
                <a:cs typeface="Arial"/>
              </a:rPr>
              <a:t>ni deo</a:t>
            </a:r>
            <a:r>
              <a:rPr dirty="0" sz="1000" spc="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70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</a:t>
            </a:r>
            <a:r>
              <a:rPr dirty="0" sz="1000" spc="-5" b="1" i="1" u="heavy">
                <a:latin typeface="Arial"/>
                <a:cs typeface="Arial"/>
              </a:rPr>
              <a:t>n</a:t>
            </a:r>
            <a:r>
              <a:rPr dirty="0" sz="1000" spc="-5" b="1" i="1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5989" y="7150734"/>
            <a:ext cx="3057525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1427343"/>
            <a:ext cx="2915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3.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</a:t>
            </a:r>
            <a:r>
              <a:rPr dirty="0" sz="1000" spc="-20" b="1">
                <a:latin typeface="Arial"/>
                <a:cs typeface="Arial"/>
              </a:rPr>
              <a:t>+</a:t>
            </a:r>
            <a:r>
              <a:rPr dirty="0" sz="1000" spc="-5" b="1">
                <a:latin typeface="Arial"/>
                <a:cs typeface="Arial"/>
              </a:rPr>
              <a:t>1:1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či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odb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od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blok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3492744"/>
            <a:ext cx="5382895" cy="1026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2960">
              <a:lnSpc>
                <a:spcPct val="100000"/>
              </a:lnSpc>
              <a:tabLst>
                <a:tab pos="2994660" algn="l"/>
              </a:tabLst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175"/>
              </a:lnSpc>
            </a:pPr>
            <a:r>
              <a:rPr dirty="0" sz="1000" spc="-5" b="1">
                <a:latin typeface="Arial"/>
                <a:cs typeface="Arial"/>
              </a:rPr>
              <a:t>4.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3:3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adnja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igr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ča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napadu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odb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ani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bl</a:t>
            </a:r>
            <a:r>
              <a:rPr dirty="0" sz="1000" spc="0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adom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g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č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bez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lopte.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55"/>
              </a:spcBef>
            </a:pPr>
            <a:r>
              <a:rPr dirty="0" sz="1000" spc="-5" b="1">
                <a:latin typeface="Arial"/>
                <a:cs typeface="Arial"/>
              </a:rPr>
              <a:t>In</a:t>
            </a:r>
            <a:r>
              <a:rPr dirty="0" sz="1000" spc="-5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id</a:t>
            </a:r>
            <a:r>
              <a:rPr dirty="0" sz="1000" spc="-5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alni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tehnič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-5" b="1">
                <a:latin typeface="Arial"/>
                <a:cs typeface="Arial"/>
              </a:rPr>
              <a:t>ta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5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ič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zad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ci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g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č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odb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ni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napadu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kod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bl</a:t>
            </a:r>
            <a:r>
              <a:rPr dirty="0" sz="1000" spc="0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da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g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ča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bez</a:t>
            </a:r>
            <a:r>
              <a:rPr dirty="0" sz="1000" spc="-5" b="1">
                <a:latin typeface="Arial"/>
                <a:cs typeface="Arial"/>
              </a:rPr>
              <a:t> lo</a:t>
            </a:r>
            <a:r>
              <a:rPr dirty="0" sz="1000" spc="-5" b="1">
                <a:latin typeface="Arial"/>
                <a:cs typeface="Arial"/>
              </a:rPr>
              <a:t>p</a:t>
            </a:r>
            <a:r>
              <a:rPr dirty="0" sz="1000" spc="-5" b="1">
                <a:latin typeface="Arial"/>
                <a:cs typeface="Arial"/>
              </a:rPr>
              <a:t>te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tik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lna,h</a:t>
            </a:r>
            <a:r>
              <a:rPr dirty="0" sz="1000" spc="0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izontalna,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l</a:t>
            </a:r>
            <a:r>
              <a:rPr dirty="0" sz="1000" spc="-10" b="1">
                <a:latin typeface="Arial"/>
                <a:cs typeface="Arial"/>
              </a:rPr>
              <a:t>eđna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blo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ada),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an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1</a:t>
            </a:r>
            <a:r>
              <a:rPr dirty="0" sz="1000" spc="-5" b="1">
                <a:latin typeface="Arial"/>
                <a:cs typeface="Arial"/>
              </a:rPr>
              <a:t>,2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5" b="1">
                <a:latin typeface="Arial"/>
                <a:cs typeface="Arial"/>
              </a:rPr>
              <a:t>3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pona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lj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</a:t>
            </a:r>
            <a:r>
              <a:rPr dirty="0" sz="1000" spc="0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ci</a:t>
            </a:r>
            <a:r>
              <a:rPr dirty="0" sz="1000" spc="-10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900">
              <a:latin typeface="Times New Roman"/>
              <a:cs typeface="Times New Roman"/>
            </a:endParaRPr>
          </a:p>
          <a:p>
            <a:pPr algn="ctr" marL="330835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ij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nta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1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4</a:t>
            </a:r>
            <a:r>
              <a:rPr dirty="0" sz="1000" spc="-5">
                <a:latin typeface="Arial"/>
                <a:cs typeface="Arial"/>
              </a:rPr>
              <a:t>,s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8775" y="6394694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1554" y="6394694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5954" y="6684254"/>
            <a:ext cx="11671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ij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nta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2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6,s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8775" y="8720953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3984" y="8720953"/>
            <a:ext cx="2241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sl</a:t>
            </a:r>
            <a:r>
              <a:rPr dirty="0" sz="1000" spc="-5">
                <a:latin typeface="Arial"/>
                <a:cs typeface="Arial"/>
              </a:rPr>
              <a:t>.7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7667" y="9012037"/>
            <a:ext cx="12033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ij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nta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3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8,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70685" y="4657724"/>
            <a:ext cx="1943735" cy="173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46525" y="4657724"/>
            <a:ext cx="1943735" cy="1723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79575" y="6975475"/>
            <a:ext cx="1951989" cy="1743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28109" y="6975475"/>
            <a:ext cx="1951989" cy="17430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5989" y="1747519"/>
            <a:ext cx="1952625" cy="1743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69589" y="1747519"/>
            <a:ext cx="1952625" cy="1743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3826" y="2675499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1745" y="2675499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40" y="3111744"/>
            <a:ext cx="11601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5.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mič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ki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šut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340" y="3696960"/>
            <a:ext cx="3514090" cy="735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10435">
              <a:lnSpc>
                <a:spcPct val="100000"/>
              </a:lnSpc>
            </a:pPr>
            <a:r>
              <a:rPr dirty="0" sz="1000" spc="-28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Z</a:t>
            </a:r>
            <a:r>
              <a:rPr dirty="0" sz="1000" spc="-28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a</a:t>
            </a:r>
            <a:r>
              <a:rPr dirty="0" sz="1000" spc="-10" b="1" i="1" u="heavy">
                <a:latin typeface="Arial"/>
                <a:cs typeface="Arial"/>
              </a:rPr>
              <a:t>vr</a:t>
            </a:r>
            <a:r>
              <a:rPr dirty="0" sz="1000" spc="-5" b="1" i="1" u="heavy">
                <a:latin typeface="Arial"/>
                <a:cs typeface="Arial"/>
              </a:rPr>
              <a:t>šni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deo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20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b="1" i="1" u="heavy">
                <a:latin typeface="Arial"/>
                <a:cs typeface="Arial"/>
              </a:rPr>
              <a:t>m</a:t>
            </a:r>
            <a:r>
              <a:rPr dirty="0" sz="1000" spc="-5" b="1" i="1" u="heavy">
                <a:latin typeface="Arial"/>
                <a:cs typeface="Arial"/>
              </a:rPr>
              <a:t>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000">
              <a:latin typeface="Times New Roman"/>
              <a:cs typeface="Times New Roman"/>
            </a:endParaRPr>
          </a:p>
          <a:p>
            <a:pPr marL="187960" marR="2232660" indent="-175260">
              <a:lnSpc>
                <a:spcPts val="1150"/>
              </a:lnSpc>
            </a:pPr>
            <a:r>
              <a:rPr dirty="0" sz="1000" spc="-5" b="1">
                <a:latin typeface="Arial"/>
                <a:cs typeface="Arial"/>
              </a:rPr>
              <a:t>6.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ija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šu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lo</a:t>
            </a:r>
            <a:r>
              <a:rPr dirty="0" sz="1000" spc="-5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odna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ba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anja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7931267"/>
            <a:ext cx="4225290" cy="882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34874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Č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15" b="1">
                <a:latin typeface="Arial"/>
                <a:cs typeface="Arial"/>
              </a:rPr>
              <a:t>T</a:t>
            </a:r>
            <a:r>
              <a:rPr dirty="0" sz="1000" spc="-3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-posle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dn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5" b="1">
                <a:latin typeface="Arial"/>
                <a:cs typeface="Arial"/>
              </a:rPr>
              <a:t>-T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BR.7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1348105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Uvo</a:t>
            </a:r>
            <a:r>
              <a:rPr dirty="0" sz="1000" spc="-5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n</a:t>
            </a:r>
            <a:r>
              <a:rPr dirty="0" sz="1000" spc="-5" b="1" i="1" u="heavy">
                <a:latin typeface="Arial"/>
                <a:cs typeface="Arial"/>
              </a:rPr>
              <a:t>o</a:t>
            </a:r>
            <a:r>
              <a:rPr dirty="0" sz="1000" spc="-5" b="1" i="1" u="heavy">
                <a:latin typeface="Arial"/>
                <a:cs typeface="Arial"/>
              </a:rPr>
              <a:t>-p</a:t>
            </a:r>
            <a:r>
              <a:rPr dirty="0" sz="1000" spc="-10" b="1" i="1" u="heavy">
                <a:latin typeface="Arial"/>
                <a:cs typeface="Arial"/>
              </a:rPr>
              <a:t>r</a:t>
            </a:r>
            <a:r>
              <a:rPr dirty="0" sz="1000" spc="-5" b="1" i="1" u="heavy">
                <a:latin typeface="Arial"/>
                <a:cs typeface="Arial"/>
              </a:rPr>
              <a:t>ipremni </a:t>
            </a:r>
            <a:r>
              <a:rPr dirty="0" sz="1000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30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1.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5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: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0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kont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anapad,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unda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ni,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š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93545" y="910589"/>
            <a:ext cx="1943100" cy="176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22395" y="900429"/>
            <a:ext cx="1943100" cy="1724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2421" y="1446833"/>
            <a:ext cx="2794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(d4)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383" y="2330753"/>
            <a:ext cx="107823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u="heavy">
                <a:latin typeface="Times New Roman"/>
                <a:cs typeface="Times New Roman"/>
              </a:rPr>
              <a:t>TRENING</a:t>
            </a:r>
            <a:r>
              <a:rPr dirty="0" sz="1200" spc="-15" b="1" u="heavy">
                <a:latin typeface="Times New Roman"/>
                <a:cs typeface="Times New Roman"/>
              </a:rPr>
              <a:t> </a:t>
            </a:r>
            <a:r>
              <a:rPr dirty="0" sz="1200" b="1" u="heavy">
                <a:latin typeface="Times New Roman"/>
                <a:cs typeface="Times New Roman"/>
              </a:rPr>
              <a:t>b</a:t>
            </a:r>
            <a:r>
              <a:rPr dirty="0" sz="1200" spc="-5" b="1" u="heavy">
                <a:latin typeface="Times New Roman"/>
                <a:cs typeface="Times New Roman"/>
              </a:rPr>
              <a:t>r</a:t>
            </a:r>
            <a:r>
              <a:rPr dirty="0" sz="1200" b="1" u="heavy">
                <a:latin typeface="Times New Roman"/>
                <a:cs typeface="Times New Roman"/>
              </a:rPr>
              <a:t>. 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1921" y="2330753"/>
            <a:ext cx="12719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>
                <a:latin typeface="Times New Roman"/>
                <a:cs typeface="Times New Roman"/>
              </a:rPr>
              <a:t>uzrast</a:t>
            </a:r>
            <a:r>
              <a:rPr dirty="0" sz="1200" spc="5" b="1" i="1">
                <a:latin typeface="Times New Roman"/>
                <a:cs typeface="Times New Roman"/>
              </a:rPr>
              <a:t> </a:t>
            </a:r>
            <a:r>
              <a:rPr dirty="0" sz="1200" b="1" i="1">
                <a:latin typeface="Times New Roman"/>
                <a:cs typeface="Times New Roman"/>
              </a:rPr>
              <a:t>10</a:t>
            </a:r>
            <a:r>
              <a:rPr dirty="0" sz="1200" spc="-5" b="1" i="1">
                <a:latin typeface="Times New Roman"/>
                <a:cs typeface="Times New Roman"/>
              </a:rPr>
              <a:t>-</a:t>
            </a:r>
            <a:r>
              <a:rPr dirty="0" sz="1200" b="1" i="1">
                <a:latin typeface="Times New Roman"/>
                <a:cs typeface="Times New Roman"/>
              </a:rPr>
              <a:t>11 godi</a:t>
            </a:r>
            <a:r>
              <a:rPr dirty="0" sz="1200" spc="5" b="1" i="1">
                <a:latin typeface="Times New Roman"/>
                <a:cs typeface="Times New Roman"/>
              </a:rPr>
              <a:t>n</a:t>
            </a:r>
            <a:r>
              <a:rPr dirty="0" sz="1200" b="1" i="1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383" y="2690417"/>
            <a:ext cx="14789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u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odno</a:t>
            </a:r>
            <a:r>
              <a:rPr dirty="0" sz="1200" spc="-5" b="1" i="1" u="heavy">
                <a:latin typeface="Times New Roman"/>
                <a:cs typeface="Times New Roman"/>
              </a:rPr>
              <a:t>-</a:t>
            </a:r>
            <a:r>
              <a:rPr dirty="0" sz="1200" b="1" i="1" u="heavy">
                <a:latin typeface="Times New Roman"/>
                <a:cs typeface="Times New Roman"/>
              </a:rPr>
              <a:t>pripr</a:t>
            </a:r>
            <a:r>
              <a:rPr dirty="0" sz="1200" spc="-5" b="1" i="1" u="heavy">
                <a:latin typeface="Times New Roman"/>
                <a:cs typeface="Times New Roman"/>
              </a:rPr>
              <a:t>e</a:t>
            </a:r>
            <a:r>
              <a:rPr dirty="0" sz="1200" b="1" i="1" u="heavy">
                <a:latin typeface="Times New Roman"/>
                <a:cs typeface="Times New Roman"/>
              </a:rPr>
              <a:t>m</a:t>
            </a:r>
            <a:r>
              <a:rPr dirty="0" sz="1200" spc="5" b="1" i="1" u="heavy">
                <a:latin typeface="Times New Roman"/>
                <a:cs typeface="Times New Roman"/>
              </a:rPr>
              <a:t>n</a:t>
            </a:r>
            <a:r>
              <a:rPr dirty="0" sz="1200" b="1" i="1" u="heavy">
                <a:latin typeface="Times New Roman"/>
                <a:cs typeface="Times New Roman"/>
              </a:rPr>
              <a:t>i deo: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4254" y="3564889"/>
            <a:ext cx="1932304" cy="1581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74623" y="3045890"/>
            <a:ext cx="3432175" cy="2982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marR="5080" indent="-252095">
              <a:lnSpc>
                <a:spcPts val="1380"/>
              </a:lnSpc>
              <a:tabLst>
                <a:tab pos="264160" algn="l"/>
              </a:tabLst>
            </a:pPr>
            <a:r>
              <a:rPr dirty="0" sz="1200">
                <a:latin typeface="Times New Roman"/>
                <a:cs typeface="Times New Roman"/>
              </a:rPr>
              <a:t>1.	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tehnike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oordin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ije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: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vno</a:t>
            </a:r>
            <a:r>
              <a:rPr dirty="0" sz="1200" spc="10">
                <a:latin typeface="Times New Roman"/>
                <a:cs typeface="Times New Roman"/>
              </a:rPr>
              <a:t>t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jednoj</a:t>
            </a:r>
            <a:endParaRPr sz="1200">
              <a:latin typeface="Times New Roman"/>
              <a:cs typeface="Times New Roman"/>
            </a:endParaRPr>
          </a:p>
          <a:p>
            <a:pPr marL="264160" marR="508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i,prom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oslon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 no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u,p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ac</a:t>
            </a:r>
            <a:r>
              <a:rPr dirty="0" sz="1200">
                <a:latin typeface="Times New Roman"/>
                <a:cs typeface="Times New Roman"/>
              </a:rPr>
              <a:t>ivan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 s no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264160" marR="21844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skip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,poskok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jednoj no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i,prom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>
                <a:latin typeface="Times New Roman"/>
                <a:cs typeface="Times New Roman"/>
              </a:rPr>
              <a:t> oslon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264160" marR="65024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una</a:t>
            </a:r>
            <a:r>
              <a:rPr dirty="0" sz="1200" spc="5">
                <a:latin typeface="Times New Roman"/>
                <a:cs typeface="Times New Roman"/>
              </a:rPr>
              <a:t>p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d,posk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k 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jednoj 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>
                <a:latin typeface="Times New Roman"/>
                <a:cs typeface="Times New Roman"/>
              </a:rPr>
              <a:t>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 un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213995" marR="252095" indent="381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 dr</a:t>
            </a:r>
            <a:r>
              <a:rPr dirty="0" sz="1200" spc="5">
                <a:latin typeface="Times New Roman"/>
                <a:cs typeface="Times New Roman"/>
              </a:rPr>
              <a:t>u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ac</a:t>
            </a:r>
            <a:r>
              <a:rPr dirty="0" sz="1200">
                <a:latin typeface="Times New Roman"/>
                <a:cs typeface="Times New Roman"/>
              </a:rPr>
              <a:t>ivanj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1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ac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potkol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nice</a:t>
            </a:r>
            <a:r>
              <a:rPr dirty="0" sz="1200">
                <a:latin typeface="Times New Roman"/>
                <a:cs typeface="Times New Roman"/>
              </a:rPr>
              <a:t> druga</a:t>
            </a:r>
            <a:endParaRPr sz="1200">
              <a:latin typeface="Times New Roman"/>
              <a:cs typeface="Times New Roman"/>
            </a:endParaRPr>
          </a:p>
          <a:p>
            <a:pPr marL="264160" marR="49149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ti 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,pr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ac</a:t>
            </a:r>
            <a:r>
              <a:rPr dirty="0" sz="1200">
                <a:latin typeface="Times New Roman"/>
                <a:cs typeface="Times New Roman"/>
              </a:rPr>
              <a:t>ivan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težine s noge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u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ac</a:t>
            </a:r>
            <a:r>
              <a:rPr dirty="0" sz="1200">
                <a:latin typeface="Times New Roman"/>
                <a:cs typeface="Times New Roman"/>
              </a:rPr>
              <a:t>ivanj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</a:t>
            </a:r>
            <a:endParaRPr sz="1200">
              <a:latin typeface="Times New Roman"/>
              <a:cs typeface="Times New Roman"/>
            </a:endParaRPr>
          </a:p>
          <a:p>
            <a:pPr marL="264160" marR="207645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jedne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potkol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nic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,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ivanje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jedne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potkol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ni</a:t>
            </a:r>
            <a:r>
              <a:rPr dirty="0" sz="1200" spc="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 kroz</a:t>
            </a:r>
            <a:endParaRPr sz="1200">
              <a:latin typeface="Times New Roman"/>
              <a:cs typeface="Times New Roman"/>
            </a:endParaRPr>
          </a:p>
          <a:p>
            <a:pPr marL="213995" marR="305435" indent="3810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brže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tr</a:t>
            </a:r>
            <a:r>
              <a:rPr dirty="0" sz="1200" spc="-10">
                <a:latin typeface="Times New Roman"/>
                <a:cs typeface="Times New Roman"/>
              </a:rPr>
              <a:t>č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nje,skip posko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om na j</a:t>
            </a:r>
            <a:r>
              <a:rPr dirty="0" sz="1200" spc="-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dnoj nazi,skip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>
                <a:latin typeface="Times New Roman"/>
                <a:cs typeface="Times New Roman"/>
              </a:rPr>
              <a:t>meni-</a:t>
            </a:r>
            <a:endParaRPr sz="1200">
              <a:latin typeface="Times New Roman"/>
              <a:cs typeface="Times New Roman"/>
            </a:endParaRPr>
          </a:p>
          <a:p>
            <a:pPr marL="264160">
              <a:lnSpc>
                <a:spcPts val="1345"/>
              </a:lnSpc>
            </a:pPr>
            <a:r>
              <a:rPr dirty="0" sz="1200" spc="-5">
                <a:latin typeface="Times New Roman"/>
                <a:cs typeface="Times New Roman"/>
              </a:rPr>
              <a:t>č</a:t>
            </a:r>
            <a:r>
              <a:rPr dirty="0" sz="1200">
                <a:latin typeface="Times New Roman"/>
                <a:cs typeface="Times New Roman"/>
              </a:rPr>
              <a:t>no poskokom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6809" y="3045890"/>
            <a:ext cx="4540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10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2421" y="5850304"/>
            <a:ext cx="2794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(d1)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35525" y="6104889"/>
            <a:ext cx="1929765" cy="1629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74623" y="6206920"/>
            <a:ext cx="21348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4160" algn="l"/>
              </a:tabLst>
            </a:pPr>
            <a:r>
              <a:rPr dirty="0" sz="1200">
                <a:latin typeface="Times New Roman"/>
                <a:cs typeface="Times New Roman"/>
              </a:rPr>
              <a:t>2.	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ž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i</a:t>
            </a:r>
            <a:r>
              <a:rPr dirty="0" sz="1200" spc="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5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 ist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63009" y="6206920"/>
            <a:ext cx="3778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9383" y="6569632"/>
            <a:ext cx="7581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i="1" u="heavy">
                <a:latin typeface="Times New Roman"/>
                <a:cs typeface="Times New Roman"/>
              </a:rPr>
              <a:t>Gla</a:t>
            </a:r>
            <a:r>
              <a:rPr dirty="0" sz="1200" spc="-5" b="1" i="1" u="heavy">
                <a:latin typeface="Times New Roman"/>
                <a:cs typeface="Times New Roman"/>
              </a:rPr>
              <a:t>v</a:t>
            </a:r>
            <a:r>
              <a:rPr dirty="0" sz="1200" b="1" i="1" u="heavy">
                <a:latin typeface="Times New Roman"/>
                <a:cs typeface="Times New Roman"/>
              </a:rPr>
              <a:t>ni deo: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4623" y="6928153"/>
            <a:ext cx="262953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4160" algn="l"/>
              </a:tabLst>
            </a:pPr>
            <a:r>
              <a:rPr dirty="0" sz="1200">
                <a:latin typeface="Times New Roman"/>
                <a:cs typeface="Times New Roman"/>
              </a:rPr>
              <a:t>3.	</a:t>
            </a:r>
            <a:r>
              <a:rPr dirty="0" sz="1200" spc="-10">
                <a:latin typeface="Times New Roman"/>
                <a:cs typeface="Times New Roman"/>
              </a:rPr>
              <a:t>B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tanje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loptom u m</a:t>
            </a:r>
            <a:r>
              <a:rPr dirty="0" sz="1200" spc="5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stu i kr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tanju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24909" y="6928153"/>
            <a:ext cx="4159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5 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4623" y="7289341"/>
            <a:ext cx="3281679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marR="5080" indent="-252095">
              <a:lnSpc>
                <a:spcPts val="1380"/>
              </a:lnSpc>
              <a:tabLst>
                <a:tab pos="264160" algn="l"/>
              </a:tabLst>
            </a:pPr>
            <a:r>
              <a:rPr dirty="0" sz="1200">
                <a:latin typeface="Times New Roman"/>
                <a:cs typeface="Times New Roman"/>
              </a:rPr>
              <a:t>4.	</a:t>
            </a:r>
            <a:r>
              <a:rPr dirty="0" sz="1200">
                <a:latin typeface="Times New Roman"/>
                <a:cs typeface="Times New Roman"/>
              </a:rPr>
              <a:t>Koš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rk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ški stav sa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lopt</a:t>
            </a:r>
            <a:r>
              <a:rPr dirty="0" sz="1200" spc="10">
                <a:latin typeface="Times New Roman"/>
                <a:cs typeface="Times New Roman"/>
              </a:rPr>
              <a:t>o</a:t>
            </a:r>
            <a:r>
              <a:rPr dirty="0" sz="1200">
                <a:latin typeface="Times New Roman"/>
                <a:cs typeface="Times New Roman"/>
              </a:rPr>
              <a:t>m, pivotir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nje, pol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264160">
              <a:lnSpc>
                <a:spcPts val="1345"/>
              </a:lnSpc>
            </a:pPr>
            <a:r>
              <a:rPr dirty="0" sz="1200" spc="5">
                <a:latin typeface="Times New Roman"/>
                <a:cs typeface="Times New Roman"/>
              </a:rPr>
              <a:t>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ustavlj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 u 1 i 2 kontakt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 dod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10">
                <a:latin typeface="Times New Roman"/>
                <a:cs typeface="Times New Roman"/>
              </a:rPr>
              <a:t>j</a:t>
            </a:r>
            <a:r>
              <a:rPr dirty="0" sz="1200">
                <a:latin typeface="Times New Roman"/>
                <a:cs typeface="Times New Roman"/>
              </a:rPr>
              <a:t>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(sl.1)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39209" y="7289341"/>
            <a:ext cx="30162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3189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62421" y="7822741"/>
            <a:ext cx="2794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(d1)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96154" y="7996554"/>
            <a:ext cx="2009775" cy="1639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74623" y="7999525"/>
            <a:ext cx="316992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marR="5080" indent="-252095">
              <a:lnSpc>
                <a:spcPts val="1380"/>
              </a:lnSpc>
              <a:tabLst>
                <a:tab pos="264160" algn="l"/>
              </a:tabLst>
            </a:pPr>
            <a:r>
              <a:rPr dirty="0" sz="1200">
                <a:latin typeface="Times New Roman"/>
                <a:cs typeface="Times New Roman"/>
              </a:rPr>
              <a:t>5.	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-10">
                <a:latin typeface="Times New Roman"/>
                <a:cs typeface="Times New Roman"/>
              </a:rPr>
              <a:t>e</a:t>
            </a:r>
            <a:r>
              <a:rPr dirty="0" sz="1200">
                <a:latin typeface="Times New Roman"/>
                <a:cs typeface="Times New Roman"/>
              </a:rPr>
              <a:t>ma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ki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nje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istom pr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v</a:t>
            </a:r>
            <a:r>
              <a:rPr dirty="0" sz="1200" spc="-5">
                <a:latin typeface="Times New Roman"/>
                <a:cs typeface="Times New Roman"/>
              </a:rPr>
              <a:t>c</a:t>
            </a:r>
            <a:r>
              <a:rPr dirty="0" sz="1200">
                <a:latin typeface="Times New Roman"/>
                <a:cs typeface="Times New Roman"/>
              </a:rPr>
              <a:t>u, prijem lopte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 1</a:t>
            </a:r>
            <a:r>
              <a:rPr dirty="0" sz="1200">
                <a:latin typeface="Times New Roman"/>
                <a:cs typeface="Times New Roman"/>
              </a:rPr>
              <a:t> kontaktu,</a:t>
            </a:r>
            <a:endParaRPr sz="1200">
              <a:latin typeface="Times New Roman"/>
              <a:cs typeface="Times New Roman"/>
            </a:endParaRPr>
          </a:p>
          <a:p>
            <a:pPr marL="264160">
              <a:lnSpc>
                <a:spcPts val="1345"/>
              </a:lnSpc>
            </a:pPr>
            <a:r>
              <a:rPr dirty="0" sz="1200">
                <a:latin typeface="Times New Roman"/>
                <a:cs typeface="Times New Roman"/>
              </a:rPr>
              <a:t>polaz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u d</a:t>
            </a:r>
            <a:r>
              <a:rPr dirty="0" sz="1200" spc="-5">
                <a:latin typeface="Times New Roman"/>
                <a:cs typeface="Times New Roman"/>
              </a:rPr>
              <a:t>r</a:t>
            </a:r>
            <a:r>
              <a:rPr dirty="0" sz="1200">
                <a:latin typeface="Times New Roman"/>
                <a:cs typeface="Times New Roman"/>
              </a:rPr>
              <a:t>iblin</a:t>
            </a:r>
            <a:r>
              <a:rPr dirty="0" sz="1200" spc="-10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, dvo</a:t>
            </a:r>
            <a:r>
              <a:rPr dirty="0" sz="1200" spc="10">
                <a:latin typeface="Times New Roman"/>
                <a:cs typeface="Times New Roman"/>
              </a:rPr>
              <a:t>k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k  (d</a:t>
            </a:r>
            <a:r>
              <a:rPr dirty="0" sz="1200" spc="-5">
                <a:latin typeface="Times New Roman"/>
                <a:cs typeface="Times New Roman"/>
              </a:rPr>
              <a:t>1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1" name="object 21"/>
          <p:cNvSpPr txBox="1"/>
          <p:nvPr/>
        </p:nvSpPr>
        <p:spPr>
          <a:xfrm>
            <a:off x="4339209" y="7999525"/>
            <a:ext cx="30162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3189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min.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4623" y="8711487"/>
            <a:ext cx="2715260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160" marR="5080" indent="-252095">
              <a:lnSpc>
                <a:spcPts val="1380"/>
              </a:lnSpc>
              <a:tabLst>
                <a:tab pos="264160" algn="l"/>
              </a:tabLst>
            </a:pPr>
            <a:r>
              <a:rPr dirty="0" sz="1200">
                <a:latin typeface="Times New Roman"/>
                <a:cs typeface="Times New Roman"/>
              </a:rPr>
              <a:t>6.	</a:t>
            </a:r>
            <a:r>
              <a:rPr dirty="0" sz="1200">
                <a:latin typeface="Times New Roman"/>
                <a:cs typeface="Times New Roman"/>
              </a:rPr>
              <a:t>Odb</a:t>
            </a:r>
            <a:r>
              <a:rPr dirty="0" sz="1200" spc="-10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mbeni koš</a:t>
            </a:r>
            <a:r>
              <a:rPr dirty="0" sz="1200" spc="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rk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ški </a:t>
            </a:r>
            <a:r>
              <a:rPr dirty="0" sz="1200" spc="15">
                <a:latin typeface="Times New Roman"/>
                <a:cs typeface="Times New Roman"/>
              </a:rPr>
              <a:t>s</a:t>
            </a:r>
            <a:r>
              <a:rPr dirty="0" sz="1200">
                <a:latin typeface="Times New Roman"/>
                <a:cs typeface="Times New Roman"/>
              </a:rPr>
              <a:t>tav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r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lelni i</a:t>
            </a:r>
            <a:r>
              <a:rPr dirty="0" sz="1200">
                <a:latin typeface="Times New Roman"/>
                <a:cs typeface="Times New Roman"/>
              </a:rPr>
              <a:t> dij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lni (d</a:t>
            </a:r>
            <a:r>
              <a:rPr dirty="0" sz="1200" spc="5">
                <a:latin typeface="Times New Roman"/>
                <a:cs typeface="Times New Roman"/>
              </a:rPr>
              <a:t>3</a:t>
            </a:r>
            <a:r>
              <a:rPr dirty="0" sz="120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86809" y="8711487"/>
            <a:ext cx="45402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10 min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5855" y="9241839"/>
            <a:ext cx="273812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</a:tabLst>
            </a:pPr>
            <a:r>
              <a:rPr dirty="0" sz="1200">
                <a:latin typeface="Times New Roman"/>
                <a:cs typeface="Times New Roman"/>
              </a:rPr>
              <a:t>7.	</a:t>
            </a:r>
            <a:r>
              <a:rPr dirty="0" sz="1200">
                <a:latin typeface="Times New Roman"/>
                <a:cs typeface="Times New Roman"/>
              </a:rPr>
              <a:t>1:1 iz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driblin</a:t>
            </a:r>
            <a:r>
              <a:rPr dirty="0" sz="1200" spc="-15">
                <a:latin typeface="Times New Roman"/>
                <a:cs typeface="Times New Roman"/>
              </a:rPr>
              <a:t>g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, obuka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p</a:t>
            </a:r>
            <a:r>
              <a:rPr dirty="0" sz="1200" spc="-5">
                <a:latin typeface="Times New Roman"/>
                <a:cs typeface="Times New Roman"/>
              </a:rPr>
              <a:t>a</a:t>
            </a:r>
            <a:r>
              <a:rPr dirty="0" sz="1200">
                <a:latin typeface="Times New Roman"/>
                <a:cs typeface="Times New Roman"/>
              </a:rPr>
              <a:t>d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 </a:t>
            </a:r>
            <a:r>
              <a:rPr dirty="0" sz="1200">
                <a:latin typeface="Times New Roman"/>
                <a:cs typeface="Times New Roman"/>
              </a:rPr>
              <a:t>odbr</a:t>
            </a:r>
            <a:r>
              <a:rPr dirty="0" sz="1200" spc="-10">
                <a:latin typeface="Times New Roman"/>
                <a:cs typeface="Times New Roman"/>
              </a:rPr>
              <a:t>a</a:t>
            </a:r>
            <a:r>
              <a:rPr dirty="0" sz="1200" spc="10">
                <a:latin typeface="Times New Roman"/>
                <a:cs typeface="Times New Roman"/>
              </a:rPr>
              <a:t>n</a:t>
            </a:r>
            <a:r>
              <a:rPr dirty="0" sz="120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39209" y="9241839"/>
            <a:ext cx="301625" cy="353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3189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10"/>
              </a:lnSpc>
            </a:pPr>
            <a:r>
              <a:rPr dirty="0" sz="1200">
                <a:latin typeface="Times New Roman"/>
                <a:cs typeface="Times New Roman"/>
              </a:rPr>
              <a:t>min.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2989" y="2693787"/>
            <a:ext cx="2254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0151" y="2693787"/>
            <a:ext cx="292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40" y="2985252"/>
            <a:ext cx="5355590" cy="10299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buFont typeface="Arial"/>
              <a:buAutoNum type="arabicPeriod" startAt="2"/>
              <a:tabLst>
                <a:tab pos="188595" algn="l"/>
              </a:tabLst>
            </a:pPr>
            <a:r>
              <a:rPr dirty="0" sz="1000" spc="-10" b="1">
                <a:latin typeface="Arial"/>
                <a:cs typeface="Arial"/>
              </a:rPr>
              <a:t>Razgiba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ezanje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 startAt="2"/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  <a:buFont typeface="Arial"/>
              <a:buAutoNum type="arabicPeriod" startAt="2"/>
            </a:pPr>
            <a:endParaRPr sz="950">
              <a:latin typeface="Times New Roman"/>
              <a:cs typeface="Times New Roman"/>
            </a:endParaRPr>
          </a:p>
          <a:p>
            <a:pPr algn="ctr" marL="356870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Gla</a:t>
            </a:r>
            <a:r>
              <a:rPr dirty="0" sz="1000" spc="-15" b="1" i="1" u="heavy">
                <a:latin typeface="Arial"/>
                <a:cs typeface="Arial"/>
              </a:rPr>
              <a:t>v</a:t>
            </a:r>
            <a:r>
              <a:rPr dirty="0" sz="1000" spc="-5" b="1" i="1" u="heavy">
                <a:latin typeface="Arial"/>
                <a:cs typeface="Arial"/>
              </a:rPr>
              <a:t>ni deo</a:t>
            </a:r>
            <a:r>
              <a:rPr dirty="0" sz="1000" spc="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80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</a:t>
            </a:r>
            <a:r>
              <a:rPr dirty="0" sz="1000" spc="-5" b="1" i="1" u="heavy">
                <a:latin typeface="Arial"/>
                <a:cs typeface="Arial"/>
              </a:rPr>
              <a:t>n</a:t>
            </a:r>
            <a:r>
              <a:rPr dirty="0" sz="1000" spc="-5" b="1" i="1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60"/>
              </a:lnSpc>
              <a:buFont typeface="Arial"/>
              <a:buAutoNum type="arabicPeriod" startAt="3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5:</a:t>
            </a:r>
            <a:r>
              <a:rPr dirty="0" sz="1000" b="1">
                <a:latin typeface="Arial"/>
                <a:cs typeface="Arial"/>
              </a:rPr>
              <a:t>3</a:t>
            </a:r>
            <a:r>
              <a:rPr dirty="0" sz="1000" spc="-20" b="1">
                <a:latin typeface="Arial"/>
                <a:cs typeface="Arial"/>
              </a:rPr>
              <a:t>+</a:t>
            </a:r>
            <a:r>
              <a:rPr dirty="0" sz="1000" spc="-5" b="1">
                <a:latin typeface="Arial"/>
                <a:cs typeface="Arial"/>
              </a:rPr>
              <a:t>2,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kontin</a:t>
            </a:r>
            <a:r>
              <a:rPr dirty="0" sz="1000" spc="-5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b="1">
                <a:latin typeface="Arial"/>
                <a:cs typeface="Arial"/>
              </a:rPr>
              <a:t>ž</a:t>
            </a:r>
            <a:r>
              <a:rPr dirty="0" sz="1000" spc="-10" b="1">
                <a:latin typeface="Arial"/>
                <a:cs typeface="Arial"/>
              </a:rPr>
              <a:t>ba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(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nji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gra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ne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er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0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ači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da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pređu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tar)</a:t>
            </a:r>
            <a:r>
              <a:rPr dirty="0" sz="100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340" y="6240770"/>
            <a:ext cx="5712460" cy="1028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249045">
              <a:lnSpc>
                <a:spcPct val="100000"/>
              </a:lnSpc>
            </a:pP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ct val="95800"/>
              </a:lnSpc>
              <a:tabLst>
                <a:tab pos="2436495" algn="l"/>
              </a:tabLst>
            </a:pPr>
            <a:r>
              <a:rPr dirty="0" sz="1000" spc="-5" b="1">
                <a:latin typeface="Arial"/>
                <a:cs typeface="Arial"/>
              </a:rPr>
              <a:t>4.</a:t>
            </a:r>
            <a:r>
              <a:rPr dirty="0" sz="1000" spc="-5" b="1">
                <a:latin typeface="Arial"/>
                <a:cs typeface="Arial"/>
              </a:rPr>
              <a:t> 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5</a:t>
            </a:r>
            <a:r>
              <a:rPr dirty="0" sz="1000" spc="-5" b="1">
                <a:latin typeface="Arial"/>
                <a:cs typeface="Arial"/>
              </a:rPr>
              <a:t>:5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adn</a:t>
            </a:r>
            <a:r>
              <a:rPr dirty="0" sz="1000" spc="0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g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č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napadu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odb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ani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bl</a:t>
            </a:r>
            <a:r>
              <a:rPr dirty="0" sz="1000" spc="0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om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g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č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bez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lop</a:t>
            </a:r>
            <a:r>
              <a:rPr dirty="0" sz="1000" spc="5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(kont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ablok)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polo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ini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ndi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id</a:t>
            </a:r>
            <a:r>
              <a:rPr dirty="0" sz="1000" spc="-5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al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tehnič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20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-5" b="1">
                <a:latin typeface="Arial"/>
                <a:cs typeface="Arial"/>
              </a:rPr>
              <a:t>ta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ti</a:t>
            </a:r>
            <a:r>
              <a:rPr dirty="0" sz="1000" spc="-5" b="1">
                <a:latin typeface="Arial"/>
                <a:cs typeface="Arial"/>
              </a:rPr>
              <a:t>č</a:t>
            </a:r>
            <a:r>
              <a:rPr dirty="0" sz="1000" spc="-5" b="1">
                <a:latin typeface="Arial"/>
                <a:cs typeface="Arial"/>
              </a:rPr>
              <a:t>ki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z</a:t>
            </a:r>
            <a:r>
              <a:rPr dirty="0" sz="1000" spc="-10" b="1">
                <a:latin typeface="Arial"/>
                <a:cs typeface="Arial"/>
              </a:rPr>
              <a:t>ad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ci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igra</a:t>
            </a:r>
            <a:r>
              <a:rPr dirty="0" sz="1000" spc="-5" b="1">
                <a:latin typeface="Arial"/>
                <a:cs typeface="Arial"/>
              </a:rPr>
              <a:t>č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odb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ani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 napadu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kod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blok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g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č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bez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lopte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tik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lna</a:t>
            </a:r>
            <a:r>
              <a:rPr dirty="0" sz="1000" spc="0" b="1">
                <a:latin typeface="Arial"/>
                <a:cs typeface="Arial"/>
              </a:rPr>
              <a:t>,</a:t>
            </a:r>
            <a:r>
              <a:rPr dirty="0" sz="1000" spc="-10" b="1">
                <a:latin typeface="Arial"/>
                <a:cs typeface="Arial"/>
              </a:rPr>
              <a:t>ho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izontalna,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l</a:t>
            </a:r>
            <a:r>
              <a:rPr dirty="0" sz="1000" spc="-10" b="1">
                <a:latin typeface="Arial"/>
                <a:cs typeface="Arial"/>
              </a:rPr>
              <a:t>eđna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blok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da</a:t>
            </a:r>
            <a:r>
              <a:rPr dirty="0" sz="1000" spc="30" b="1">
                <a:latin typeface="Arial"/>
                <a:cs typeface="Arial"/>
              </a:rPr>
              <a:t>)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bliži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igr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či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blok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da</a:t>
            </a:r>
            <a:r>
              <a:rPr dirty="0" sz="1000" b="1">
                <a:latin typeface="Arial"/>
                <a:cs typeface="Arial"/>
              </a:rPr>
              <a:t>l</a:t>
            </a:r>
            <a:r>
              <a:rPr dirty="0" sz="1000" spc="-5" b="1">
                <a:latin typeface="Arial"/>
                <a:cs typeface="Arial"/>
              </a:rPr>
              <a:t>jim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ig</a:t>
            </a:r>
            <a:r>
              <a:rPr dirty="0" sz="1000" spc="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č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od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lopte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65"/>
              </a:lnSpc>
            </a:pP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arija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varija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2,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4,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4a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4b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9110" y="9132433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3407" y="9132433"/>
            <a:ext cx="292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70989" y="4152264"/>
            <a:ext cx="3228975" cy="2085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5989" y="7406639"/>
            <a:ext cx="1943735" cy="170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93414" y="7425689"/>
            <a:ext cx="1933575" cy="1704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989" y="900429"/>
            <a:ext cx="3057525" cy="1790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74490" y="900429"/>
            <a:ext cx="3057525" cy="1790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2791704"/>
            <a:ext cx="4288155" cy="441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93444">
              <a:lnSpc>
                <a:spcPct val="100000"/>
              </a:lnSpc>
              <a:tabLst>
                <a:tab pos="2959100" algn="l"/>
              </a:tabLst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4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4a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5.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5:5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Kontin</a:t>
            </a:r>
            <a:r>
              <a:rPr dirty="0" sz="1000" spc="-5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ani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ad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fl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x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pola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te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5" b="1">
                <a:latin typeface="Arial"/>
                <a:cs typeface="Arial"/>
              </a:rPr>
              <a:t>a,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.5,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5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5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5c,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5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5e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2959" y="2791704"/>
            <a:ext cx="2940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4b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4057" y="5082530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5419" y="5082530"/>
            <a:ext cx="2952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.5a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7843" y="5082530"/>
            <a:ext cx="2940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5b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340" y="7227179"/>
            <a:ext cx="4398010" cy="441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93444">
              <a:lnSpc>
                <a:spcPct val="100000"/>
              </a:lnSpc>
              <a:tabLst>
                <a:tab pos="2954020" algn="l"/>
              </a:tabLst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5c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>
                <a:latin typeface="Arial"/>
                <a:cs typeface="Arial"/>
              </a:rPr>
              <a:t>sl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5d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6.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5:5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Ig</a:t>
            </a:r>
            <a:r>
              <a:rPr dirty="0" sz="1000" spc="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lom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enu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(pa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sing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g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me,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kont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ablok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fl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x),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</a:t>
            </a:r>
            <a:r>
              <a:rPr dirty="0" sz="1000" spc="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ci</a:t>
            </a:r>
            <a:r>
              <a:rPr dirty="0" sz="1000" spc="-10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2629" y="7227179"/>
            <a:ext cx="2933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5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340" y="7957175"/>
            <a:ext cx="3514090" cy="588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10435">
              <a:lnSpc>
                <a:spcPct val="100000"/>
              </a:lnSpc>
            </a:pPr>
            <a:r>
              <a:rPr dirty="0" sz="1000" spc="-28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Z</a:t>
            </a:r>
            <a:r>
              <a:rPr dirty="0" sz="1000" spc="-28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a</a:t>
            </a:r>
            <a:r>
              <a:rPr dirty="0" sz="1000" spc="-10" b="1" i="1" u="heavy">
                <a:latin typeface="Arial"/>
                <a:cs typeface="Arial"/>
              </a:rPr>
              <a:t>vr</a:t>
            </a:r>
            <a:r>
              <a:rPr dirty="0" sz="1000" spc="-5" b="1" i="1" u="heavy">
                <a:latin typeface="Arial"/>
                <a:cs typeface="Arial"/>
              </a:rPr>
              <a:t>šni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deo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10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b="1" i="1" u="heavy">
                <a:latin typeface="Arial"/>
                <a:cs typeface="Arial"/>
              </a:rPr>
              <a:t>m</a:t>
            </a:r>
            <a:r>
              <a:rPr dirty="0" sz="1000" spc="-5" b="1" i="1" u="heavy">
                <a:latin typeface="Arial"/>
                <a:cs typeface="Arial"/>
              </a:rPr>
              <a:t>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8.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lo</a:t>
            </a:r>
            <a:r>
              <a:rPr dirty="0" sz="1000" spc="-5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odna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ba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anja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5989" y="1046479"/>
            <a:ext cx="1943100" cy="1705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12439" y="1083944"/>
            <a:ext cx="1942464" cy="1705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69840" y="1056639"/>
            <a:ext cx="1933575" cy="1713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35989" y="3372484"/>
            <a:ext cx="1943100" cy="1704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41014" y="3372484"/>
            <a:ext cx="1943100" cy="1704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136515" y="3372484"/>
            <a:ext cx="1943100" cy="1704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35989" y="5516879"/>
            <a:ext cx="1943735" cy="1704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93389" y="5516879"/>
            <a:ext cx="1943100" cy="1704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78729" y="5516879"/>
            <a:ext cx="1943735" cy="1704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8754" y="1924167"/>
            <a:ext cx="20847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PE</a:t>
            </a:r>
            <a:r>
              <a:rPr dirty="0" sz="1000" spc="15" b="1">
                <a:latin typeface="Arial"/>
                <a:cs typeface="Arial"/>
              </a:rPr>
              <a:t>T</a:t>
            </a:r>
            <a:r>
              <a:rPr dirty="0" sz="1000" spc="-3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-p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podne-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</a:t>
            </a:r>
            <a:r>
              <a:rPr dirty="0" sz="1000" spc="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BR.8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2509383"/>
            <a:ext cx="3839210" cy="588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87220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Uvo</a:t>
            </a:r>
            <a:r>
              <a:rPr dirty="0" sz="1000" spc="-5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n</a:t>
            </a:r>
            <a:r>
              <a:rPr dirty="0" sz="1000" spc="-5" b="1" i="1" u="heavy">
                <a:latin typeface="Arial"/>
                <a:cs typeface="Arial"/>
              </a:rPr>
              <a:t>o</a:t>
            </a:r>
            <a:r>
              <a:rPr dirty="0" sz="1000" spc="-5" b="1" i="1" u="heavy">
                <a:latin typeface="Arial"/>
                <a:cs typeface="Arial"/>
              </a:rPr>
              <a:t>-p</a:t>
            </a:r>
            <a:r>
              <a:rPr dirty="0" sz="1000" spc="-10" b="1" i="1" u="heavy">
                <a:latin typeface="Arial"/>
                <a:cs typeface="Arial"/>
              </a:rPr>
              <a:t>r</a:t>
            </a:r>
            <a:r>
              <a:rPr dirty="0" sz="1000" spc="-5" b="1" i="1" u="heavy">
                <a:latin typeface="Arial"/>
                <a:cs typeface="Arial"/>
              </a:rPr>
              <a:t>ipremni </a:t>
            </a:r>
            <a:r>
              <a:rPr dirty="0" sz="1000" spc="0" b="1" i="1" u="heavy">
                <a:latin typeface="Arial"/>
                <a:cs typeface="Arial"/>
              </a:rPr>
              <a:t>d</a:t>
            </a:r>
            <a:r>
              <a:rPr dirty="0" sz="1000" spc="-5" b="1" i="1" u="heavy">
                <a:latin typeface="Arial"/>
                <a:cs typeface="Arial"/>
              </a:rPr>
              <a:t>eo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30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1.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3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ciona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lina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le</a:t>
            </a:r>
            <a:r>
              <a:rPr dirty="0" sz="1000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en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tehn</a:t>
            </a:r>
            <a:r>
              <a:rPr dirty="0" sz="1000" spc="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ka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(r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ac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)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40" y="5487914"/>
            <a:ext cx="3948429" cy="1496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33144">
              <a:lnSpc>
                <a:spcPct val="100000"/>
              </a:lnSpc>
            </a:pP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9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 startAt="2"/>
              <a:tabLst>
                <a:tab pos="188595" algn="l"/>
              </a:tabLst>
            </a:pPr>
            <a:r>
              <a:rPr dirty="0" sz="1000" spc="-10" b="1">
                <a:latin typeface="Arial"/>
                <a:cs typeface="Arial"/>
              </a:rPr>
              <a:t>Razgiba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ezanje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Arial"/>
              <a:buAutoNum type="arabicPeriod" startAt="2"/>
            </a:pPr>
            <a:endParaRPr sz="1150">
              <a:latin typeface="Times New Roman"/>
              <a:cs typeface="Times New Roman"/>
            </a:endParaRPr>
          </a:p>
          <a:p>
            <a:pPr marL="2242185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Gla</a:t>
            </a:r>
            <a:r>
              <a:rPr dirty="0" sz="1000" spc="-15" b="1" i="1" u="heavy">
                <a:latin typeface="Arial"/>
                <a:cs typeface="Arial"/>
              </a:rPr>
              <a:t>v</a:t>
            </a:r>
            <a:r>
              <a:rPr dirty="0" sz="1000" spc="-5" b="1" i="1" u="heavy">
                <a:latin typeface="Arial"/>
                <a:cs typeface="Arial"/>
              </a:rPr>
              <a:t>ni deo</a:t>
            </a:r>
            <a:r>
              <a:rPr dirty="0" sz="1000" spc="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70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</a:t>
            </a:r>
            <a:r>
              <a:rPr dirty="0" sz="1000" spc="-5" b="1" i="1" u="heavy">
                <a:latin typeface="Arial"/>
                <a:cs typeface="Arial"/>
              </a:rPr>
              <a:t>n</a:t>
            </a:r>
            <a:r>
              <a:rPr dirty="0" sz="1000" spc="-5" b="1" i="1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900">
              <a:latin typeface="Times New Roman"/>
              <a:cs typeface="Times New Roman"/>
            </a:endParaRPr>
          </a:p>
          <a:p>
            <a:pPr marL="187960" indent="-175260">
              <a:lnSpc>
                <a:spcPts val="1180"/>
              </a:lnSpc>
              <a:buFont typeface="Arial"/>
              <a:buAutoNum type="arabicPeriod" startAt="3"/>
              <a:tabLst>
                <a:tab pos="188595" algn="l"/>
              </a:tabLst>
            </a:pP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ifič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tehni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5" b="1">
                <a:latin typeface="Arial"/>
                <a:cs typeface="Arial"/>
              </a:rPr>
              <a:t>di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id</a:t>
            </a:r>
            <a:r>
              <a:rPr dirty="0" sz="1000" spc="-5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alna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taktika</a:t>
            </a:r>
            <a:r>
              <a:rPr dirty="0" sz="1000" spc="2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ana</a:t>
            </a:r>
            <a:endParaRPr sz="1000">
              <a:latin typeface="Arial"/>
              <a:cs typeface="Arial"/>
            </a:endParaRPr>
          </a:p>
          <a:p>
            <a:pPr marL="187960">
              <a:lnSpc>
                <a:spcPts val="1160"/>
              </a:lnSpc>
            </a:pP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:</a:t>
            </a:r>
            <a:r>
              <a:rPr dirty="0" sz="1000" spc="-5">
                <a:latin typeface="Arial"/>
                <a:cs typeface="Arial"/>
              </a:rPr>
              <a:t>1,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</a:t>
            </a:r>
            <a:r>
              <a:rPr dirty="0" sz="1000" spc="-20">
                <a:latin typeface="Arial"/>
                <a:cs typeface="Arial"/>
              </a:rPr>
              <a:t>+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:</a:t>
            </a:r>
            <a:r>
              <a:rPr dirty="0" sz="1000" spc="-5">
                <a:latin typeface="Arial"/>
                <a:cs typeface="Arial"/>
              </a:rPr>
              <a:t>1,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ov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marL="187960">
              <a:lnSpc>
                <a:spcPts val="1175"/>
              </a:lnSpc>
            </a:pP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ep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tu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e,s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 spc="-5">
                <a:latin typeface="Arial"/>
                <a:cs typeface="Arial"/>
              </a:rPr>
              <a:t>tak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5">
                <a:latin typeface="Arial"/>
                <a:cs typeface="Arial"/>
              </a:rPr>
              <a:t>ar</a:t>
            </a:r>
            <a:r>
              <a:rPr dirty="0" sz="1000" spc="-10">
                <a:latin typeface="Arial"/>
                <a:cs typeface="Arial"/>
              </a:rPr>
              <a:t>s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,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or</a:t>
            </a:r>
            <a:r>
              <a:rPr dirty="0" sz="1000" spc="-25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kc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3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4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2325" y="8984605"/>
            <a:ext cx="6324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2-b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7163" y="8984605"/>
            <a:ext cx="6324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15">
                <a:latin typeface="Arial"/>
                <a:cs typeface="Arial"/>
              </a:rPr>
              <a:t>3</a:t>
            </a:r>
            <a:r>
              <a:rPr dirty="0" sz="1000" spc="5">
                <a:latin typeface="Arial"/>
                <a:cs typeface="Arial"/>
              </a:rPr>
              <a:t>-</a:t>
            </a:r>
            <a:r>
              <a:rPr dirty="0" sz="1000" spc="-10">
                <a:latin typeface="Arial"/>
                <a:cs typeface="Arial"/>
              </a:rPr>
              <a:t>b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70626" y="8984605"/>
            <a:ext cx="6127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15">
                <a:latin typeface="Arial"/>
                <a:cs typeface="Arial"/>
              </a:rPr>
              <a:t>4</a:t>
            </a:r>
            <a:r>
              <a:rPr dirty="0" sz="1000" spc="-5">
                <a:latin typeface="Arial"/>
                <a:cs typeface="Arial"/>
              </a:rPr>
              <a:t>-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5989" y="3237229"/>
            <a:ext cx="2200275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5989" y="7266304"/>
            <a:ext cx="1933575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64814" y="7276464"/>
            <a:ext cx="1971675" cy="1694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41265" y="7276464"/>
            <a:ext cx="1971675" cy="1694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2325" y="2597775"/>
            <a:ext cx="6115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5-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tri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3765540"/>
            <a:ext cx="3657600" cy="299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160"/>
              </a:lnSpc>
            </a:pPr>
            <a:r>
              <a:rPr dirty="0" sz="1000" spc="-5" b="1">
                <a:latin typeface="Arial"/>
                <a:cs typeface="Arial"/>
              </a:rPr>
              <a:t>4.</a:t>
            </a:r>
            <a:r>
              <a:rPr dirty="0" sz="1000" spc="-5" b="1">
                <a:latin typeface="Arial"/>
                <a:cs typeface="Arial"/>
              </a:rPr>
              <a:t> 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1</a:t>
            </a:r>
            <a:r>
              <a:rPr dirty="0" sz="1000" spc="-5" b="1">
                <a:latin typeface="Arial"/>
                <a:cs typeface="Arial"/>
              </a:rPr>
              <a:t>:1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fin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e,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di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ig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db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ana,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kmi</a:t>
            </a:r>
            <a:r>
              <a:rPr dirty="0" sz="1000" spc="-5" b="1">
                <a:latin typeface="Arial"/>
                <a:cs typeface="Arial"/>
              </a:rPr>
              <a:t>č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ki,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kor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ija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.6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f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nte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om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z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bl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z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esta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šu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a,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5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brane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40" y="5948162"/>
            <a:ext cx="1160145" cy="589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969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5.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mič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ki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šut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340" y="6971147"/>
            <a:ext cx="3447415" cy="588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77110">
              <a:lnSpc>
                <a:spcPct val="100000"/>
              </a:lnSpc>
            </a:pPr>
            <a:r>
              <a:rPr dirty="0" sz="1000" spc="-28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Z</a:t>
            </a:r>
            <a:r>
              <a:rPr dirty="0" sz="1000" spc="-28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a</a:t>
            </a:r>
            <a:r>
              <a:rPr dirty="0" sz="1000" spc="-10" b="1" i="1" u="heavy">
                <a:latin typeface="Arial"/>
                <a:cs typeface="Arial"/>
              </a:rPr>
              <a:t>vr</a:t>
            </a:r>
            <a:r>
              <a:rPr dirty="0" sz="1000" spc="-5" b="1" i="1" u="heavy">
                <a:latin typeface="Arial"/>
                <a:cs typeface="Arial"/>
              </a:rPr>
              <a:t>šni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deo</a:t>
            </a:r>
            <a:r>
              <a:rPr dirty="0" sz="1000" spc="-280" b="1" i="1" u="heavy">
                <a:latin typeface="Arial"/>
                <a:cs typeface="Arial"/>
              </a:rPr>
              <a:t> </a:t>
            </a:r>
            <a:r>
              <a:rPr dirty="0" sz="1000" spc="-5" b="1" i="1" u="heavy">
                <a:latin typeface="Arial"/>
                <a:cs typeface="Arial"/>
              </a:rPr>
              <a:t>-2</a:t>
            </a:r>
            <a:r>
              <a:rPr dirty="0" sz="1000" spc="-15" b="1" i="1" u="heavy">
                <a:latin typeface="Arial"/>
                <a:cs typeface="Arial"/>
              </a:rPr>
              <a:t>0</a:t>
            </a:r>
            <a:r>
              <a:rPr dirty="0" sz="1000" spc="-10" b="1" i="1" u="heavy">
                <a:latin typeface="Arial"/>
                <a:cs typeface="Arial"/>
              </a:rPr>
              <a:t>mi</a:t>
            </a:r>
            <a:r>
              <a:rPr dirty="0" sz="1000" spc="0" b="1" i="1" u="heavy">
                <a:latin typeface="Arial"/>
                <a:cs typeface="Arial"/>
              </a:rPr>
              <a:t>n</a:t>
            </a:r>
            <a:r>
              <a:rPr dirty="0" sz="1000" spc="-5" b="1" i="1" u="heavy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152400" marR="2194560" indent="-140335">
              <a:lnSpc>
                <a:spcPts val="1140"/>
              </a:lnSpc>
            </a:pPr>
            <a:r>
              <a:rPr dirty="0" sz="1000" spc="-5" b="1">
                <a:latin typeface="Arial"/>
                <a:cs typeface="Arial"/>
              </a:rPr>
              <a:t>6.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ija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šu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lo</a:t>
            </a:r>
            <a:r>
              <a:rPr dirty="0" sz="1000" spc="-5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odno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nje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5989" y="4202429"/>
            <a:ext cx="1952625" cy="174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5989" y="900429"/>
            <a:ext cx="1971675" cy="169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4260840"/>
            <a:ext cx="4394200" cy="735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31953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PE</a:t>
            </a:r>
            <a:r>
              <a:rPr dirty="0" sz="1000" spc="15" b="1">
                <a:latin typeface="Arial"/>
                <a:cs typeface="Arial"/>
              </a:rPr>
              <a:t>T</a:t>
            </a:r>
            <a:r>
              <a:rPr dirty="0" sz="1000" spc="-3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-posle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dne-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.9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1319530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Uvo</a:t>
            </a:r>
            <a:r>
              <a:rPr dirty="0" sz="1000" spc="-5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n</a:t>
            </a:r>
            <a:r>
              <a:rPr dirty="0" sz="1000" spc="-5" b="1" i="1" u="heavy">
                <a:latin typeface="Arial"/>
                <a:cs typeface="Arial"/>
              </a:rPr>
              <a:t>o</a:t>
            </a:r>
            <a:r>
              <a:rPr dirty="0" sz="1000" spc="-5" b="1" i="1" u="heavy">
                <a:latin typeface="Arial"/>
                <a:cs typeface="Arial"/>
              </a:rPr>
              <a:t>-p</a:t>
            </a:r>
            <a:r>
              <a:rPr dirty="0" sz="1000" spc="-10" b="1" i="1" u="heavy">
                <a:latin typeface="Arial"/>
                <a:cs typeface="Arial"/>
              </a:rPr>
              <a:t>r</a:t>
            </a:r>
            <a:r>
              <a:rPr dirty="0" sz="1000" spc="-5" b="1" i="1" u="heavy">
                <a:latin typeface="Arial"/>
                <a:cs typeface="Arial"/>
              </a:rPr>
              <a:t>ipremni </a:t>
            </a:r>
            <a:r>
              <a:rPr dirty="0" sz="1000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30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1</a:t>
            </a:r>
            <a:r>
              <a:rPr dirty="0" sz="1000" spc="-5" b="1">
                <a:latin typeface="Arial"/>
                <a:cs typeface="Arial"/>
              </a:rPr>
              <a:t>.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5:0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Doda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b="1">
                <a:latin typeface="Arial"/>
                <a:cs typeface="Arial"/>
              </a:rPr>
              <a:t>l</a:t>
            </a:r>
            <a:r>
              <a:rPr dirty="0" sz="1000" spc="-10" b="1">
                <a:latin typeface="Arial"/>
                <a:cs typeface="Arial"/>
              </a:rPr>
              <a:t>om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.1)</a:t>
            </a:r>
            <a:r>
              <a:rPr dirty="0" sz="1000" spc="-5" b="1">
                <a:latin typeface="Arial"/>
                <a:cs typeface="Arial"/>
              </a:rPr>
              <a:t>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ont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napad,</a:t>
            </a:r>
            <a:r>
              <a:rPr dirty="0" sz="1000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kunda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ni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</a:t>
            </a: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nje)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7024487"/>
            <a:ext cx="5389880" cy="1174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278255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Arial"/>
              <a:buAutoNum type="arabicPeriod" startAt="2"/>
              <a:tabLst>
                <a:tab pos="188595" algn="l"/>
              </a:tabLst>
            </a:pPr>
            <a:r>
              <a:rPr dirty="0" sz="1000" spc="-10" b="1">
                <a:latin typeface="Arial"/>
                <a:cs typeface="Arial"/>
              </a:rPr>
              <a:t>Razgiba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ezanje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buFont typeface="Arial"/>
              <a:buAutoNum type="arabicPeriod" startAt="2"/>
            </a:pPr>
            <a:endParaRPr sz="950">
              <a:latin typeface="Times New Roman"/>
              <a:cs typeface="Times New Roman"/>
            </a:endParaRPr>
          </a:p>
          <a:p>
            <a:pPr algn="ctr" marL="322580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Gla</a:t>
            </a:r>
            <a:r>
              <a:rPr dirty="0" sz="1000" spc="-15" b="1" i="1" u="heavy">
                <a:latin typeface="Arial"/>
                <a:cs typeface="Arial"/>
              </a:rPr>
              <a:t>v</a:t>
            </a:r>
            <a:r>
              <a:rPr dirty="0" sz="1000" spc="-5" b="1" i="1" u="heavy">
                <a:latin typeface="Arial"/>
                <a:cs typeface="Arial"/>
              </a:rPr>
              <a:t>ni deo</a:t>
            </a:r>
            <a:r>
              <a:rPr dirty="0" sz="1000" spc="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80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</a:t>
            </a:r>
            <a:r>
              <a:rPr dirty="0" sz="1000" spc="-5" b="1" i="1" u="heavy">
                <a:latin typeface="Arial"/>
                <a:cs typeface="Arial"/>
              </a:rPr>
              <a:t>n</a:t>
            </a:r>
            <a:r>
              <a:rPr dirty="0" sz="1000" spc="-5" b="1" i="1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ts val="1160"/>
              </a:lnSpc>
              <a:buFont typeface="Arial"/>
              <a:buAutoNum type="arabicPeriod" startAt="3"/>
              <a:tabLst>
                <a:tab pos="188595" algn="l"/>
              </a:tabLst>
            </a:pPr>
            <a:r>
              <a:rPr dirty="0" sz="1000" spc="-10" b="1">
                <a:latin typeface="Arial"/>
                <a:cs typeface="Arial"/>
              </a:rPr>
              <a:t>5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: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4+1</a:t>
            </a:r>
            <a:r>
              <a:rPr dirty="0" sz="1000" spc="-5" b="1">
                <a:latin typeface="Arial"/>
                <a:cs typeface="Arial"/>
              </a:rPr>
              <a:t>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ontin</a:t>
            </a:r>
            <a:r>
              <a:rPr dirty="0" sz="1000" spc="-5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ežba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(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grač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ne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z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eren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gra</a:t>
            </a:r>
            <a:r>
              <a:rPr dirty="0" sz="1000">
                <a:latin typeface="Arial"/>
                <a:cs typeface="Arial"/>
              </a:rPr>
              <a:t>č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da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pređu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tar)</a:t>
            </a:r>
            <a:r>
              <a:rPr dirty="0" sz="1000">
                <a:latin typeface="Arial"/>
                <a:cs typeface="Arial"/>
              </a:rPr>
              <a:t>  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9535" y="5135244"/>
            <a:ext cx="3228975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2864856"/>
            <a:ext cx="5253355" cy="591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41170">
              <a:lnSpc>
                <a:spcPts val="117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50"/>
              </a:lnSpc>
            </a:pPr>
            <a:r>
              <a:rPr dirty="0" sz="1000" spc="-5" b="1">
                <a:latin typeface="Arial"/>
                <a:cs typeface="Arial"/>
              </a:rPr>
              <a:t>4.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5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: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5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ana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elo</a:t>
            </a:r>
            <a:r>
              <a:rPr dirty="0" sz="1000" spc="-5" b="1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..</a:t>
            </a:r>
            <a:r>
              <a:rPr dirty="0" sz="100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...</a:t>
            </a:r>
            <a:r>
              <a:rPr dirty="0" sz="1000" spc="-1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..</a:t>
            </a:r>
            <a:r>
              <a:rPr dirty="0" sz="100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...</a:t>
            </a:r>
            <a:r>
              <a:rPr dirty="0" sz="1000" spc="-1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...</a:t>
            </a:r>
            <a:r>
              <a:rPr dirty="0" sz="1000" spc="-10">
                <a:latin typeface="Arial"/>
                <a:cs typeface="Arial"/>
              </a:rPr>
              <a:t>.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...</a:t>
            </a:r>
            <a:r>
              <a:rPr dirty="0" sz="1000" spc="-1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..</a:t>
            </a:r>
            <a:r>
              <a:rPr dirty="0" sz="100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...</a:t>
            </a:r>
            <a:r>
              <a:rPr dirty="0" sz="1000" spc="-1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...</a:t>
            </a:r>
            <a:r>
              <a:rPr dirty="0" sz="1000" spc="-1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..</a:t>
            </a:r>
            <a:r>
              <a:rPr dirty="0" sz="100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...</a:t>
            </a:r>
            <a:r>
              <a:rPr dirty="0" sz="1000" spc="-1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...</a:t>
            </a:r>
            <a:r>
              <a:rPr dirty="0" sz="1000" spc="-10">
                <a:latin typeface="Arial"/>
                <a:cs typeface="Arial"/>
              </a:rPr>
              <a:t>.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...</a:t>
            </a:r>
            <a:r>
              <a:rPr dirty="0" sz="1000" spc="-1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...</a:t>
            </a:r>
            <a:r>
              <a:rPr dirty="0" sz="1000" spc="-10">
                <a:latin typeface="Arial"/>
                <a:cs typeface="Arial"/>
              </a:rPr>
              <a:t>.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...</a:t>
            </a:r>
            <a:r>
              <a:rPr dirty="0" sz="1000" spc="-1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...</a:t>
            </a:r>
            <a:endParaRPr sz="1000">
              <a:latin typeface="Arial"/>
              <a:cs typeface="Arial"/>
            </a:endParaRPr>
          </a:p>
          <a:p>
            <a:pPr marL="152400" marR="1328420">
              <a:lnSpc>
                <a:spcPts val="1150"/>
              </a:lnSpc>
              <a:spcBef>
                <a:spcPts val="60"/>
              </a:spcBef>
            </a:pP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bran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raća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e,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rot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5">
                <a:latin typeface="Arial"/>
                <a:cs typeface="Arial"/>
              </a:rPr>
              <a:t>a,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ovan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ad</a:t>
            </a:r>
            <a:r>
              <a:rPr dirty="0" sz="1000">
                <a:latin typeface="Arial"/>
                <a:cs typeface="Arial"/>
              </a:rPr>
              <a:t> 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2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sl</a:t>
            </a:r>
            <a:r>
              <a:rPr dirty="0" sz="1000" spc="-5">
                <a:latin typeface="Arial"/>
                <a:cs typeface="Arial"/>
              </a:rPr>
              <a:t>.4</a:t>
            </a:r>
            <a:r>
              <a:rPr dirty="0" sz="1000" spc="-5">
                <a:latin typeface="Arial"/>
                <a:cs typeface="Arial"/>
              </a:rPr>
              <a:t> n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pro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v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pre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dir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2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5,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6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32989" y="5513822"/>
            <a:ext cx="2254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0769" y="5513822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7482" y="8719429"/>
            <a:ext cx="2241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0235" y="8719429"/>
            <a:ext cx="2247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1164" y="8719429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340" y="9155293"/>
            <a:ext cx="283210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7960" indent="-175260">
              <a:lnSpc>
                <a:spcPct val="100000"/>
              </a:lnSpc>
              <a:buFont typeface="Arial"/>
              <a:buAutoNum type="arabicPeriod" startAt="5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5: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5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flex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polo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ini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plus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kont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apad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buFont typeface="Arial"/>
              <a:buAutoNum type="arabicPeriod" startAt="5"/>
            </a:pPr>
            <a:endParaRPr sz="95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 startAt="5"/>
              <a:tabLst>
                <a:tab pos="188595" algn="l"/>
              </a:tabLst>
            </a:pPr>
            <a:r>
              <a:rPr dirty="0" sz="1000" spc="-10" b="1">
                <a:latin typeface="Arial"/>
                <a:cs typeface="Arial"/>
              </a:rPr>
              <a:t>5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: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5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ta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m</a:t>
            </a:r>
            <a:r>
              <a:rPr dirty="0" sz="1000" spc="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č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i,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2</a:t>
            </a:r>
            <a:r>
              <a:rPr dirty="0" sz="1000" spc="-10" b="1">
                <a:latin typeface="Arial"/>
                <a:cs typeface="Arial"/>
              </a:rPr>
              <a:t>,</a:t>
            </a:r>
            <a:r>
              <a:rPr dirty="0" sz="1000" spc="-10" b="1">
                <a:latin typeface="Arial"/>
                <a:cs typeface="Arial"/>
              </a:rPr>
              <a:t>4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du</a:t>
            </a:r>
            <a:r>
              <a:rPr dirty="0" sz="1000" b="1">
                <a:latin typeface="Arial"/>
                <a:cs typeface="Arial"/>
              </a:rPr>
              <a:t>ž</a:t>
            </a:r>
            <a:r>
              <a:rPr dirty="0" sz="1000" spc="-5" b="1">
                <a:latin typeface="Arial"/>
                <a:cs typeface="Arial"/>
              </a:rPr>
              <a:t>ine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</a:t>
            </a:r>
            <a:r>
              <a:rPr dirty="0" sz="1000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ci</a:t>
            </a:r>
            <a:r>
              <a:rPr dirty="0" sz="1000" spc="-10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2519" y="900429"/>
            <a:ext cx="3228975" cy="1962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5989" y="3738879"/>
            <a:ext cx="2962275" cy="1733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93515" y="3767454"/>
            <a:ext cx="2971800" cy="1743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5989" y="5657214"/>
            <a:ext cx="1790700" cy="3057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07940" y="5657214"/>
            <a:ext cx="1790700" cy="3057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60064" y="5657214"/>
            <a:ext cx="1790064" cy="3057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923340" y="1194171"/>
            <a:ext cx="3514090" cy="589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10435">
              <a:lnSpc>
                <a:spcPct val="100000"/>
              </a:lnSpc>
            </a:pPr>
            <a:r>
              <a:rPr dirty="0" sz="1000" spc="-28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Z</a:t>
            </a:r>
            <a:r>
              <a:rPr dirty="0" sz="1000" spc="-28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a</a:t>
            </a:r>
            <a:r>
              <a:rPr dirty="0" sz="1000" spc="-10" b="1" i="1" u="heavy">
                <a:latin typeface="Arial"/>
                <a:cs typeface="Arial"/>
              </a:rPr>
              <a:t>vr</a:t>
            </a:r>
            <a:r>
              <a:rPr dirty="0" sz="1000" spc="-5" b="1" i="1" u="heavy">
                <a:latin typeface="Arial"/>
                <a:cs typeface="Arial"/>
              </a:rPr>
              <a:t>šni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deo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10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b="1" i="1" u="heavy">
                <a:latin typeface="Arial"/>
                <a:cs typeface="Arial"/>
              </a:rPr>
              <a:t>m</a:t>
            </a:r>
            <a:r>
              <a:rPr dirty="0" sz="1000" spc="-5" b="1" i="1" u="heavy">
                <a:latin typeface="Arial"/>
                <a:cs typeface="Arial"/>
              </a:rPr>
              <a:t>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8.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lo</a:t>
            </a:r>
            <a:r>
              <a:rPr dirty="0" sz="1000" spc="-5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odna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ba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anja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6597386"/>
            <a:ext cx="4160520" cy="2051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55321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N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b="1">
                <a:latin typeface="Arial"/>
                <a:cs typeface="Arial"/>
              </a:rPr>
              <a:t>D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L</a:t>
            </a:r>
            <a:r>
              <a:rPr dirty="0" sz="1000" spc="5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-p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podne-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.10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1553210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Uvo</a:t>
            </a:r>
            <a:r>
              <a:rPr dirty="0" sz="1000" spc="-5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n</a:t>
            </a:r>
            <a:r>
              <a:rPr dirty="0" sz="1000" spc="-5" b="1" i="1" u="heavy">
                <a:latin typeface="Arial"/>
                <a:cs typeface="Arial"/>
              </a:rPr>
              <a:t>o</a:t>
            </a:r>
            <a:r>
              <a:rPr dirty="0" sz="1000" spc="-5" b="1" i="1" u="heavy">
                <a:latin typeface="Arial"/>
                <a:cs typeface="Arial"/>
              </a:rPr>
              <a:t>-p</a:t>
            </a:r>
            <a:r>
              <a:rPr dirty="0" sz="1000" spc="-10" b="1" i="1" u="heavy">
                <a:latin typeface="Arial"/>
                <a:cs typeface="Arial"/>
              </a:rPr>
              <a:t>r</a:t>
            </a:r>
            <a:r>
              <a:rPr dirty="0" sz="1000" spc="-5" b="1" i="1" u="heavy">
                <a:latin typeface="Arial"/>
                <a:cs typeface="Arial"/>
              </a:rPr>
              <a:t>ipremni </a:t>
            </a:r>
            <a:r>
              <a:rPr dirty="0" sz="1000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30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5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/>
              <a:tabLst>
                <a:tab pos="188595" algn="l"/>
              </a:tabLst>
            </a:pPr>
            <a:r>
              <a:rPr dirty="0" sz="1000" spc="-15" b="1">
                <a:latin typeface="Arial"/>
                <a:cs typeface="Arial"/>
              </a:rPr>
              <a:t>1</a:t>
            </a:r>
            <a:r>
              <a:rPr dirty="0" sz="1000" spc="-5" b="1">
                <a:latin typeface="Arial"/>
                <a:cs typeface="Arial"/>
              </a:rPr>
              <a:t>:0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pe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if</a:t>
            </a:r>
            <a:r>
              <a:rPr dirty="0" sz="1000" spc="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čna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tehni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indi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id</a:t>
            </a:r>
            <a:r>
              <a:rPr dirty="0" sz="1000" spc="-5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alna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ktika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pada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buFont typeface="Arial"/>
              <a:buAutoNum type="arabicPeriod"/>
            </a:pPr>
            <a:endParaRPr sz="95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/>
              <a:tabLst>
                <a:tab pos="188595" algn="l"/>
              </a:tabLst>
            </a:pPr>
            <a:r>
              <a:rPr dirty="0" sz="1000" spc="-10" b="1">
                <a:latin typeface="Arial"/>
                <a:cs typeface="Arial"/>
              </a:rPr>
              <a:t>Razgiba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ezanje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  <a:buFont typeface="Arial"/>
              <a:buAutoNum type="arabicPeriod"/>
            </a:pPr>
            <a:endParaRPr sz="950">
              <a:latin typeface="Times New Roman"/>
              <a:cs typeface="Times New Roman"/>
            </a:endParaRPr>
          </a:p>
          <a:p>
            <a:pPr algn="ctr" marL="1551940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Gla</a:t>
            </a:r>
            <a:r>
              <a:rPr dirty="0" sz="1000" spc="-15" b="1" i="1" u="heavy">
                <a:latin typeface="Arial"/>
                <a:cs typeface="Arial"/>
              </a:rPr>
              <a:t>v</a:t>
            </a:r>
            <a:r>
              <a:rPr dirty="0" sz="1000" spc="-5" b="1" i="1" u="heavy">
                <a:latin typeface="Arial"/>
                <a:cs typeface="Arial"/>
              </a:rPr>
              <a:t>ni deo</a:t>
            </a:r>
            <a:r>
              <a:rPr dirty="0" sz="1000" spc="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70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</a:t>
            </a:r>
            <a:r>
              <a:rPr dirty="0" sz="1000" spc="-5" b="1" i="1" u="heavy">
                <a:latin typeface="Arial"/>
                <a:cs typeface="Arial"/>
              </a:rPr>
              <a:t>n</a:t>
            </a:r>
            <a:r>
              <a:rPr dirty="0" sz="1000" spc="-5" b="1" i="1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9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 startAt="3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1:1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ig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ano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do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č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one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l</a:t>
            </a:r>
            <a:r>
              <a:rPr dirty="0" sz="1000" spc="-5" b="1">
                <a:latin typeface="Arial"/>
                <a:cs typeface="Arial"/>
              </a:rPr>
              <a:t>inije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b="1">
                <a:latin typeface="Arial"/>
                <a:cs typeface="Arial"/>
              </a:rPr>
              <a:t>z</a:t>
            </a:r>
            <a:r>
              <a:rPr dirty="0" sz="1000" spc="-10" b="1">
                <a:latin typeface="Arial"/>
                <a:cs typeface="Arial"/>
              </a:rPr>
              <a:t>ad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+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ta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b="1">
                <a:latin typeface="Arial"/>
                <a:cs typeface="Arial"/>
              </a:rPr>
              <a:t>m</a:t>
            </a:r>
            <a:r>
              <a:rPr dirty="0" sz="1000" spc="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č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ki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2646543"/>
            <a:ext cx="5523230" cy="441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8369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4</a:t>
            </a:r>
            <a:r>
              <a:rPr dirty="0" sz="1000" spc="-5" b="1">
                <a:latin typeface="Arial"/>
                <a:cs typeface="Arial"/>
              </a:rPr>
              <a:t>.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2:0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adnja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g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č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apadu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kod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blo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ig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č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lo</a:t>
            </a:r>
            <a:r>
              <a:rPr dirty="0" sz="1000" spc="-5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tom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(</a:t>
            </a:r>
            <a:r>
              <a:rPr dirty="0" sz="1000" spc="-5" b="1">
                <a:latin typeface="Arial"/>
                <a:cs typeface="Arial"/>
              </a:rPr>
              <a:t>pic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&amp;ro</a:t>
            </a:r>
            <a:r>
              <a:rPr dirty="0" sz="1000" spc="0" b="1">
                <a:latin typeface="Arial"/>
                <a:cs typeface="Arial"/>
              </a:rPr>
              <a:t>l</a:t>
            </a:r>
            <a:r>
              <a:rPr dirty="0" sz="1000" spc="5" b="1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)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4936226"/>
            <a:ext cx="4873625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7885">
              <a:lnSpc>
                <a:spcPct val="100000"/>
              </a:lnSpc>
              <a:tabLst>
                <a:tab pos="3029585" algn="l"/>
              </a:tabLst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5.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2:2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adnja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b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ni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od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blok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da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g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č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loptom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(</a:t>
            </a:r>
            <a:r>
              <a:rPr dirty="0" sz="1000" spc="-5" b="1">
                <a:latin typeface="Arial"/>
                <a:cs typeface="Arial"/>
              </a:rPr>
              <a:t>pic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b="1">
                <a:latin typeface="Arial"/>
                <a:cs typeface="Arial"/>
              </a:rPr>
              <a:t>&amp;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ol</a:t>
            </a:r>
            <a:r>
              <a:rPr dirty="0" sz="1000" spc="0" b="1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)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4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5438" y="7263755"/>
            <a:ext cx="10223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4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–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pre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6878" y="7263755"/>
            <a:ext cx="10090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.5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–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340" y="8429615"/>
            <a:ext cx="541782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4825" marR="5080" indent="-492759">
              <a:lnSpc>
                <a:spcPts val="1150"/>
              </a:lnSpc>
            </a:pPr>
            <a:r>
              <a:rPr dirty="0" sz="1000" spc="-5" b="1">
                <a:latin typeface="Arial"/>
                <a:cs typeface="Arial"/>
              </a:rPr>
              <a:t>6.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3:3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adnja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3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igr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ča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napadu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odb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ani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kod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lokada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igr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ča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lopt</a:t>
            </a:r>
            <a:r>
              <a:rPr dirty="0" sz="1000" spc="0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m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(</a:t>
            </a:r>
            <a:r>
              <a:rPr dirty="0" sz="1000" spc="-5" b="1">
                <a:latin typeface="Arial"/>
                <a:cs typeface="Arial"/>
              </a:rPr>
              <a:t>pic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&amp;</a:t>
            </a:r>
            <a:r>
              <a:rPr dirty="0" sz="1000" spc="25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spc="0" b="1">
                <a:latin typeface="Arial"/>
                <a:cs typeface="Arial"/>
              </a:rPr>
              <a:t>l</a:t>
            </a:r>
            <a:r>
              <a:rPr dirty="0" sz="1000" spc="-5" b="1">
                <a:latin typeface="Arial"/>
                <a:cs typeface="Arial"/>
              </a:rPr>
              <a:t>l)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ig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ana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d</a:t>
            </a:r>
            <a:r>
              <a:rPr dirty="0" sz="1000" spc="-10" b="1">
                <a:latin typeface="Arial"/>
                <a:cs typeface="Arial"/>
              </a:rPr>
              <a:t>b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na,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6,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7,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8,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6475" y="900429"/>
            <a:ext cx="1952625" cy="174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2035" y="5518149"/>
            <a:ext cx="1951989" cy="1743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57220" y="5518149"/>
            <a:ext cx="1951989" cy="1743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5989" y="3227704"/>
            <a:ext cx="1943100" cy="1704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07689" y="3227704"/>
            <a:ext cx="1943100" cy="1704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9317" y="2635875"/>
            <a:ext cx="2241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3742" y="2635875"/>
            <a:ext cx="2235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40" y="4663176"/>
            <a:ext cx="4480560" cy="1610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8369">
              <a:lnSpc>
                <a:spcPct val="100000"/>
              </a:lnSpc>
              <a:tabLst>
                <a:tab pos="3242310" algn="l"/>
              </a:tabLst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8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.9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9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 startAt="6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3:3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pola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ena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blokada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igr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ča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lop</a:t>
            </a:r>
            <a:r>
              <a:rPr dirty="0" sz="1000" spc="5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om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(</a:t>
            </a:r>
            <a:r>
              <a:rPr dirty="0" sz="1000" spc="-5" b="1">
                <a:latin typeface="Arial"/>
                <a:cs typeface="Arial"/>
              </a:rPr>
              <a:t>pic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&amp;ro</a:t>
            </a:r>
            <a:r>
              <a:rPr dirty="0" sz="1000" spc="0" b="1">
                <a:latin typeface="Arial"/>
                <a:cs typeface="Arial"/>
              </a:rPr>
              <a:t>l</a:t>
            </a:r>
            <a:r>
              <a:rPr dirty="0" sz="1000" spc="10" b="1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),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or</a:t>
            </a:r>
            <a:r>
              <a:rPr dirty="0" sz="1000" spc="-25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k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j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buFont typeface="Arial"/>
              <a:buAutoNum type="arabicPeriod" startAt="6"/>
            </a:pPr>
            <a:endParaRPr sz="950">
              <a:latin typeface="Times New Roman"/>
              <a:cs typeface="Times New Roman"/>
            </a:endParaRPr>
          </a:p>
          <a:p>
            <a:pPr marL="152400" indent="-139700">
              <a:lnSpc>
                <a:spcPct val="100000"/>
              </a:lnSpc>
              <a:buFont typeface="Arial"/>
              <a:buAutoNum type="arabicPeriod" startAt="6"/>
              <a:tabLst>
                <a:tab pos="153035" algn="l"/>
              </a:tabLst>
            </a:pP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mič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š</a:t>
            </a:r>
            <a:r>
              <a:rPr dirty="0" sz="1000" spc="-5" b="1">
                <a:latin typeface="Arial"/>
                <a:cs typeface="Arial"/>
              </a:rPr>
              <a:t>ut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 startAt="6"/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  <a:buFont typeface="Arial"/>
              <a:buAutoNum type="arabicPeriod" startAt="6"/>
            </a:pPr>
            <a:endParaRPr sz="950">
              <a:latin typeface="Times New Roman"/>
              <a:cs typeface="Times New Roman"/>
            </a:endParaRPr>
          </a:p>
          <a:p>
            <a:pPr marL="2277110">
              <a:lnSpc>
                <a:spcPct val="100000"/>
              </a:lnSpc>
            </a:pPr>
            <a:r>
              <a:rPr dirty="0" sz="1000" spc="-28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Z</a:t>
            </a:r>
            <a:r>
              <a:rPr dirty="0" sz="1000" spc="-28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a</a:t>
            </a:r>
            <a:r>
              <a:rPr dirty="0" sz="1000" spc="-10" b="1" i="1" u="heavy">
                <a:latin typeface="Arial"/>
                <a:cs typeface="Arial"/>
              </a:rPr>
              <a:t>vr</a:t>
            </a:r>
            <a:r>
              <a:rPr dirty="0" sz="1000" spc="-5" b="1" i="1" u="heavy">
                <a:latin typeface="Arial"/>
                <a:cs typeface="Arial"/>
              </a:rPr>
              <a:t>šni</a:t>
            </a:r>
            <a:r>
              <a:rPr dirty="0" sz="1000" spc="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deo</a:t>
            </a:r>
            <a:r>
              <a:rPr dirty="0" sz="1000" spc="-280" b="1" i="1" u="heavy">
                <a:latin typeface="Arial"/>
                <a:cs typeface="Arial"/>
              </a:rPr>
              <a:t> </a:t>
            </a:r>
            <a:r>
              <a:rPr dirty="0" sz="1000" spc="-5" b="1" i="1" u="heavy">
                <a:latin typeface="Arial"/>
                <a:cs typeface="Arial"/>
              </a:rPr>
              <a:t>-2</a:t>
            </a:r>
            <a:r>
              <a:rPr dirty="0" sz="1000" spc="-15" b="1" i="1" u="heavy">
                <a:latin typeface="Arial"/>
                <a:cs typeface="Arial"/>
              </a:rPr>
              <a:t>0</a:t>
            </a:r>
            <a:r>
              <a:rPr dirty="0" sz="1000" spc="-10" b="1" i="1" u="heavy">
                <a:latin typeface="Arial"/>
                <a:cs typeface="Arial"/>
              </a:rPr>
              <a:t>mi</a:t>
            </a:r>
            <a:r>
              <a:rPr dirty="0" sz="1000" spc="0" b="1" i="1" u="heavy">
                <a:latin typeface="Arial"/>
                <a:cs typeface="Arial"/>
              </a:rPr>
              <a:t>n</a:t>
            </a:r>
            <a:r>
              <a:rPr dirty="0" sz="1000" spc="-5" b="1" i="1" u="heavy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000">
              <a:latin typeface="Times New Roman"/>
              <a:cs typeface="Times New Roman"/>
            </a:endParaRPr>
          </a:p>
          <a:p>
            <a:pPr marL="187960" marR="3192145" indent="-175260">
              <a:lnSpc>
                <a:spcPts val="1150"/>
              </a:lnSpc>
              <a:buFont typeface="Arial"/>
              <a:buAutoNum type="arabicPeriod" startAt="8"/>
              <a:tabLst>
                <a:tab pos="188595" algn="l"/>
              </a:tabLst>
            </a:pPr>
            <a:r>
              <a:rPr dirty="0" sz="1000" spc="-10" b="1">
                <a:latin typeface="Arial"/>
                <a:cs typeface="Arial"/>
              </a:rPr>
              <a:t>Ko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ija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šu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lo</a:t>
            </a:r>
            <a:r>
              <a:rPr dirty="0" sz="1000" spc="-5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odno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bacanje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6960" y="900429"/>
            <a:ext cx="1943100" cy="173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82009" y="900429"/>
            <a:ext cx="1943100" cy="1723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2035" y="2926079"/>
            <a:ext cx="1933575" cy="169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8509" y="2945129"/>
            <a:ext cx="1933575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1338951"/>
            <a:ext cx="5198745" cy="1028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1435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N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b="1">
                <a:latin typeface="Arial"/>
                <a:cs typeface="Arial"/>
              </a:rPr>
              <a:t>D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L</a:t>
            </a:r>
            <a:r>
              <a:rPr dirty="0" sz="1000" spc="5" b="1">
                <a:latin typeface="Arial"/>
                <a:cs typeface="Arial"/>
              </a:rPr>
              <a:t>J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-pos</a:t>
            </a:r>
            <a:r>
              <a:rPr dirty="0" sz="1000" b="1">
                <a:latin typeface="Arial"/>
                <a:cs typeface="Arial"/>
              </a:rPr>
              <a:t>l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podn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-TR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NING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</a:t>
            </a:r>
            <a:r>
              <a:rPr dirty="0" sz="1000" spc="-5" b="1">
                <a:latin typeface="Arial"/>
                <a:cs typeface="Arial"/>
              </a:rPr>
              <a:t>R.</a:t>
            </a:r>
            <a:r>
              <a:rPr dirty="0" sz="1000" spc="-5" b="1">
                <a:latin typeface="Arial"/>
                <a:cs typeface="Arial"/>
              </a:rPr>
              <a:t>1</a:t>
            </a:r>
            <a:r>
              <a:rPr dirty="0" sz="1000" spc="-10" b="1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514984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Uvo</a:t>
            </a:r>
            <a:r>
              <a:rPr dirty="0" sz="1000" spc="-5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n</a:t>
            </a:r>
            <a:r>
              <a:rPr dirty="0" sz="1000" spc="-5" b="1" i="1" u="heavy">
                <a:latin typeface="Arial"/>
                <a:cs typeface="Arial"/>
              </a:rPr>
              <a:t>o</a:t>
            </a:r>
            <a:r>
              <a:rPr dirty="0" sz="1000" spc="-5" b="1" i="1" u="heavy">
                <a:latin typeface="Arial"/>
                <a:cs typeface="Arial"/>
              </a:rPr>
              <a:t>-p</a:t>
            </a:r>
            <a:r>
              <a:rPr dirty="0" sz="1000" spc="-10" b="1" i="1" u="heavy">
                <a:latin typeface="Arial"/>
                <a:cs typeface="Arial"/>
              </a:rPr>
              <a:t>r</a:t>
            </a:r>
            <a:r>
              <a:rPr dirty="0" sz="1000" spc="-5" b="1" i="1" u="heavy">
                <a:latin typeface="Arial"/>
                <a:cs typeface="Arial"/>
              </a:rPr>
              <a:t>ipremni </a:t>
            </a:r>
            <a:r>
              <a:rPr dirty="0" sz="1000" b="1" i="1" u="heavy">
                <a:latin typeface="Arial"/>
                <a:cs typeface="Arial"/>
              </a:rPr>
              <a:t>d</a:t>
            </a:r>
            <a:r>
              <a:rPr dirty="0" sz="1000" spc="-10" b="1" i="1" u="heavy">
                <a:latin typeface="Arial"/>
                <a:cs typeface="Arial"/>
              </a:rPr>
              <a:t>eo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30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1.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3:0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–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izmenično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lom,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doda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pr</a:t>
            </a:r>
            <a:r>
              <a:rPr dirty="0" sz="1000" spc="-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ko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ednjeg,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ma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ki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anj</a:t>
            </a:r>
            <a:r>
              <a:rPr dirty="0" sz="1000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m</a:t>
            </a:r>
            <a:r>
              <a:rPr dirty="0" sz="1000" spc="30" b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.1,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32989" y="4311132"/>
            <a:ext cx="2254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9561" y="4311132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340" y="4600692"/>
            <a:ext cx="5513070" cy="146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7960" indent="-175260">
              <a:lnSpc>
                <a:spcPct val="100000"/>
              </a:lnSpc>
              <a:buFont typeface="Arial"/>
              <a:buAutoNum type="arabicPeriod" startAt="2"/>
              <a:tabLst>
                <a:tab pos="188595" algn="l"/>
              </a:tabLst>
            </a:pPr>
            <a:r>
              <a:rPr dirty="0" sz="1000" spc="-10" b="1">
                <a:latin typeface="Arial"/>
                <a:cs typeface="Arial"/>
              </a:rPr>
              <a:t>Razgiba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5" b="1">
                <a:latin typeface="Arial"/>
                <a:cs typeface="Arial"/>
              </a:rPr>
              <a:t>anje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ezanje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 startAt="2"/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Font typeface="Arial"/>
              <a:buAutoNum type="arabicPeriod" startAt="2"/>
            </a:pPr>
            <a:endParaRPr sz="950">
              <a:latin typeface="Times New Roman"/>
              <a:cs typeface="Times New Roman"/>
            </a:endParaRPr>
          </a:p>
          <a:p>
            <a:pPr algn="ctr" marL="200025">
              <a:lnSpc>
                <a:spcPct val="100000"/>
              </a:lnSpc>
            </a:pPr>
            <a:r>
              <a:rPr dirty="0" sz="1000" spc="-10" b="1" i="1" u="heavy">
                <a:latin typeface="Arial"/>
                <a:cs typeface="Arial"/>
              </a:rPr>
              <a:t>Gla</a:t>
            </a:r>
            <a:r>
              <a:rPr dirty="0" sz="1000" spc="-15" b="1" i="1" u="heavy">
                <a:latin typeface="Arial"/>
                <a:cs typeface="Arial"/>
              </a:rPr>
              <a:t>v</a:t>
            </a:r>
            <a:r>
              <a:rPr dirty="0" sz="1000" spc="-5" b="1" i="1" u="heavy">
                <a:latin typeface="Arial"/>
                <a:cs typeface="Arial"/>
              </a:rPr>
              <a:t>ni deo</a:t>
            </a:r>
            <a:r>
              <a:rPr dirty="0" sz="1000" spc="5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–</a:t>
            </a:r>
            <a:r>
              <a:rPr dirty="0" sz="1000" spc="-1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80</a:t>
            </a:r>
            <a:r>
              <a:rPr dirty="0" sz="1000" b="1" i="1" u="heavy">
                <a:latin typeface="Arial"/>
                <a:cs typeface="Arial"/>
              </a:rPr>
              <a:t> </a:t>
            </a:r>
            <a:r>
              <a:rPr dirty="0" sz="1000" spc="-10" b="1" i="1" u="heavy">
                <a:latin typeface="Arial"/>
                <a:cs typeface="Arial"/>
              </a:rPr>
              <a:t>min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9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AutoNum type="arabicPeriod" startAt="3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1:1</a:t>
            </a:r>
            <a:r>
              <a:rPr dirty="0" sz="1000" spc="0" b="1">
                <a:latin typeface="Arial"/>
                <a:cs typeface="Arial"/>
              </a:rPr>
              <a:t>.</a:t>
            </a:r>
            <a:r>
              <a:rPr dirty="0" sz="1000" spc="-5" b="1">
                <a:latin typeface="Arial"/>
                <a:cs typeface="Arial"/>
              </a:rPr>
              <a:t>2:1,2:</a:t>
            </a:r>
            <a:r>
              <a:rPr dirty="0" sz="1000" b="1">
                <a:latin typeface="Arial"/>
                <a:cs typeface="Arial"/>
              </a:rPr>
              <a:t>2</a:t>
            </a:r>
            <a:r>
              <a:rPr dirty="0" sz="1000" spc="-5" b="1">
                <a:latin typeface="Arial"/>
                <a:cs typeface="Arial"/>
              </a:rPr>
              <a:t>,3:2</a:t>
            </a:r>
            <a:r>
              <a:rPr dirty="0" sz="1000" spc="0" b="1">
                <a:latin typeface="Arial"/>
                <a:cs typeface="Arial"/>
              </a:rPr>
              <a:t>,</a:t>
            </a:r>
            <a:r>
              <a:rPr dirty="0" sz="1000" spc="-5" b="1">
                <a:latin typeface="Arial"/>
                <a:cs typeface="Arial"/>
              </a:rPr>
              <a:t>3:3,4:3</a:t>
            </a:r>
            <a:r>
              <a:rPr dirty="0" sz="1000" spc="0" b="1">
                <a:latin typeface="Arial"/>
                <a:cs typeface="Arial"/>
              </a:rPr>
              <a:t>,</a:t>
            </a:r>
            <a:r>
              <a:rPr dirty="0" sz="1000" spc="-5" b="1">
                <a:latin typeface="Arial"/>
                <a:cs typeface="Arial"/>
              </a:rPr>
              <a:t>4:4,5:4</a:t>
            </a:r>
            <a:r>
              <a:rPr dirty="0" sz="1000" spc="0" b="1">
                <a:latin typeface="Arial"/>
                <a:cs typeface="Arial"/>
              </a:rPr>
              <a:t>,</a:t>
            </a:r>
            <a:r>
              <a:rPr dirty="0" sz="1000" spc="-5" b="1">
                <a:latin typeface="Arial"/>
                <a:cs typeface="Arial"/>
              </a:rPr>
              <a:t>5:</a:t>
            </a:r>
            <a:r>
              <a:rPr dirty="0" sz="1000" spc="-5" b="1">
                <a:latin typeface="Arial"/>
                <a:cs typeface="Arial"/>
              </a:rPr>
              <a:t>5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ežba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peto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ke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t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ane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edos</a:t>
            </a:r>
            <a:r>
              <a:rPr dirty="0" sz="1000" b="1">
                <a:latin typeface="Arial"/>
                <a:cs typeface="Arial"/>
              </a:rPr>
              <a:t>l</a:t>
            </a:r>
            <a:r>
              <a:rPr dirty="0" sz="1000" spc="-10" b="1">
                <a:latin typeface="Arial"/>
                <a:cs typeface="Arial"/>
              </a:rPr>
              <a:t>ed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broje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ima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buFont typeface="Arial"/>
              <a:buAutoNum type="arabicPeriod" startAt="3"/>
            </a:pPr>
            <a:endParaRPr sz="950">
              <a:latin typeface="Times New Roman"/>
              <a:cs typeface="Times New Roman"/>
            </a:endParaRPr>
          </a:p>
          <a:p>
            <a:pPr marL="187960" indent="-175260">
              <a:lnSpc>
                <a:spcPts val="1180"/>
              </a:lnSpc>
              <a:buFont typeface="Arial"/>
              <a:buAutoNum type="arabicPeriod" startAt="3"/>
              <a:tabLst>
                <a:tab pos="188595" algn="l"/>
              </a:tabLst>
            </a:pPr>
            <a:r>
              <a:rPr dirty="0" sz="1000" spc="-5" b="1">
                <a:latin typeface="Arial"/>
                <a:cs typeface="Arial"/>
              </a:rPr>
              <a:t>5:5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-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adnja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5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g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č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napadu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odb</a:t>
            </a:r>
            <a:r>
              <a:rPr dirty="0" sz="100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ani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kod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</a:t>
            </a:r>
            <a:r>
              <a:rPr dirty="0" sz="1000" spc="-10" b="1">
                <a:latin typeface="Arial"/>
                <a:cs typeface="Arial"/>
              </a:rPr>
              <a:t>lokada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na</a:t>
            </a:r>
            <a:r>
              <a:rPr dirty="0" sz="1000" spc="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igr</a:t>
            </a:r>
            <a:r>
              <a:rPr dirty="0" sz="1000" spc="-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ča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lopt</a:t>
            </a:r>
            <a:r>
              <a:rPr dirty="0" sz="1000" spc="0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m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(</a:t>
            </a:r>
            <a:r>
              <a:rPr dirty="0" sz="1000" spc="-5" b="1">
                <a:latin typeface="Arial"/>
                <a:cs typeface="Arial"/>
              </a:rPr>
              <a:t>pic</a:t>
            </a:r>
            <a:r>
              <a:rPr dirty="0" sz="1000" spc="-15" b="1">
                <a:latin typeface="Arial"/>
                <a:cs typeface="Arial"/>
              </a:rPr>
              <a:t>k</a:t>
            </a:r>
            <a:r>
              <a:rPr dirty="0" sz="1000" spc="-10" b="1">
                <a:latin typeface="Arial"/>
                <a:cs typeface="Arial"/>
              </a:rPr>
              <a:t>&amp;ro</a:t>
            </a:r>
            <a:r>
              <a:rPr dirty="0" sz="1000" spc="0" b="1">
                <a:latin typeface="Arial"/>
                <a:cs typeface="Arial"/>
              </a:rPr>
              <a:t>l</a:t>
            </a:r>
            <a:r>
              <a:rPr dirty="0" sz="1000" spc="-5" b="1">
                <a:latin typeface="Arial"/>
                <a:cs typeface="Arial"/>
              </a:rPr>
              <a:t>l)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8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</a:t>
            </a:r>
            <a:r>
              <a:rPr dirty="0" sz="1000" spc="-10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3</a:t>
            </a:r>
            <a:r>
              <a:rPr dirty="0" sz="1000" spc="-5">
                <a:latin typeface="Arial"/>
                <a:cs typeface="Arial"/>
              </a:rPr>
              <a:t>a,</a:t>
            </a:r>
            <a:r>
              <a:rPr dirty="0" sz="1000" spc="-15">
                <a:latin typeface="Arial"/>
                <a:cs typeface="Arial"/>
              </a:rPr>
              <a:t>3</a:t>
            </a: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,3c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 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.4</a:t>
            </a:r>
            <a:r>
              <a:rPr dirty="0" sz="1000">
                <a:latin typeface="Arial"/>
                <a:cs typeface="Arial"/>
              </a:rPr>
              <a:t>.</a:t>
            </a:r>
            <a:r>
              <a:rPr dirty="0" sz="1000" spc="-10">
                <a:latin typeface="Arial"/>
                <a:cs typeface="Arial"/>
              </a:rPr>
              <a:t>4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0">
                <a:latin typeface="Arial"/>
                <a:cs typeface="Arial"/>
              </a:rPr>
              <a:t>,</a:t>
            </a:r>
            <a:r>
              <a:rPr dirty="0" sz="1000" spc="-10">
                <a:latin typeface="Arial"/>
                <a:cs typeface="Arial"/>
              </a:rPr>
              <a:t>4</a:t>
            </a:r>
            <a:r>
              <a:rPr dirty="0" sz="1000" spc="-1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4c</a:t>
            </a:r>
            <a:r>
              <a:rPr dirty="0" sz="1000" spc="-5">
                <a:latin typeface="Arial"/>
                <a:cs typeface="Arial"/>
              </a:rPr>
              <a:t>,4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,4e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4057" y="7943459"/>
            <a:ext cx="2222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0431" y="7943459"/>
            <a:ext cx="2946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0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3</a:t>
            </a:r>
            <a:r>
              <a:rPr dirty="0" sz="1000" spc="-1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71209" y="7943459"/>
            <a:ext cx="2946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.3b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5989" y="2516504"/>
            <a:ext cx="3057525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12590" y="2516504"/>
            <a:ext cx="3057525" cy="179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5989" y="6205854"/>
            <a:ext cx="1905000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54654" y="6224904"/>
            <a:ext cx="1934845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84115" y="6253479"/>
            <a:ext cx="1924050" cy="1685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69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Kabinet informatike08</dc:creator>
  <dc:title>Plan i program usavršavanja tehnike trčanja, poboljšanja gipkosti i elastičnosti</dc:title>
  <dcterms:created xsi:type="dcterms:W3CDTF">2021-05-27T13:42:52Z</dcterms:created>
  <dcterms:modified xsi:type="dcterms:W3CDTF">2021-05-27T13:42:52Z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2021-05-19T00:00:00Z</vt:filetime>
  </property>
  <property fmtid="{D5CDD505-2E9C-101B-9397-08002B2CF9AE}" pid="3" name="LastSaved">
    <vt:filetime>2021-05-27T00:00:00Z</vt:filetime>
  </property>
</Properties>
</file>