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notesSlide" Target="../notesSlides/notesSlide1.xml"/><Relationship Id="rId22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6125" y="1207909"/>
            <a:ext cx="45224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 b="1">
                <a:latin typeface="Tahoma"/>
                <a:cs typeface="Tahoma"/>
              </a:rPr>
              <a:t>С</a:t>
            </a:r>
            <a:r>
              <a:rPr dirty="0" sz="1600" spc="-10" b="1">
                <a:latin typeface="Tahoma"/>
                <a:cs typeface="Tahoma"/>
              </a:rPr>
              <a:t>П</a:t>
            </a:r>
            <a:r>
              <a:rPr dirty="0" sz="1600" spc="-20" b="1">
                <a:latin typeface="Tahoma"/>
                <a:cs typeface="Tahoma"/>
              </a:rPr>
              <a:t>О</a:t>
            </a:r>
            <a:r>
              <a:rPr dirty="0" sz="1600" spc="-10" b="1">
                <a:latin typeface="Tahoma"/>
                <a:cs typeface="Tahoma"/>
              </a:rPr>
              <a:t>Р</a:t>
            </a:r>
            <a:r>
              <a:rPr dirty="0" sz="1600" spc="-15" b="1">
                <a:latin typeface="Tahoma"/>
                <a:cs typeface="Tahoma"/>
              </a:rPr>
              <a:t>ТС</a:t>
            </a:r>
            <a:r>
              <a:rPr dirty="0" sz="1600" spc="-10" b="1">
                <a:latin typeface="Tahoma"/>
                <a:cs typeface="Tahoma"/>
              </a:rPr>
              <a:t>К</a:t>
            </a:r>
            <a:r>
              <a:rPr dirty="0" sz="1600" spc="-15" b="1">
                <a:latin typeface="Tahoma"/>
                <a:cs typeface="Tahoma"/>
              </a:rPr>
              <a:t>А</a:t>
            </a:r>
            <a:r>
              <a:rPr dirty="0" sz="1600" spc="-5" b="1">
                <a:latin typeface="Tahoma"/>
                <a:cs typeface="Tahoma"/>
              </a:rPr>
              <a:t> </a:t>
            </a:r>
            <a:r>
              <a:rPr dirty="0" sz="1600" spc="-10" b="1">
                <a:latin typeface="Tahoma"/>
                <a:cs typeface="Tahoma"/>
              </a:rPr>
              <a:t>К</a:t>
            </a:r>
            <a:r>
              <a:rPr dirty="0" sz="1600" spc="-15" b="1">
                <a:latin typeface="Tahoma"/>
                <a:cs typeface="Tahoma"/>
              </a:rPr>
              <a:t>ОША</a:t>
            </a:r>
            <a:r>
              <a:rPr dirty="0" sz="1600" spc="-10" b="1">
                <a:latin typeface="Tahoma"/>
                <a:cs typeface="Tahoma"/>
              </a:rPr>
              <a:t>Р</a:t>
            </a:r>
            <a:r>
              <a:rPr dirty="0" sz="1600" spc="-15" b="1">
                <a:latin typeface="Tahoma"/>
                <a:cs typeface="Tahoma"/>
              </a:rPr>
              <a:t>КАШ</a:t>
            </a:r>
            <a:r>
              <a:rPr dirty="0" sz="1600" spc="-10" b="1">
                <a:latin typeface="Tahoma"/>
                <a:cs typeface="Tahoma"/>
              </a:rPr>
              <a:t>К</a:t>
            </a:r>
            <a:r>
              <a:rPr dirty="0" sz="1600" spc="-15" b="1">
                <a:latin typeface="Tahoma"/>
                <a:cs typeface="Tahoma"/>
              </a:rPr>
              <a:t>А</a:t>
            </a:r>
            <a:r>
              <a:rPr dirty="0" sz="1600" spc="-5" b="1">
                <a:latin typeface="Tahoma"/>
                <a:cs typeface="Tahoma"/>
              </a:rPr>
              <a:t> </a:t>
            </a:r>
            <a:r>
              <a:rPr dirty="0" sz="1600" spc="-15" b="1">
                <a:latin typeface="Tahoma"/>
                <a:cs typeface="Tahoma"/>
              </a:rPr>
              <a:t>ОР</a:t>
            </a:r>
            <a:r>
              <a:rPr dirty="0" sz="1600" spc="-20" b="1">
                <a:latin typeface="Tahoma"/>
                <a:cs typeface="Tahoma"/>
              </a:rPr>
              <a:t>Г</a:t>
            </a:r>
            <a:r>
              <a:rPr dirty="0" sz="1600" spc="-15" b="1">
                <a:latin typeface="Tahoma"/>
                <a:cs typeface="Tahoma"/>
              </a:rPr>
              <a:t>А</a:t>
            </a:r>
            <a:r>
              <a:rPr dirty="0" sz="1600" spc="-5" b="1">
                <a:latin typeface="Tahoma"/>
                <a:cs typeface="Tahoma"/>
              </a:rPr>
              <a:t>Н</a:t>
            </a:r>
            <a:r>
              <a:rPr dirty="0" sz="1600" spc="-15" b="1">
                <a:latin typeface="Tahoma"/>
                <a:cs typeface="Tahoma"/>
              </a:rPr>
              <a:t>ИЗА</a:t>
            </a:r>
            <a:r>
              <a:rPr dirty="0" sz="1600" spc="-5" b="1">
                <a:latin typeface="Tahoma"/>
                <a:cs typeface="Tahoma"/>
              </a:rPr>
              <a:t>Ц</a:t>
            </a:r>
            <a:r>
              <a:rPr dirty="0" sz="1600" spc="-15" b="1">
                <a:latin typeface="Tahoma"/>
                <a:cs typeface="Tahoma"/>
              </a:rPr>
              <a:t>ИЈА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6819" y="2988563"/>
            <a:ext cx="5096256" cy="2220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32204" y="3012947"/>
            <a:ext cx="1357883" cy="306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10266" y="3069462"/>
            <a:ext cx="61594" cy="105410"/>
          </a:xfrm>
          <a:custGeom>
            <a:avLst/>
            <a:gdLst/>
            <a:ahLst/>
            <a:cxnLst/>
            <a:rect l="l" t="t" r="r" b="b"/>
            <a:pathLst>
              <a:path w="61594" h="105410">
                <a:moveTo>
                  <a:pt x="61153" y="0"/>
                </a:moveTo>
                <a:lnTo>
                  <a:pt x="33974" y="42911"/>
                </a:lnTo>
                <a:lnTo>
                  <a:pt x="27179" y="53647"/>
                </a:lnTo>
                <a:lnTo>
                  <a:pt x="20384" y="64383"/>
                </a:lnTo>
                <a:lnTo>
                  <a:pt x="13589" y="75116"/>
                </a:lnTo>
                <a:lnTo>
                  <a:pt x="6794" y="85847"/>
                </a:lnTo>
                <a:lnTo>
                  <a:pt x="0" y="96572"/>
                </a:lnTo>
                <a:lnTo>
                  <a:pt x="10882" y="101110"/>
                </a:lnTo>
                <a:lnTo>
                  <a:pt x="22991" y="103712"/>
                </a:lnTo>
                <a:lnTo>
                  <a:pt x="35987" y="104917"/>
                </a:lnTo>
                <a:lnTo>
                  <a:pt x="49526" y="105263"/>
                </a:lnTo>
                <a:lnTo>
                  <a:pt x="52547" y="92654"/>
                </a:lnTo>
                <a:lnTo>
                  <a:pt x="58214" y="54779"/>
                </a:lnTo>
                <a:lnTo>
                  <a:pt x="61013" y="4274"/>
                </a:lnTo>
                <a:lnTo>
                  <a:pt x="6115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89611" y="2993516"/>
            <a:ext cx="365760" cy="293370"/>
          </a:xfrm>
          <a:custGeom>
            <a:avLst/>
            <a:gdLst/>
            <a:ahLst/>
            <a:cxnLst/>
            <a:rect l="l" t="t" r="r" b="b"/>
            <a:pathLst>
              <a:path w="365760" h="293370">
                <a:moveTo>
                  <a:pt x="93390" y="0"/>
                </a:moveTo>
                <a:lnTo>
                  <a:pt x="106107" y="0"/>
                </a:lnTo>
                <a:lnTo>
                  <a:pt x="118823" y="0"/>
                </a:lnTo>
                <a:lnTo>
                  <a:pt x="131534" y="0"/>
                </a:lnTo>
                <a:lnTo>
                  <a:pt x="144238" y="0"/>
                </a:lnTo>
                <a:lnTo>
                  <a:pt x="156934" y="0"/>
                </a:lnTo>
                <a:lnTo>
                  <a:pt x="169619" y="0"/>
                </a:lnTo>
                <a:lnTo>
                  <a:pt x="182290" y="0"/>
                </a:lnTo>
                <a:lnTo>
                  <a:pt x="178298" y="12048"/>
                </a:lnTo>
                <a:lnTo>
                  <a:pt x="162253" y="60241"/>
                </a:lnTo>
                <a:lnTo>
                  <a:pt x="150168" y="96386"/>
                </a:lnTo>
                <a:lnTo>
                  <a:pt x="162414" y="98510"/>
                </a:lnTo>
                <a:lnTo>
                  <a:pt x="212921" y="102258"/>
                </a:lnTo>
                <a:lnTo>
                  <a:pt x="238738" y="102486"/>
                </a:lnTo>
                <a:lnTo>
                  <a:pt x="244770" y="90694"/>
                </a:lnTo>
                <a:lnTo>
                  <a:pt x="260237" y="55315"/>
                </a:lnTo>
                <a:lnTo>
                  <a:pt x="276999" y="8142"/>
                </a:lnTo>
                <a:lnTo>
                  <a:pt x="290245" y="5230"/>
                </a:lnTo>
                <a:lnTo>
                  <a:pt x="328572" y="748"/>
                </a:lnTo>
                <a:lnTo>
                  <a:pt x="365662" y="0"/>
                </a:lnTo>
                <a:lnTo>
                  <a:pt x="361275" y="14649"/>
                </a:lnTo>
                <a:lnTo>
                  <a:pt x="347821" y="58597"/>
                </a:lnTo>
                <a:lnTo>
                  <a:pt x="333982" y="102540"/>
                </a:lnTo>
                <a:lnTo>
                  <a:pt x="319829" y="146478"/>
                </a:lnTo>
                <a:lnTo>
                  <a:pt x="305434" y="190407"/>
                </a:lnTo>
                <a:lnTo>
                  <a:pt x="290871" y="234326"/>
                </a:lnTo>
                <a:lnTo>
                  <a:pt x="276212" y="278230"/>
                </a:lnTo>
                <a:lnTo>
                  <a:pt x="271317" y="292862"/>
                </a:lnTo>
                <a:lnTo>
                  <a:pt x="258617" y="292862"/>
                </a:lnTo>
                <a:lnTo>
                  <a:pt x="245917" y="292862"/>
                </a:lnTo>
                <a:lnTo>
                  <a:pt x="233217" y="292862"/>
                </a:lnTo>
                <a:lnTo>
                  <a:pt x="220517" y="292862"/>
                </a:lnTo>
                <a:lnTo>
                  <a:pt x="207817" y="292862"/>
                </a:lnTo>
                <a:lnTo>
                  <a:pt x="195117" y="292862"/>
                </a:lnTo>
                <a:lnTo>
                  <a:pt x="182417" y="292862"/>
                </a:lnTo>
                <a:lnTo>
                  <a:pt x="186280" y="280821"/>
                </a:lnTo>
                <a:lnTo>
                  <a:pt x="202047" y="232597"/>
                </a:lnTo>
                <a:lnTo>
                  <a:pt x="214090" y="196385"/>
                </a:lnTo>
                <a:lnTo>
                  <a:pt x="218125" y="184310"/>
                </a:lnTo>
                <a:lnTo>
                  <a:pt x="206222" y="180862"/>
                </a:lnTo>
                <a:lnTo>
                  <a:pt x="155975" y="174844"/>
                </a:lnTo>
                <a:lnTo>
                  <a:pt x="129913" y="174500"/>
                </a:lnTo>
                <a:lnTo>
                  <a:pt x="124372" y="186369"/>
                </a:lnTo>
                <a:lnTo>
                  <a:pt x="109492" y="221970"/>
                </a:lnTo>
                <a:lnTo>
                  <a:pt x="92413" y="269393"/>
                </a:lnTo>
                <a:lnTo>
                  <a:pt x="88404" y="281236"/>
                </a:lnTo>
                <a:lnTo>
                  <a:pt x="74938" y="285353"/>
                </a:lnTo>
                <a:lnTo>
                  <a:pt x="36587" y="291748"/>
                </a:lnTo>
                <a:lnTo>
                  <a:pt x="0" y="292860"/>
                </a:lnTo>
                <a:lnTo>
                  <a:pt x="4250" y="278229"/>
                </a:lnTo>
                <a:lnTo>
                  <a:pt x="17374" y="234325"/>
                </a:lnTo>
                <a:lnTo>
                  <a:pt x="30987" y="190407"/>
                </a:lnTo>
                <a:lnTo>
                  <a:pt x="44997" y="146478"/>
                </a:lnTo>
                <a:lnTo>
                  <a:pt x="59313" y="102540"/>
                </a:lnTo>
                <a:lnTo>
                  <a:pt x="73842" y="58596"/>
                </a:lnTo>
                <a:lnTo>
                  <a:pt x="88494" y="14649"/>
                </a:lnTo>
                <a:lnTo>
                  <a:pt x="9339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45490" y="2993516"/>
            <a:ext cx="311785" cy="293370"/>
          </a:xfrm>
          <a:custGeom>
            <a:avLst/>
            <a:gdLst/>
            <a:ahLst/>
            <a:cxnLst/>
            <a:rect l="l" t="t" r="r" b="b"/>
            <a:pathLst>
              <a:path w="311785" h="293370">
                <a:moveTo>
                  <a:pt x="203831" y="0"/>
                </a:moveTo>
                <a:lnTo>
                  <a:pt x="216531" y="0"/>
                </a:lnTo>
                <a:lnTo>
                  <a:pt x="229231" y="0"/>
                </a:lnTo>
                <a:lnTo>
                  <a:pt x="241931" y="0"/>
                </a:lnTo>
                <a:lnTo>
                  <a:pt x="254631" y="0"/>
                </a:lnTo>
                <a:lnTo>
                  <a:pt x="267331" y="0"/>
                </a:lnTo>
                <a:lnTo>
                  <a:pt x="280031" y="0"/>
                </a:lnTo>
                <a:lnTo>
                  <a:pt x="292731" y="0"/>
                </a:lnTo>
                <a:lnTo>
                  <a:pt x="297459" y="43947"/>
                </a:lnTo>
                <a:lnTo>
                  <a:pt x="301241" y="87893"/>
                </a:lnTo>
                <a:lnTo>
                  <a:pt x="304242" y="131833"/>
                </a:lnTo>
                <a:lnTo>
                  <a:pt x="306630" y="175765"/>
                </a:lnTo>
                <a:lnTo>
                  <a:pt x="308572" y="219688"/>
                </a:lnTo>
                <a:lnTo>
                  <a:pt x="310236" y="263597"/>
                </a:lnTo>
                <a:lnTo>
                  <a:pt x="311273" y="292862"/>
                </a:lnTo>
                <a:lnTo>
                  <a:pt x="298601" y="292861"/>
                </a:lnTo>
                <a:lnTo>
                  <a:pt x="285916" y="292862"/>
                </a:lnTo>
                <a:lnTo>
                  <a:pt x="273222" y="292862"/>
                </a:lnTo>
                <a:lnTo>
                  <a:pt x="260519" y="292861"/>
                </a:lnTo>
                <a:lnTo>
                  <a:pt x="247809" y="292862"/>
                </a:lnTo>
                <a:lnTo>
                  <a:pt x="235095" y="292862"/>
                </a:lnTo>
                <a:lnTo>
                  <a:pt x="222379" y="292862"/>
                </a:lnTo>
                <a:lnTo>
                  <a:pt x="220271" y="280267"/>
                </a:lnTo>
                <a:lnTo>
                  <a:pt x="219452" y="267635"/>
                </a:lnTo>
                <a:lnTo>
                  <a:pt x="219482" y="254977"/>
                </a:lnTo>
                <a:lnTo>
                  <a:pt x="206895" y="251543"/>
                </a:lnTo>
                <a:lnTo>
                  <a:pt x="169033" y="245886"/>
                </a:lnTo>
                <a:lnTo>
                  <a:pt x="131077" y="244620"/>
                </a:lnTo>
                <a:lnTo>
                  <a:pt x="119164" y="254162"/>
                </a:lnTo>
                <a:lnTo>
                  <a:pt x="109548" y="263702"/>
                </a:lnTo>
                <a:lnTo>
                  <a:pt x="101671" y="273233"/>
                </a:lnTo>
                <a:lnTo>
                  <a:pt x="94976" y="282748"/>
                </a:lnTo>
                <a:lnTo>
                  <a:pt x="88905" y="292240"/>
                </a:lnTo>
                <a:lnTo>
                  <a:pt x="76107" y="292465"/>
                </a:lnTo>
                <a:lnTo>
                  <a:pt x="37970" y="292807"/>
                </a:lnTo>
                <a:lnTo>
                  <a:pt x="0" y="292861"/>
                </a:lnTo>
                <a:lnTo>
                  <a:pt x="9962" y="278230"/>
                </a:lnTo>
                <a:lnTo>
                  <a:pt x="40058" y="234326"/>
                </a:lnTo>
                <a:lnTo>
                  <a:pt x="70425" y="190407"/>
                </a:lnTo>
                <a:lnTo>
                  <a:pt x="101009" y="146478"/>
                </a:lnTo>
                <a:lnTo>
                  <a:pt x="131756" y="102540"/>
                </a:lnTo>
                <a:lnTo>
                  <a:pt x="162613" y="58596"/>
                </a:lnTo>
                <a:lnTo>
                  <a:pt x="193524" y="14649"/>
                </a:lnTo>
                <a:lnTo>
                  <a:pt x="20383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19385" y="2993516"/>
            <a:ext cx="384810" cy="294640"/>
          </a:xfrm>
          <a:custGeom>
            <a:avLst/>
            <a:gdLst/>
            <a:ahLst/>
            <a:cxnLst/>
            <a:rect l="l" t="t" r="r" b="b"/>
            <a:pathLst>
              <a:path w="384810" h="294639">
                <a:moveTo>
                  <a:pt x="142967" y="0"/>
                </a:moveTo>
                <a:lnTo>
                  <a:pt x="155673" y="0"/>
                </a:lnTo>
                <a:lnTo>
                  <a:pt x="168377" y="0"/>
                </a:lnTo>
                <a:lnTo>
                  <a:pt x="181079" y="0"/>
                </a:lnTo>
                <a:lnTo>
                  <a:pt x="193780" y="0"/>
                </a:lnTo>
                <a:lnTo>
                  <a:pt x="206479" y="0"/>
                </a:lnTo>
                <a:lnTo>
                  <a:pt x="219178" y="0"/>
                </a:lnTo>
                <a:lnTo>
                  <a:pt x="231876" y="0"/>
                </a:lnTo>
                <a:lnTo>
                  <a:pt x="244573" y="0"/>
                </a:lnTo>
                <a:lnTo>
                  <a:pt x="257270" y="0"/>
                </a:lnTo>
                <a:lnTo>
                  <a:pt x="269966" y="0"/>
                </a:lnTo>
                <a:lnTo>
                  <a:pt x="282663" y="0"/>
                </a:lnTo>
                <a:lnTo>
                  <a:pt x="295360" y="0"/>
                </a:lnTo>
                <a:lnTo>
                  <a:pt x="308058" y="0"/>
                </a:lnTo>
                <a:lnTo>
                  <a:pt x="320756" y="0"/>
                </a:lnTo>
                <a:lnTo>
                  <a:pt x="333455" y="0"/>
                </a:lnTo>
                <a:lnTo>
                  <a:pt x="346155" y="0"/>
                </a:lnTo>
                <a:lnTo>
                  <a:pt x="358857" y="0"/>
                </a:lnTo>
                <a:lnTo>
                  <a:pt x="371560" y="0"/>
                </a:lnTo>
                <a:lnTo>
                  <a:pt x="384264" y="0"/>
                </a:lnTo>
                <a:lnTo>
                  <a:pt x="380256" y="14649"/>
                </a:lnTo>
                <a:lnTo>
                  <a:pt x="367719" y="58596"/>
                </a:lnTo>
                <a:lnTo>
                  <a:pt x="354510" y="102540"/>
                </a:lnTo>
                <a:lnTo>
                  <a:pt x="340754" y="146478"/>
                </a:lnTo>
                <a:lnTo>
                  <a:pt x="326577" y="190407"/>
                </a:lnTo>
                <a:lnTo>
                  <a:pt x="312107" y="234326"/>
                </a:lnTo>
                <a:lnTo>
                  <a:pt x="297468" y="278230"/>
                </a:lnTo>
                <a:lnTo>
                  <a:pt x="292573" y="292862"/>
                </a:lnTo>
                <a:lnTo>
                  <a:pt x="279856" y="292862"/>
                </a:lnTo>
                <a:lnTo>
                  <a:pt x="267140" y="292862"/>
                </a:lnTo>
                <a:lnTo>
                  <a:pt x="254429" y="292862"/>
                </a:lnTo>
                <a:lnTo>
                  <a:pt x="241724" y="292862"/>
                </a:lnTo>
                <a:lnTo>
                  <a:pt x="229029" y="292862"/>
                </a:lnTo>
                <a:lnTo>
                  <a:pt x="216344" y="292862"/>
                </a:lnTo>
                <a:lnTo>
                  <a:pt x="203673" y="292862"/>
                </a:lnTo>
                <a:lnTo>
                  <a:pt x="207684" y="280827"/>
                </a:lnTo>
                <a:lnTo>
                  <a:pt x="211696" y="268790"/>
                </a:lnTo>
                <a:lnTo>
                  <a:pt x="215707" y="256751"/>
                </a:lnTo>
                <a:lnTo>
                  <a:pt x="219719" y="244710"/>
                </a:lnTo>
                <a:lnTo>
                  <a:pt x="223732" y="232667"/>
                </a:lnTo>
                <a:lnTo>
                  <a:pt x="227745" y="220623"/>
                </a:lnTo>
                <a:lnTo>
                  <a:pt x="243806" y="172432"/>
                </a:lnTo>
                <a:lnTo>
                  <a:pt x="255865" y="136277"/>
                </a:lnTo>
                <a:lnTo>
                  <a:pt x="267938" y="100116"/>
                </a:lnTo>
                <a:lnTo>
                  <a:pt x="275996" y="76007"/>
                </a:lnTo>
                <a:lnTo>
                  <a:pt x="263719" y="74167"/>
                </a:lnTo>
                <a:lnTo>
                  <a:pt x="251196" y="73001"/>
                </a:lnTo>
                <a:lnTo>
                  <a:pt x="238482" y="72356"/>
                </a:lnTo>
                <a:lnTo>
                  <a:pt x="225634" y="72076"/>
                </a:lnTo>
                <a:lnTo>
                  <a:pt x="212708" y="72010"/>
                </a:lnTo>
                <a:lnTo>
                  <a:pt x="207039" y="83833"/>
                </a:lnTo>
                <a:lnTo>
                  <a:pt x="192444" y="119347"/>
                </a:lnTo>
                <a:lnTo>
                  <a:pt x="180049" y="154856"/>
                </a:lnTo>
                <a:lnTo>
                  <a:pt x="174371" y="171605"/>
                </a:lnTo>
                <a:lnTo>
                  <a:pt x="159354" y="212028"/>
                </a:lnTo>
                <a:lnTo>
                  <a:pt x="138890" y="252346"/>
                </a:lnTo>
                <a:lnTo>
                  <a:pt x="100548" y="283104"/>
                </a:lnTo>
                <a:lnTo>
                  <a:pt x="51861" y="293483"/>
                </a:lnTo>
                <a:lnTo>
                  <a:pt x="38022" y="294075"/>
                </a:lnTo>
                <a:lnTo>
                  <a:pt x="23742" y="293784"/>
                </a:lnTo>
                <a:lnTo>
                  <a:pt x="11536" y="292789"/>
                </a:lnTo>
                <a:lnTo>
                  <a:pt x="0" y="291077"/>
                </a:lnTo>
                <a:lnTo>
                  <a:pt x="3698" y="278928"/>
                </a:lnTo>
                <a:lnTo>
                  <a:pt x="15454" y="242667"/>
                </a:lnTo>
                <a:lnTo>
                  <a:pt x="28032" y="231648"/>
                </a:lnTo>
                <a:lnTo>
                  <a:pt x="32604" y="231648"/>
                </a:lnTo>
                <a:lnTo>
                  <a:pt x="73070" y="206466"/>
                </a:lnTo>
                <a:lnTo>
                  <a:pt x="86637" y="167077"/>
                </a:lnTo>
                <a:lnTo>
                  <a:pt x="99429" y="129585"/>
                </a:lnTo>
                <a:lnTo>
                  <a:pt x="115562" y="81851"/>
                </a:lnTo>
                <a:lnTo>
                  <a:pt x="130997" y="35822"/>
                </a:lnTo>
                <a:lnTo>
                  <a:pt x="142350" y="1847"/>
                </a:lnTo>
                <a:lnTo>
                  <a:pt x="142967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14599" y="2993516"/>
            <a:ext cx="371475" cy="293370"/>
          </a:xfrm>
          <a:custGeom>
            <a:avLst/>
            <a:gdLst/>
            <a:ahLst/>
            <a:cxnLst/>
            <a:rect l="l" t="t" r="r" b="b"/>
            <a:pathLst>
              <a:path w="371475" h="293370">
                <a:moveTo>
                  <a:pt x="95709" y="0"/>
                </a:moveTo>
                <a:lnTo>
                  <a:pt x="109483" y="0"/>
                </a:lnTo>
                <a:lnTo>
                  <a:pt x="123258" y="0"/>
                </a:lnTo>
                <a:lnTo>
                  <a:pt x="137036" y="0"/>
                </a:lnTo>
                <a:lnTo>
                  <a:pt x="150814" y="0"/>
                </a:lnTo>
                <a:lnTo>
                  <a:pt x="164594" y="0"/>
                </a:lnTo>
                <a:lnTo>
                  <a:pt x="178375" y="0"/>
                </a:lnTo>
                <a:lnTo>
                  <a:pt x="192156" y="0"/>
                </a:lnTo>
                <a:lnTo>
                  <a:pt x="205939" y="0"/>
                </a:lnTo>
                <a:lnTo>
                  <a:pt x="219721" y="0"/>
                </a:lnTo>
                <a:lnTo>
                  <a:pt x="233504" y="0"/>
                </a:lnTo>
                <a:lnTo>
                  <a:pt x="247286" y="0"/>
                </a:lnTo>
                <a:lnTo>
                  <a:pt x="261069" y="0"/>
                </a:lnTo>
                <a:lnTo>
                  <a:pt x="371299" y="0"/>
                </a:lnTo>
                <a:lnTo>
                  <a:pt x="366403" y="14649"/>
                </a:lnTo>
                <a:lnTo>
                  <a:pt x="351715" y="58596"/>
                </a:lnTo>
                <a:lnTo>
                  <a:pt x="337028" y="102540"/>
                </a:lnTo>
                <a:lnTo>
                  <a:pt x="322340" y="146478"/>
                </a:lnTo>
                <a:lnTo>
                  <a:pt x="307653" y="190407"/>
                </a:lnTo>
                <a:lnTo>
                  <a:pt x="292965" y="234326"/>
                </a:lnTo>
                <a:lnTo>
                  <a:pt x="278277" y="278230"/>
                </a:lnTo>
                <a:lnTo>
                  <a:pt x="273382" y="292862"/>
                </a:lnTo>
                <a:lnTo>
                  <a:pt x="260653" y="292862"/>
                </a:lnTo>
                <a:lnTo>
                  <a:pt x="247937" y="292862"/>
                </a:lnTo>
                <a:lnTo>
                  <a:pt x="235233" y="292862"/>
                </a:lnTo>
                <a:lnTo>
                  <a:pt x="222537" y="292862"/>
                </a:lnTo>
                <a:lnTo>
                  <a:pt x="209848" y="292862"/>
                </a:lnTo>
                <a:lnTo>
                  <a:pt x="197164" y="292862"/>
                </a:lnTo>
                <a:lnTo>
                  <a:pt x="184482" y="292862"/>
                </a:lnTo>
                <a:lnTo>
                  <a:pt x="188512" y="280831"/>
                </a:lnTo>
                <a:lnTo>
                  <a:pt x="204635" y="232688"/>
                </a:lnTo>
                <a:lnTo>
                  <a:pt x="220757" y="184519"/>
                </a:lnTo>
                <a:lnTo>
                  <a:pt x="232849" y="148379"/>
                </a:lnTo>
                <a:lnTo>
                  <a:pt x="244941" y="112233"/>
                </a:lnTo>
                <a:lnTo>
                  <a:pt x="257033" y="76082"/>
                </a:lnTo>
                <a:lnTo>
                  <a:pt x="244635" y="74678"/>
                </a:lnTo>
                <a:lnTo>
                  <a:pt x="194002" y="72173"/>
                </a:lnTo>
                <a:lnTo>
                  <a:pt x="168320" y="72011"/>
                </a:lnTo>
                <a:lnTo>
                  <a:pt x="163133" y="83927"/>
                </a:lnTo>
                <a:lnTo>
                  <a:pt x="148317" y="119677"/>
                </a:lnTo>
                <a:lnTo>
                  <a:pt x="134468" y="155422"/>
                </a:lnTo>
                <a:lnTo>
                  <a:pt x="117160" y="203070"/>
                </a:lnTo>
                <a:lnTo>
                  <a:pt x="100742" y="250698"/>
                </a:lnTo>
                <a:lnTo>
                  <a:pt x="88730" y="286400"/>
                </a:lnTo>
                <a:lnTo>
                  <a:pt x="75579" y="288742"/>
                </a:lnTo>
                <a:lnTo>
                  <a:pt x="37287" y="292301"/>
                </a:lnTo>
                <a:lnTo>
                  <a:pt x="0" y="292861"/>
                </a:lnTo>
                <a:lnTo>
                  <a:pt x="4580" y="278230"/>
                </a:lnTo>
                <a:lnTo>
                  <a:pt x="18505" y="234326"/>
                </a:lnTo>
                <a:lnTo>
                  <a:pt x="32669" y="190407"/>
                </a:lnTo>
                <a:lnTo>
                  <a:pt x="47026" y="146478"/>
                </a:lnTo>
                <a:lnTo>
                  <a:pt x="61532" y="102540"/>
                </a:lnTo>
                <a:lnTo>
                  <a:pt x="76143" y="58596"/>
                </a:lnTo>
                <a:lnTo>
                  <a:pt x="90813" y="14649"/>
                </a:lnTo>
                <a:lnTo>
                  <a:pt x="9570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3907" y="3008375"/>
            <a:ext cx="2897123" cy="3733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51990" y="2983801"/>
            <a:ext cx="2881309" cy="3710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97964" y="3646931"/>
            <a:ext cx="3474720" cy="3733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83542" y="3622992"/>
            <a:ext cx="2734317" cy="3710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293928" y="3708653"/>
            <a:ext cx="61594" cy="105410"/>
          </a:xfrm>
          <a:custGeom>
            <a:avLst/>
            <a:gdLst/>
            <a:ahLst/>
            <a:cxnLst/>
            <a:rect l="l" t="t" r="r" b="b"/>
            <a:pathLst>
              <a:path w="61595" h="105410">
                <a:moveTo>
                  <a:pt x="61153" y="0"/>
                </a:moveTo>
                <a:lnTo>
                  <a:pt x="40769" y="32233"/>
                </a:lnTo>
                <a:lnTo>
                  <a:pt x="13589" y="75139"/>
                </a:lnTo>
                <a:lnTo>
                  <a:pt x="0" y="96575"/>
                </a:lnTo>
                <a:lnTo>
                  <a:pt x="10882" y="101111"/>
                </a:lnTo>
                <a:lnTo>
                  <a:pt x="22992" y="103713"/>
                </a:lnTo>
                <a:lnTo>
                  <a:pt x="35987" y="104918"/>
                </a:lnTo>
                <a:lnTo>
                  <a:pt x="49527" y="105263"/>
                </a:lnTo>
                <a:lnTo>
                  <a:pt x="52547" y="92659"/>
                </a:lnTo>
                <a:lnTo>
                  <a:pt x="58214" y="54825"/>
                </a:lnTo>
                <a:lnTo>
                  <a:pt x="61013" y="4288"/>
                </a:lnTo>
                <a:lnTo>
                  <a:pt x="6115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29197" y="3632707"/>
            <a:ext cx="311785" cy="293370"/>
          </a:xfrm>
          <a:custGeom>
            <a:avLst/>
            <a:gdLst/>
            <a:ahLst/>
            <a:cxnLst/>
            <a:rect l="l" t="t" r="r" b="b"/>
            <a:pathLst>
              <a:path w="311785" h="293370">
                <a:moveTo>
                  <a:pt x="203786" y="0"/>
                </a:moveTo>
                <a:lnTo>
                  <a:pt x="216486" y="0"/>
                </a:lnTo>
                <a:lnTo>
                  <a:pt x="229186" y="0"/>
                </a:lnTo>
                <a:lnTo>
                  <a:pt x="241886" y="0"/>
                </a:lnTo>
                <a:lnTo>
                  <a:pt x="254586" y="0"/>
                </a:lnTo>
                <a:lnTo>
                  <a:pt x="267286" y="0"/>
                </a:lnTo>
                <a:lnTo>
                  <a:pt x="279986" y="0"/>
                </a:lnTo>
                <a:lnTo>
                  <a:pt x="292686" y="0"/>
                </a:lnTo>
                <a:lnTo>
                  <a:pt x="294378" y="14649"/>
                </a:lnTo>
                <a:lnTo>
                  <a:pt x="298772" y="58597"/>
                </a:lnTo>
                <a:lnTo>
                  <a:pt x="302274" y="102546"/>
                </a:lnTo>
                <a:lnTo>
                  <a:pt x="305052" y="146494"/>
                </a:lnTo>
                <a:lnTo>
                  <a:pt x="307273" y="190442"/>
                </a:lnTo>
                <a:lnTo>
                  <a:pt x="309104" y="234391"/>
                </a:lnTo>
                <a:lnTo>
                  <a:pt x="310712" y="278339"/>
                </a:lnTo>
                <a:lnTo>
                  <a:pt x="311228" y="292989"/>
                </a:lnTo>
                <a:lnTo>
                  <a:pt x="298556" y="292989"/>
                </a:lnTo>
                <a:lnTo>
                  <a:pt x="285871" y="292989"/>
                </a:lnTo>
                <a:lnTo>
                  <a:pt x="222334" y="292989"/>
                </a:lnTo>
                <a:lnTo>
                  <a:pt x="220230" y="280351"/>
                </a:lnTo>
                <a:lnTo>
                  <a:pt x="219408" y="267714"/>
                </a:lnTo>
                <a:lnTo>
                  <a:pt x="219435" y="255077"/>
                </a:lnTo>
                <a:lnTo>
                  <a:pt x="206849" y="251610"/>
                </a:lnTo>
                <a:lnTo>
                  <a:pt x="168992" y="245899"/>
                </a:lnTo>
                <a:lnTo>
                  <a:pt x="131039" y="244621"/>
                </a:lnTo>
                <a:lnTo>
                  <a:pt x="119090" y="254149"/>
                </a:lnTo>
                <a:lnTo>
                  <a:pt x="109476" y="263680"/>
                </a:lnTo>
                <a:lnTo>
                  <a:pt x="101622" y="273215"/>
                </a:lnTo>
                <a:lnTo>
                  <a:pt x="94956" y="282751"/>
                </a:lnTo>
                <a:lnTo>
                  <a:pt x="88905" y="292288"/>
                </a:lnTo>
                <a:lnTo>
                  <a:pt x="76098" y="292542"/>
                </a:lnTo>
                <a:lnTo>
                  <a:pt x="37955" y="292927"/>
                </a:lnTo>
                <a:lnTo>
                  <a:pt x="0" y="292988"/>
                </a:lnTo>
                <a:lnTo>
                  <a:pt x="9955" y="278339"/>
                </a:lnTo>
                <a:lnTo>
                  <a:pt x="40036" y="234391"/>
                </a:lnTo>
                <a:lnTo>
                  <a:pt x="70392" y="190442"/>
                </a:lnTo>
                <a:lnTo>
                  <a:pt x="100970" y="146494"/>
                </a:lnTo>
                <a:lnTo>
                  <a:pt x="131713" y="102546"/>
                </a:lnTo>
                <a:lnTo>
                  <a:pt x="162568" y="58597"/>
                </a:lnTo>
                <a:lnTo>
                  <a:pt x="193479" y="14649"/>
                </a:lnTo>
                <a:lnTo>
                  <a:pt x="20378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86663" y="3627754"/>
            <a:ext cx="285750" cy="302895"/>
          </a:xfrm>
          <a:custGeom>
            <a:avLst/>
            <a:gdLst/>
            <a:ahLst/>
            <a:cxnLst/>
            <a:rect l="l" t="t" r="r" b="b"/>
            <a:pathLst>
              <a:path w="285750" h="302895">
                <a:moveTo>
                  <a:pt x="193336" y="0"/>
                </a:moveTo>
                <a:lnTo>
                  <a:pt x="237628" y="4831"/>
                </a:lnTo>
                <a:lnTo>
                  <a:pt x="276947" y="28876"/>
                </a:lnTo>
                <a:lnTo>
                  <a:pt x="285505" y="50374"/>
                </a:lnTo>
                <a:lnTo>
                  <a:pt x="285468" y="62443"/>
                </a:lnTo>
                <a:lnTo>
                  <a:pt x="271093" y="100546"/>
                </a:lnTo>
                <a:lnTo>
                  <a:pt x="233859" y="134499"/>
                </a:lnTo>
                <a:lnTo>
                  <a:pt x="243167" y="141354"/>
                </a:lnTo>
                <a:lnTo>
                  <a:pt x="250546" y="149499"/>
                </a:lnTo>
                <a:lnTo>
                  <a:pt x="255798" y="159022"/>
                </a:lnTo>
                <a:lnTo>
                  <a:pt x="258724" y="170015"/>
                </a:lnTo>
                <a:lnTo>
                  <a:pt x="259129" y="182567"/>
                </a:lnTo>
                <a:lnTo>
                  <a:pt x="256814" y="196769"/>
                </a:lnTo>
                <a:lnTo>
                  <a:pt x="239630" y="234160"/>
                </a:lnTo>
                <a:lnTo>
                  <a:pt x="205853" y="270160"/>
                </a:lnTo>
                <a:lnTo>
                  <a:pt x="170512" y="289236"/>
                </a:lnTo>
                <a:lnTo>
                  <a:pt x="122183" y="301554"/>
                </a:lnTo>
                <a:lnTo>
                  <a:pt x="109454" y="302588"/>
                </a:lnTo>
                <a:lnTo>
                  <a:pt x="89457" y="301991"/>
                </a:lnTo>
                <a:lnTo>
                  <a:pt x="42218" y="292074"/>
                </a:lnTo>
                <a:lnTo>
                  <a:pt x="7131" y="259939"/>
                </a:lnTo>
                <a:lnTo>
                  <a:pt x="0" y="221697"/>
                </a:lnTo>
                <a:lnTo>
                  <a:pt x="12611" y="218763"/>
                </a:lnTo>
                <a:lnTo>
                  <a:pt x="50398" y="213019"/>
                </a:lnTo>
                <a:lnTo>
                  <a:pt x="82578" y="223722"/>
                </a:lnTo>
                <a:lnTo>
                  <a:pt x="91102" y="233050"/>
                </a:lnTo>
                <a:lnTo>
                  <a:pt x="102134" y="238678"/>
                </a:lnTo>
                <a:lnTo>
                  <a:pt x="120531" y="239120"/>
                </a:lnTo>
                <a:lnTo>
                  <a:pt x="133457" y="237580"/>
                </a:lnTo>
                <a:lnTo>
                  <a:pt x="166579" y="198326"/>
                </a:lnTo>
                <a:lnTo>
                  <a:pt x="166877" y="187087"/>
                </a:lnTo>
                <a:lnTo>
                  <a:pt x="163279" y="179360"/>
                </a:lnTo>
                <a:lnTo>
                  <a:pt x="154071" y="172413"/>
                </a:lnTo>
                <a:lnTo>
                  <a:pt x="141257" y="169070"/>
                </a:lnTo>
                <a:lnTo>
                  <a:pt x="125499" y="168747"/>
                </a:lnTo>
                <a:lnTo>
                  <a:pt x="114247" y="168659"/>
                </a:lnTo>
                <a:lnTo>
                  <a:pt x="115552" y="156261"/>
                </a:lnTo>
                <a:lnTo>
                  <a:pt x="118164" y="143895"/>
                </a:lnTo>
                <a:lnTo>
                  <a:pt x="121678" y="131553"/>
                </a:lnTo>
                <a:lnTo>
                  <a:pt x="125691" y="119224"/>
                </a:lnTo>
                <a:lnTo>
                  <a:pt x="133011" y="116331"/>
                </a:lnTo>
                <a:lnTo>
                  <a:pt x="139361" y="116331"/>
                </a:lnTo>
                <a:lnTo>
                  <a:pt x="145711" y="116331"/>
                </a:lnTo>
                <a:lnTo>
                  <a:pt x="182179" y="100861"/>
                </a:lnTo>
                <a:lnTo>
                  <a:pt x="193689" y="74951"/>
                </a:lnTo>
                <a:lnTo>
                  <a:pt x="191510" y="64684"/>
                </a:lnTo>
                <a:lnTo>
                  <a:pt x="183508" y="59429"/>
                </a:lnTo>
                <a:lnTo>
                  <a:pt x="166346" y="59940"/>
                </a:lnTo>
                <a:lnTo>
                  <a:pt x="152739" y="62969"/>
                </a:lnTo>
                <a:lnTo>
                  <a:pt x="142118" y="68445"/>
                </a:lnTo>
                <a:lnTo>
                  <a:pt x="133914" y="76299"/>
                </a:lnTo>
                <a:lnTo>
                  <a:pt x="119947" y="78486"/>
                </a:lnTo>
                <a:lnTo>
                  <a:pt x="106686" y="79571"/>
                </a:lnTo>
                <a:lnTo>
                  <a:pt x="94000" y="79755"/>
                </a:lnTo>
                <a:lnTo>
                  <a:pt x="81758" y="79235"/>
                </a:lnTo>
                <a:lnTo>
                  <a:pt x="69832" y="78208"/>
                </a:lnTo>
                <a:lnTo>
                  <a:pt x="58090" y="76873"/>
                </a:lnTo>
                <a:lnTo>
                  <a:pt x="64313" y="64788"/>
                </a:lnTo>
                <a:lnTo>
                  <a:pt x="88472" y="34765"/>
                </a:lnTo>
                <a:lnTo>
                  <a:pt x="132700" y="9198"/>
                </a:lnTo>
                <a:lnTo>
                  <a:pt x="174141" y="793"/>
                </a:lnTo>
                <a:lnTo>
                  <a:pt x="189417" y="31"/>
                </a:lnTo>
                <a:lnTo>
                  <a:pt x="19333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38072" y="4288535"/>
            <a:ext cx="4925568" cy="3733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78005" y="4263961"/>
            <a:ext cx="2247268" cy="3123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19969" y="4266755"/>
            <a:ext cx="2564087" cy="36826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842260" y="4925567"/>
            <a:ext cx="1831848" cy="3154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19153" y="4901374"/>
            <a:ext cx="1827840" cy="3121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29611" y="6117335"/>
            <a:ext cx="3104388" cy="5577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40864" y="6137147"/>
            <a:ext cx="2933700" cy="2346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130038" y="6231635"/>
            <a:ext cx="53975" cy="36195"/>
          </a:xfrm>
          <a:custGeom>
            <a:avLst/>
            <a:gdLst/>
            <a:ahLst/>
            <a:cxnLst/>
            <a:rect l="l" t="t" r="r" b="b"/>
            <a:pathLst>
              <a:path w="53975" h="36195">
                <a:moveTo>
                  <a:pt x="53594" y="0"/>
                </a:moveTo>
                <a:lnTo>
                  <a:pt x="45974" y="2412"/>
                </a:lnTo>
                <a:lnTo>
                  <a:pt x="38226" y="4445"/>
                </a:lnTo>
                <a:lnTo>
                  <a:pt x="30225" y="6350"/>
                </a:lnTo>
                <a:lnTo>
                  <a:pt x="19303" y="8889"/>
                </a:lnTo>
                <a:lnTo>
                  <a:pt x="12064" y="11430"/>
                </a:lnTo>
                <a:lnTo>
                  <a:pt x="8509" y="13970"/>
                </a:lnTo>
                <a:lnTo>
                  <a:pt x="4825" y="16637"/>
                </a:lnTo>
                <a:lnTo>
                  <a:pt x="2412" y="19558"/>
                </a:lnTo>
                <a:lnTo>
                  <a:pt x="1270" y="22987"/>
                </a:lnTo>
                <a:lnTo>
                  <a:pt x="0" y="26797"/>
                </a:lnTo>
                <a:lnTo>
                  <a:pt x="253" y="29845"/>
                </a:lnTo>
                <a:lnTo>
                  <a:pt x="2159" y="32258"/>
                </a:lnTo>
                <a:lnTo>
                  <a:pt x="3937" y="34671"/>
                </a:lnTo>
                <a:lnTo>
                  <a:pt x="7492" y="35940"/>
                </a:lnTo>
                <a:lnTo>
                  <a:pt x="12826" y="35940"/>
                </a:lnTo>
                <a:lnTo>
                  <a:pt x="18287" y="35940"/>
                </a:lnTo>
                <a:lnTo>
                  <a:pt x="42799" y="22351"/>
                </a:lnTo>
                <a:lnTo>
                  <a:pt x="46100" y="18669"/>
                </a:lnTo>
                <a:lnTo>
                  <a:pt x="48767" y="13715"/>
                </a:lnTo>
                <a:lnTo>
                  <a:pt x="50926" y="7747"/>
                </a:lnTo>
                <a:lnTo>
                  <a:pt x="51815" y="5207"/>
                </a:lnTo>
                <a:lnTo>
                  <a:pt x="52704" y="2539"/>
                </a:lnTo>
                <a:lnTo>
                  <a:pt x="5359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319093" y="6112573"/>
            <a:ext cx="1844919" cy="23177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96120" y="6195694"/>
            <a:ext cx="54610" cy="66040"/>
          </a:xfrm>
          <a:custGeom>
            <a:avLst/>
            <a:gdLst/>
            <a:ahLst/>
            <a:cxnLst/>
            <a:rect l="l" t="t" r="r" b="b"/>
            <a:pathLst>
              <a:path w="54610" h="66039">
                <a:moveTo>
                  <a:pt x="39023" y="0"/>
                </a:moveTo>
                <a:lnTo>
                  <a:pt x="31911" y="0"/>
                </a:lnTo>
                <a:lnTo>
                  <a:pt x="25053" y="2793"/>
                </a:lnTo>
                <a:lnTo>
                  <a:pt x="18449" y="8254"/>
                </a:lnTo>
                <a:lnTo>
                  <a:pt x="10644" y="16844"/>
                </a:lnTo>
                <a:lnTo>
                  <a:pt x="4417" y="28730"/>
                </a:lnTo>
                <a:lnTo>
                  <a:pt x="0" y="44662"/>
                </a:lnTo>
                <a:lnTo>
                  <a:pt x="62" y="54968"/>
                </a:lnTo>
                <a:lnTo>
                  <a:pt x="3971" y="63373"/>
                </a:lnTo>
                <a:lnTo>
                  <a:pt x="8797" y="66039"/>
                </a:lnTo>
                <a:lnTo>
                  <a:pt x="15782" y="66039"/>
                </a:lnTo>
                <a:lnTo>
                  <a:pt x="22894" y="66039"/>
                </a:lnTo>
                <a:lnTo>
                  <a:pt x="49895" y="37657"/>
                </a:lnTo>
                <a:lnTo>
                  <a:pt x="54530" y="11265"/>
                </a:lnTo>
                <a:lnTo>
                  <a:pt x="50580" y="2793"/>
                </a:lnTo>
                <a:lnTo>
                  <a:pt x="45881" y="0"/>
                </a:lnTo>
                <a:lnTo>
                  <a:pt x="3902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470780" y="6191122"/>
            <a:ext cx="48895" cy="26670"/>
          </a:xfrm>
          <a:custGeom>
            <a:avLst/>
            <a:gdLst/>
            <a:ahLst/>
            <a:cxnLst/>
            <a:rect l="l" t="t" r="r" b="b"/>
            <a:pathLst>
              <a:path w="48895" h="26670">
                <a:moveTo>
                  <a:pt x="33528" y="0"/>
                </a:moveTo>
                <a:lnTo>
                  <a:pt x="25654" y="0"/>
                </a:lnTo>
                <a:lnTo>
                  <a:pt x="18288" y="3048"/>
                </a:lnTo>
                <a:lnTo>
                  <a:pt x="11557" y="9144"/>
                </a:lnTo>
                <a:lnTo>
                  <a:pt x="7239" y="12953"/>
                </a:lnTo>
                <a:lnTo>
                  <a:pt x="3302" y="18669"/>
                </a:lnTo>
                <a:lnTo>
                  <a:pt x="0" y="26162"/>
                </a:lnTo>
                <a:lnTo>
                  <a:pt x="12688" y="26162"/>
                </a:lnTo>
                <a:lnTo>
                  <a:pt x="25401" y="26162"/>
                </a:lnTo>
                <a:lnTo>
                  <a:pt x="38112" y="26162"/>
                </a:lnTo>
                <a:lnTo>
                  <a:pt x="48723" y="14168"/>
                </a:lnTo>
                <a:lnTo>
                  <a:pt x="47784" y="6144"/>
                </a:lnTo>
                <a:lnTo>
                  <a:pt x="45085" y="2032"/>
                </a:lnTo>
                <a:lnTo>
                  <a:pt x="40259" y="0"/>
                </a:lnTo>
                <a:lnTo>
                  <a:pt x="33528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912538" y="6165341"/>
            <a:ext cx="173990" cy="126364"/>
          </a:xfrm>
          <a:custGeom>
            <a:avLst/>
            <a:gdLst/>
            <a:ahLst/>
            <a:cxnLst/>
            <a:rect l="l" t="t" r="r" b="b"/>
            <a:pathLst>
              <a:path w="173989" h="126364">
                <a:moveTo>
                  <a:pt x="32078" y="0"/>
                </a:moveTo>
                <a:lnTo>
                  <a:pt x="44790" y="0"/>
                </a:lnTo>
                <a:lnTo>
                  <a:pt x="57478" y="0"/>
                </a:lnTo>
                <a:lnTo>
                  <a:pt x="70166" y="0"/>
                </a:lnTo>
                <a:lnTo>
                  <a:pt x="73058" y="11888"/>
                </a:lnTo>
                <a:lnTo>
                  <a:pt x="72217" y="23751"/>
                </a:lnTo>
                <a:lnTo>
                  <a:pt x="69076" y="35620"/>
                </a:lnTo>
                <a:lnTo>
                  <a:pt x="80666" y="40621"/>
                </a:lnTo>
                <a:lnTo>
                  <a:pt x="93182" y="42782"/>
                </a:lnTo>
                <a:lnTo>
                  <a:pt x="106264" y="43295"/>
                </a:lnTo>
                <a:lnTo>
                  <a:pt x="113303" y="31763"/>
                </a:lnTo>
                <a:lnTo>
                  <a:pt x="118789" y="20253"/>
                </a:lnTo>
                <a:lnTo>
                  <a:pt x="123264" y="8737"/>
                </a:lnTo>
                <a:lnTo>
                  <a:pt x="136780" y="3852"/>
                </a:lnTo>
                <a:lnTo>
                  <a:pt x="149478" y="1245"/>
                </a:lnTo>
                <a:lnTo>
                  <a:pt x="161630" y="199"/>
                </a:lnTo>
                <a:lnTo>
                  <a:pt x="173505" y="0"/>
                </a:lnTo>
                <a:lnTo>
                  <a:pt x="169895" y="12054"/>
                </a:lnTo>
                <a:lnTo>
                  <a:pt x="154521" y="60280"/>
                </a:lnTo>
                <a:lnTo>
                  <a:pt x="142294" y="96483"/>
                </a:lnTo>
                <a:lnTo>
                  <a:pt x="107936" y="125503"/>
                </a:lnTo>
                <a:lnTo>
                  <a:pt x="83427" y="126237"/>
                </a:lnTo>
                <a:lnTo>
                  <a:pt x="87101" y="114185"/>
                </a:lnTo>
                <a:lnTo>
                  <a:pt x="91016" y="102109"/>
                </a:lnTo>
                <a:lnTo>
                  <a:pt x="95108" y="90033"/>
                </a:lnTo>
                <a:lnTo>
                  <a:pt x="84290" y="82455"/>
                </a:lnTo>
                <a:lnTo>
                  <a:pt x="71974" y="79230"/>
                </a:lnTo>
                <a:lnTo>
                  <a:pt x="58831" y="78498"/>
                </a:lnTo>
                <a:lnTo>
                  <a:pt x="52204" y="90103"/>
                </a:lnTo>
                <a:lnTo>
                  <a:pt x="46829" y="101736"/>
                </a:lnTo>
                <a:lnTo>
                  <a:pt x="42303" y="113371"/>
                </a:lnTo>
                <a:lnTo>
                  <a:pt x="38224" y="124987"/>
                </a:lnTo>
                <a:lnTo>
                  <a:pt x="25355" y="125720"/>
                </a:lnTo>
                <a:lnTo>
                  <a:pt x="12623" y="126090"/>
                </a:lnTo>
                <a:lnTo>
                  <a:pt x="0" y="126221"/>
                </a:lnTo>
                <a:lnTo>
                  <a:pt x="1163" y="113894"/>
                </a:lnTo>
                <a:lnTo>
                  <a:pt x="11206" y="64636"/>
                </a:lnTo>
                <a:lnTo>
                  <a:pt x="22570" y="27728"/>
                </a:lnTo>
                <a:lnTo>
                  <a:pt x="30991" y="3131"/>
                </a:lnTo>
                <a:lnTo>
                  <a:pt x="32078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079338" y="6162547"/>
            <a:ext cx="163830" cy="132080"/>
          </a:xfrm>
          <a:custGeom>
            <a:avLst/>
            <a:gdLst/>
            <a:ahLst/>
            <a:cxnLst/>
            <a:rect l="l" t="t" r="r" b="b"/>
            <a:pathLst>
              <a:path w="163829" h="132079">
                <a:moveTo>
                  <a:pt x="104801" y="0"/>
                </a:moveTo>
                <a:lnTo>
                  <a:pt x="148182" y="5331"/>
                </a:lnTo>
                <a:lnTo>
                  <a:pt x="163221" y="27686"/>
                </a:lnTo>
                <a:lnTo>
                  <a:pt x="163348" y="34162"/>
                </a:lnTo>
                <a:lnTo>
                  <a:pt x="162459" y="40512"/>
                </a:lnTo>
                <a:lnTo>
                  <a:pt x="160300" y="46355"/>
                </a:lnTo>
                <a:lnTo>
                  <a:pt x="156183" y="58394"/>
                </a:lnTo>
                <a:lnTo>
                  <a:pt x="152039" y="70405"/>
                </a:lnTo>
                <a:lnTo>
                  <a:pt x="147874" y="82397"/>
                </a:lnTo>
                <a:lnTo>
                  <a:pt x="143697" y="94376"/>
                </a:lnTo>
                <a:lnTo>
                  <a:pt x="138964" y="108076"/>
                </a:lnTo>
                <a:lnTo>
                  <a:pt x="137821" y="112775"/>
                </a:lnTo>
                <a:lnTo>
                  <a:pt x="137313" y="116077"/>
                </a:lnTo>
                <a:lnTo>
                  <a:pt x="136932" y="119507"/>
                </a:lnTo>
                <a:lnTo>
                  <a:pt x="137186" y="123698"/>
                </a:lnTo>
                <a:lnTo>
                  <a:pt x="137948" y="129032"/>
                </a:lnTo>
                <a:lnTo>
                  <a:pt x="125237" y="129032"/>
                </a:lnTo>
                <a:lnTo>
                  <a:pt x="112551" y="129032"/>
                </a:lnTo>
                <a:lnTo>
                  <a:pt x="99860" y="129032"/>
                </a:lnTo>
                <a:lnTo>
                  <a:pt x="90958" y="125730"/>
                </a:lnTo>
                <a:lnTo>
                  <a:pt x="90577" y="123316"/>
                </a:lnTo>
                <a:lnTo>
                  <a:pt x="90577" y="121538"/>
                </a:lnTo>
                <a:lnTo>
                  <a:pt x="90577" y="119887"/>
                </a:lnTo>
                <a:lnTo>
                  <a:pt x="90958" y="117221"/>
                </a:lnTo>
                <a:lnTo>
                  <a:pt x="91720" y="113537"/>
                </a:lnTo>
                <a:lnTo>
                  <a:pt x="80106" y="120921"/>
                </a:lnTo>
                <a:lnTo>
                  <a:pt x="69332" y="126060"/>
                </a:lnTo>
                <a:lnTo>
                  <a:pt x="56824" y="129617"/>
                </a:lnTo>
                <a:lnTo>
                  <a:pt x="44419" y="131471"/>
                </a:lnTo>
                <a:lnTo>
                  <a:pt x="25902" y="130740"/>
                </a:lnTo>
                <a:lnTo>
                  <a:pt x="13541" y="127922"/>
                </a:lnTo>
                <a:lnTo>
                  <a:pt x="5818" y="123055"/>
                </a:lnTo>
                <a:lnTo>
                  <a:pt x="0" y="111860"/>
                </a:lnTo>
                <a:lnTo>
                  <a:pt x="86" y="99946"/>
                </a:lnTo>
                <a:lnTo>
                  <a:pt x="23779" y="68954"/>
                </a:lnTo>
                <a:lnTo>
                  <a:pt x="66009" y="56096"/>
                </a:lnTo>
                <a:lnTo>
                  <a:pt x="79731" y="53389"/>
                </a:lnTo>
                <a:lnTo>
                  <a:pt x="114961" y="34671"/>
                </a:lnTo>
                <a:lnTo>
                  <a:pt x="113310" y="32258"/>
                </a:lnTo>
                <a:lnTo>
                  <a:pt x="111659" y="29845"/>
                </a:lnTo>
                <a:lnTo>
                  <a:pt x="107595" y="28701"/>
                </a:lnTo>
                <a:lnTo>
                  <a:pt x="101372" y="28701"/>
                </a:lnTo>
                <a:lnTo>
                  <a:pt x="93244" y="28701"/>
                </a:lnTo>
                <a:lnTo>
                  <a:pt x="86767" y="29972"/>
                </a:lnTo>
                <a:lnTo>
                  <a:pt x="81814" y="32512"/>
                </a:lnTo>
                <a:lnTo>
                  <a:pt x="78004" y="34416"/>
                </a:lnTo>
                <a:lnTo>
                  <a:pt x="74194" y="38226"/>
                </a:lnTo>
                <a:lnTo>
                  <a:pt x="70384" y="43687"/>
                </a:lnTo>
                <a:lnTo>
                  <a:pt x="57715" y="42312"/>
                </a:lnTo>
                <a:lnTo>
                  <a:pt x="45088" y="40937"/>
                </a:lnTo>
                <a:lnTo>
                  <a:pt x="32488" y="39561"/>
                </a:lnTo>
                <a:lnTo>
                  <a:pt x="29490" y="30734"/>
                </a:lnTo>
                <a:lnTo>
                  <a:pt x="34189" y="24384"/>
                </a:lnTo>
                <a:lnTo>
                  <a:pt x="70130" y="3301"/>
                </a:lnTo>
                <a:lnTo>
                  <a:pt x="103806" y="2"/>
                </a:lnTo>
                <a:lnTo>
                  <a:pt x="10480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45451" y="6162547"/>
            <a:ext cx="156210" cy="132080"/>
          </a:xfrm>
          <a:custGeom>
            <a:avLst/>
            <a:gdLst/>
            <a:ahLst/>
            <a:cxnLst/>
            <a:rect l="l" t="t" r="r" b="b"/>
            <a:pathLst>
              <a:path w="156210" h="132079">
                <a:moveTo>
                  <a:pt x="100487" y="0"/>
                </a:moveTo>
                <a:lnTo>
                  <a:pt x="141131" y="10373"/>
                </a:lnTo>
                <a:lnTo>
                  <a:pt x="156093" y="41952"/>
                </a:lnTo>
                <a:lnTo>
                  <a:pt x="155133" y="54121"/>
                </a:lnTo>
                <a:lnTo>
                  <a:pt x="136916" y="92619"/>
                </a:lnTo>
                <a:lnTo>
                  <a:pt x="97164" y="123215"/>
                </a:lnTo>
                <a:lnTo>
                  <a:pt x="61350" y="131659"/>
                </a:lnTo>
                <a:lnTo>
                  <a:pt x="44055" y="130889"/>
                </a:lnTo>
                <a:lnTo>
                  <a:pt x="4593" y="107782"/>
                </a:lnTo>
                <a:lnTo>
                  <a:pt x="0" y="84913"/>
                </a:lnTo>
                <a:lnTo>
                  <a:pt x="2217" y="71951"/>
                </a:lnTo>
                <a:lnTo>
                  <a:pt x="21027" y="36528"/>
                </a:lnTo>
                <a:lnTo>
                  <a:pt x="61805" y="7172"/>
                </a:lnTo>
                <a:lnTo>
                  <a:pt x="100487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75424" y="6162547"/>
            <a:ext cx="163195" cy="132080"/>
          </a:xfrm>
          <a:custGeom>
            <a:avLst/>
            <a:gdLst/>
            <a:ahLst/>
            <a:cxnLst/>
            <a:rect l="l" t="t" r="r" b="b"/>
            <a:pathLst>
              <a:path w="163195" h="132079">
                <a:moveTo>
                  <a:pt x="105414" y="0"/>
                </a:moveTo>
                <a:lnTo>
                  <a:pt x="145582" y="6420"/>
                </a:lnTo>
                <a:lnTo>
                  <a:pt x="163016" y="26359"/>
                </a:lnTo>
                <a:lnTo>
                  <a:pt x="161930" y="36444"/>
                </a:lnTo>
                <a:lnTo>
                  <a:pt x="156082" y="47435"/>
                </a:lnTo>
                <a:lnTo>
                  <a:pt x="147006" y="56221"/>
                </a:lnTo>
                <a:lnTo>
                  <a:pt x="134705" y="62826"/>
                </a:lnTo>
                <a:lnTo>
                  <a:pt x="139450" y="66039"/>
                </a:lnTo>
                <a:lnTo>
                  <a:pt x="144276" y="69723"/>
                </a:lnTo>
                <a:lnTo>
                  <a:pt x="147070" y="74675"/>
                </a:lnTo>
                <a:lnTo>
                  <a:pt x="149864" y="79756"/>
                </a:lnTo>
                <a:lnTo>
                  <a:pt x="150118" y="85344"/>
                </a:lnTo>
                <a:lnTo>
                  <a:pt x="147959" y="91439"/>
                </a:lnTo>
                <a:lnTo>
                  <a:pt x="111191" y="124039"/>
                </a:lnTo>
                <a:lnTo>
                  <a:pt x="60585" y="131818"/>
                </a:lnTo>
                <a:lnTo>
                  <a:pt x="44206" y="131052"/>
                </a:lnTo>
                <a:lnTo>
                  <a:pt x="9088" y="114556"/>
                </a:lnTo>
                <a:lnTo>
                  <a:pt x="0" y="92025"/>
                </a:lnTo>
                <a:lnTo>
                  <a:pt x="12365" y="87638"/>
                </a:lnTo>
                <a:lnTo>
                  <a:pt x="24791" y="84791"/>
                </a:lnTo>
                <a:lnTo>
                  <a:pt x="37240" y="82934"/>
                </a:lnTo>
                <a:lnTo>
                  <a:pt x="48518" y="86106"/>
                </a:lnTo>
                <a:lnTo>
                  <a:pt x="50423" y="90043"/>
                </a:lnTo>
                <a:lnTo>
                  <a:pt x="54360" y="93472"/>
                </a:lnTo>
                <a:lnTo>
                  <a:pt x="58170" y="96900"/>
                </a:lnTo>
                <a:lnTo>
                  <a:pt x="63377" y="98678"/>
                </a:lnTo>
                <a:lnTo>
                  <a:pt x="69854" y="98678"/>
                </a:lnTo>
                <a:lnTo>
                  <a:pt x="86534" y="96689"/>
                </a:lnTo>
                <a:lnTo>
                  <a:pt x="96470" y="90752"/>
                </a:lnTo>
                <a:lnTo>
                  <a:pt x="99826" y="83820"/>
                </a:lnTo>
                <a:lnTo>
                  <a:pt x="98937" y="81534"/>
                </a:lnTo>
                <a:lnTo>
                  <a:pt x="96397" y="79883"/>
                </a:lnTo>
                <a:lnTo>
                  <a:pt x="93857" y="78105"/>
                </a:lnTo>
                <a:lnTo>
                  <a:pt x="90047" y="77343"/>
                </a:lnTo>
                <a:lnTo>
                  <a:pt x="84967" y="77343"/>
                </a:lnTo>
                <a:lnTo>
                  <a:pt x="77855" y="77343"/>
                </a:lnTo>
                <a:lnTo>
                  <a:pt x="70616" y="77343"/>
                </a:lnTo>
                <a:lnTo>
                  <a:pt x="63504" y="77343"/>
                </a:lnTo>
                <a:lnTo>
                  <a:pt x="67668" y="65296"/>
                </a:lnTo>
                <a:lnTo>
                  <a:pt x="71825" y="53341"/>
                </a:lnTo>
                <a:lnTo>
                  <a:pt x="79379" y="52450"/>
                </a:lnTo>
                <a:lnTo>
                  <a:pt x="86745" y="52450"/>
                </a:lnTo>
                <a:lnTo>
                  <a:pt x="94111" y="52450"/>
                </a:lnTo>
                <a:lnTo>
                  <a:pt x="98302" y="52450"/>
                </a:lnTo>
                <a:lnTo>
                  <a:pt x="102493" y="51562"/>
                </a:lnTo>
                <a:lnTo>
                  <a:pt x="106684" y="49784"/>
                </a:lnTo>
                <a:lnTo>
                  <a:pt x="110875" y="48133"/>
                </a:lnTo>
                <a:lnTo>
                  <a:pt x="113415" y="45847"/>
                </a:lnTo>
                <a:lnTo>
                  <a:pt x="114304" y="43180"/>
                </a:lnTo>
                <a:lnTo>
                  <a:pt x="115447" y="40132"/>
                </a:lnTo>
                <a:lnTo>
                  <a:pt x="114177" y="37719"/>
                </a:lnTo>
                <a:lnTo>
                  <a:pt x="110621" y="35813"/>
                </a:lnTo>
                <a:lnTo>
                  <a:pt x="107192" y="33909"/>
                </a:lnTo>
                <a:lnTo>
                  <a:pt x="101731" y="33020"/>
                </a:lnTo>
                <a:lnTo>
                  <a:pt x="94238" y="33020"/>
                </a:lnTo>
                <a:lnTo>
                  <a:pt x="86999" y="33020"/>
                </a:lnTo>
                <a:lnTo>
                  <a:pt x="80395" y="34416"/>
                </a:lnTo>
                <a:lnTo>
                  <a:pt x="74299" y="37464"/>
                </a:lnTo>
                <a:lnTo>
                  <a:pt x="68330" y="40386"/>
                </a:lnTo>
                <a:lnTo>
                  <a:pt x="63885" y="43941"/>
                </a:lnTo>
                <a:lnTo>
                  <a:pt x="61091" y="48006"/>
                </a:lnTo>
                <a:lnTo>
                  <a:pt x="48476" y="46316"/>
                </a:lnTo>
                <a:lnTo>
                  <a:pt x="35880" y="44581"/>
                </a:lnTo>
                <a:lnTo>
                  <a:pt x="23321" y="42819"/>
                </a:lnTo>
                <a:lnTo>
                  <a:pt x="28463" y="30862"/>
                </a:lnTo>
                <a:lnTo>
                  <a:pt x="59842" y="7791"/>
                </a:lnTo>
                <a:lnTo>
                  <a:pt x="96499" y="230"/>
                </a:lnTo>
                <a:lnTo>
                  <a:pt x="10541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412328" y="6162547"/>
            <a:ext cx="156845" cy="131445"/>
          </a:xfrm>
          <a:custGeom>
            <a:avLst/>
            <a:gdLst/>
            <a:ahLst/>
            <a:cxnLst/>
            <a:rect l="l" t="t" r="r" b="b"/>
            <a:pathLst>
              <a:path w="156845" h="131445">
                <a:moveTo>
                  <a:pt x="99727" y="0"/>
                </a:moveTo>
                <a:lnTo>
                  <a:pt x="138199" y="6818"/>
                </a:lnTo>
                <a:lnTo>
                  <a:pt x="156855" y="38780"/>
                </a:lnTo>
                <a:lnTo>
                  <a:pt x="156370" y="50762"/>
                </a:lnTo>
                <a:lnTo>
                  <a:pt x="153927" y="62995"/>
                </a:lnTo>
                <a:lnTo>
                  <a:pt x="150400" y="74295"/>
                </a:lnTo>
                <a:lnTo>
                  <a:pt x="149765" y="76073"/>
                </a:lnTo>
                <a:lnTo>
                  <a:pt x="149130" y="77850"/>
                </a:lnTo>
                <a:lnTo>
                  <a:pt x="136419" y="77850"/>
                </a:lnTo>
                <a:lnTo>
                  <a:pt x="123718" y="77851"/>
                </a:lnTo>
                <a:lnTo>
                  <a:pt x="111023" y="77850"/>
                </a:lnTo>
                <a:lnTo>
                  <a:pt x="98331" y="77851"/>
                </a:lnTo>
                <a:lnTo>
                  <a:pt x="85638" y="77850"/>
                </a:lnTo>
                <a:lnTo>
                  <a:pt x="72942" y="77851"/>
                </a:lnTo>
                <a:lnTo>
                  <a:pt x="60239" y="77850"/>
                </a:lnTo>
                <a:lnTo>
                  <a:pt x="48419" y="85598"/>
                </a:lnTo>
                <a:lnTo>
                  <a:pt x="48546" y="91439"/>
                </a:lnTo>
                <a:lnTo>
                  <a:pt x="50705" y="95250"/>
                </a:lnTo>
                <a:lnTo>
                  <a:pt x="53499" y="100711"/>
                </a:lnTo>
                <a:lnTo>
                  <a:pt x="58833" y="103377"/>
                </a:lnTo>
                <a:lnTo>
                  <a:pt x="66453" y="103377"/>
                </a:lnTo>
                <a:lnTo>
                  <a:pt x="71279" y="103377"/>
                </a:lnTo>
                <a:lnTo>
                  <a:pt x="76359" y="102235"/>
                </a:lnTo>
                <a:lnTo>
                  <a:pt x="81566" y="99822"/>
                </a:lnTo>
                <a:lnTo>
                  <a:pt x="84741" y="98425"/>
                </a:lnTo>
                <a:lnTo>
                  <a:pt x="88551" y="95758"/>
                </a:lnTo>
                <a:lnTo>
                  <a:pt x="92869" y="91948"/>
                </a:lnTo>
                <a:lnTo>
                  <a:pt x="105527" y="93095"/>
                </a:lnTo>
                <a:lnTo>
                  <a:pt x="118160" y="94268"/>
                </a:lnTo>
                <a:lnTo>
                  <a:pt x="130798" y="95437"/>
                </a:lnTo>
                <a:lnTo>
                  <a:pt x="125491" y="107236"/>
                </a:lnTo>
                <a:lnTo>
                  <a:pt x="81932" y="129775"/>
                </a:lnTo>
                <a:lnTo>
                  <a:pt x="68806" y="131359"/>
                </a:lnTo>
                <a:lnTo>
                  <a:pt x="49446" y="131188"/>
                </a:lnTo>
                <a:lnTo>
                  <a:pt x="8450" y="116699"/>
                </a:lnTo>
                <a:lnTo>
                  <a:pt x="0" y="93040"/>
                </a:lnTo>
                <a:lnTo>
                  <a:pt x="485" y="80933"/>
                </a:lnTo>
                <a:lnTo>
                  <a:pt x="14991" y="44257"/>
                </a:lnTo>
                <a:lnTo>
                  <a:pt x="44301" y="16424"/>
                </a:lnTo>
                <a:lnTo>
                  <a:pt x="79613" y="1885"/>
                </a:lnTo>
                <a:lnTo>
                  <a:pt x="91034" y="323"/>
                </a:lnTo>
                <a:lnTo>
                  <a:pt x="99727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248530" y="6162547"/>
            <a:ext cx="159385" cy="131445"/>
          </a:xfrm>
          <a:custGeom>
            <a:avLst/>
            <a:gdLst/>
            <a:ahLst/>
            <a:cxnLst/>
            <a:rect l="l" t="t" r="r" b="b"/>
            <a:pathLst>
              <a:path w="159385" h="131445">
                <a:moveTo>
                  <a:pt x="102870" y="0"/>
                </a:moveTo>
                <a:lnTo>
                  <a:pt x="142387" y="7728"/>
                </a:lnTo>
                <a:lnTo>
                  <a:pt x="159043" y="41596"/>
                </a:lnTo>
                <a:lnTo>
                  <a:pt x="146492" y="44188"/>
                </a:lnTo>
                <a:lnTo>
                  <a:pt x="133952" y="46271"/>
                </a:lnTo>
                <a:lnTo>
                  <a:pt x="121420" y="48022"/>
                </a:lnTo>
                <a:lnTo>
                  <a:pt x="110998" y="43941"/>
                </a:lnTo>
                <a:lnTo>
                  <a:pt x="109728" y="39877"/>
                </a:lnTo>
                <a:lnTo>
                  <a:pt x="106807" y="37211"/>
                </a:lnTo>
                <a:lnTo>
                  <a:pt x="104013" y="34416"/>
                </a:lnTo>
                <a:lnTo>
                  <a:pt x="99314" y="33147"/>
                </a:lnTo>
                <a:lnTo>
                  <a:pt x="92837" y="33147"/>
                </a:lnTo>
                <a:lnTo>
                  <a:pt x="84709" y="33147"/>
                </a:lnTo>
                <a:lnTo>
                  <a:pt x="55770" y="61789"/>
                </a:lnTo>
                <a:lnTo>
                  <a:pt x="51238" y="78017"/>
                </a:lnTo>
                <a:lnTo>
                  <a:pt x="51467" y="88164"/>
                </a:lnTo>
                <a:lnTo>
                  <a:pt x="55880" y="96647"/>
                </a:lnTo>
                <a:lnTo>
                  <a:pt x="61341" y="99440"/>
                </a:lnTo>
                <a:lnTo>
                  <a:pt x="69088" y="99440"/>
                </a:lnTo>
                <a:lnTo>
                  <a:pt x="75565" y="99440"/>
                </a:lnTo>
                <a:lnTo>
                  <a:pt x="81534" y="97789"/>
                </a:lnTo>
                <a:lnTo>
                  <a:pt x="87122" y="94487"/>
                </a:lnTo>
                <a:lnTo>
                  <a:pt x="92583" y="91312"/>
                </a:lnTo>
                <a:lnTo>
                  <a:pt x="97663" y="86233"/>
                </a:lnTo>
                <a:lnTo>
                  <a:pt x="102108" y="79501"/>
                </a:lnTo>
                <a:lnTo>
                  <a:pt x="114764" y="80994"/>
                </a:lnTo>
                <a:lnTo>
                  <a:pt x="127377" y="82486"/>
                </a:lnTo>
                <a:lnTo>
                  <a:pt x="139964" y="83978"/>
                </a:lnTo>
                <a:lnTo>
                  <a:pt x="137849" y="95809"/>
                </a:lnTo>
                <a:lnTo>
                  <a:pt x="108014" y="121468"/>
                </a:lnTo>
                <a:lnTo>
                  <a:pt x="54996" y="131312"/>
                </a:lnTo>
                <a:lnTo>
                  <a:pt x="41771" y="130639"/>
                </a:lnTo>
                <a:lnTo>
                  <a:pt x="4064" y="110362"/>
                </a:lnTo>
                <a:lnTo>
                  <a:pt x="0" y="96393"/>
                </a:lnTo>
                <a:lnTo>
                  <a:pt x="58" y="85762"/>
                </a:lnTo>
                <a:lnTo>
                  <a:pt x="14136" y="46403"/>
                </a:lnTo>
                <a:lnTo>
                  <a:pt x="51543" y="11451"/>
                </a:lnTo>
                <a:lnTo>
                  <a:pt x="98940" y="45"/>
                </a:lnTo>
                <a:lnTo>
                  <a:pt x="10287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94660" y="6513576"/>
            <a:ext cx="367284" cy="19354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214592" y="6527165"/>
            <a:ext cx="67310" cy="114935"/>
          </a:xfrm>
          <a:custGeom>
            <a:avLst/>
            <a:gdLst/>
            <a:ahLst/>
            <a:cxnLst/>
            <a:rect l="l" t="t" r="r" b="b"/>
            <a:pathLst>
              <a:path w="67310" h="114934">
                <a:moveTo>
                  <a:pt x="52863" y="0"/>
                </a:moveTo>
                <a:lnTo>
                  <a:pt x="44735" y="0"/>
                </a:lnTo>
                <a:lnTo>
                  <a:pt x="37369" y="4064"/>
                </a:lnTo>
                <a:lnTo>
                  <a:pt x="15194" y="42971"/>
                </a:lnTo>
                <a:lnTo>
                  <a:pt x="1098" y="89295"/>
                </a:lnTo>
                <a:lnTo>
                  <a:pt x="0" y="97467"/>
                </a:lnTo>
                <a:lnTo>
                  <a:pt x="1301" y="110871"/>
                </a:lnTo>
                <a:lnTo>
                  <a:pt x="5746" y="114935"/>
                </a:lnTo>
                <a:lnTo>
                  <a:pt x="13366" y="114935"/>
                </a:lnTo>
                <a:lnTo>
                  <a:pt x="18319" y="114935"/>
                </a:lnTo>
                <a:lnTo>
                  <a:pt x="23272" y="113157"/>
                </a:lnTo>
                <a:lnTo>
                  <a:pt x="28098" y="109728"/>
                </a:lnTo>
                <a:lnTo>
                  <a:pt x="33051" y="106299"/>
                </a:lnTo>
                <a:lnTo>
                  <a:pt x="51357" y="72823"/>
                </a:lnTo>
                <a:lnTo>
                  <a:pt x="65654" y="26038"/>
                </a:lnTo>
                <a:lnTo>
                  <a:pt x="66865" y="17735"/>
                </a:lnTo>
                <a:lnTo>
                  <a:pt x="65436" y="4064"/>
                </a:lnTo>
                <a:lnTo>
                  <a:pt x="60864" y="0"/>
                </a:lnTo>
                <a:lnTo>
                  <a:pt x="5286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65814" y="6495033"/>
            <a:ext cx="165100" cy="179705"/>
          </a:xfrm>
          <a:custGeom>
            <a:avLst/>
            <a:gdLst/>
            <a:ahLst/>
            <a:cxnLst/>
            <a:rect l="l" t="t" r="r" b="b"/>
            <a:pathLst>
              <a:path w="165100" h="179704">
                <a:moveTo>
                  <a:pt x="114468" y="0"/>
                </a:moveTo>
                <a:lnTo>
                  <a:pt x="154092" y="10922"/>
                </a:lnTo>
                <a:lnTo>
                  <a:pt x="157267" y="15621"/>
                </a:lnTo>
                <a:lnTo>
                  <a:pt x="160569" y="20192"/>
                </a:lnTo>
                <a:lnTo>
                  <a:pt x="162728" y="25146"/>
                </a:lnTo>
                <a:lnTo>
                  <a:pt x="163744" y="30225"/>
                </a:lnTo>
                <a:lnTo>
                  <a:pt x="164760" y="35305"/>
                </a:lnTo>
                <a:lnTo>
                  <a:pt x="164887" y="41275"/>
                </a:lnTo>
                <a:lnTo>
                  <a:pt x="164252" y="48133"/>
                </a:lnTo>
                <a:lnTo>
                  <a:pt x="150728" y="100273"/>
                </a:lnTo>
                <a:lnTo>
                  <a:pt x="132581" y="136550"/>
                </a:lnTo>
                <a:lnTo>
                  <a:pt x="97382" y="169491"/>
                </a:lnTo>
                <a:lnTo>
                  <a:pt x="61108" y="179683"/>
                </a:lnTo>
                <a:lnTo>
                  <a:pt x="42757" y="179383"/>
                </a:lnTo>
                <a:lnTo>
                  <a:pt x="2778" y="156229"/>
                </a:lnTo>
                <a:lnTo>
                  <a:pt x="0" y="131528"/>
                </a:lnTo>
                <a:lnTo>
                  <a:pt x="2088" y="117998"/>
                </a:lnTo>
                <a:lnTo>
                  <a:pt x="14017" y="78327"/>
                </a:lnTo>
                <a:lnTo>
                  <a:pt x="32647" y="41510"/>
                </a:lnTo>
                <a:lnTo>
                  <a:pt x="69610" y="9763"/>
                </a:lnTo>
                <a:lnTo>
                  <a:pt x="105362" y="318"/>
                </a:lnTo>
                <a:lnTo>
                  <a:pt x="114468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985599" y="6495033"/>
            <a:ext cx="184150" cy="177165"/>
          </a:xfrm>
          <a:custGeom>
            <a:avLst/>
            <a:gdLst/>
            <a:ahLst/>
            <a:cxnLst/>
            <a:rect l="l" t="t" r="r" b="b"/>
            <a:pathLst>
              <a:path w="184150" h="177165">
                <a:moveTo>
                  <a:pt x="127170" y="0"/>
                </a:moveTo>
                <a:lnTo>
                  <a:pt x="165134" y="5481"/>
                </a:lnTo>
                <a:lnTo>
                  <a:pt x="184035" y="35311"/>
                </a:lnTo>
                <a:lnTo>
                  <a:pt x="181970" y="48112"/>
                </a:lnTo>
                <a:lnTo>
                  <a:pt x="154081" y="87444"/>
                </a:lnTo>
                <a:lnTo>
                  <a:pt x="121664" y="109389"/>
                </a:lnTo>
                <a:lnTo>
                  <a:pt x="105578" y="118419"/>
                </a:lnTo>
                <a:lnTo>
                  <a:pt x="95520" y="124209"/>
                </a:lnTo>
                <a:lnTo>
                  <a:pt x="86403" y="129794"/>
                </a:lnTo>
                <a:lnTo>
                  <a:pt x="81196" y="133350"/>
                </a:lnTo>
                <a:lnTo>
                  <a:pt x="75227" y="137667"/>
                </a:lnTo>
                <a:lnTo>
                  <a:pt x="87907" y="137667"/>
                </a:lnTo>
                <a:lnTo>
                  <a:pt x="100590" y="137667"/>
                </a:lnTo>
                <a:lnTo>
                  <a:pt x="113280" y="137668"/>
                </a:lnTo>
                <a:lnTo>
                  <a:pt x="125980" y="137668"/>
                </a:lnTo>
                <a:lnTo>
                  <a:pt x="138694" y="137668"/>
                </a:lnTo>
                <a:lnTo>
                  <a:pt x="151424" y="137667"/>
                </a:lnTo>
                <a:lnTo>
                  <a:pt x="147823" y="149757"/>
                </a:lnTo>
                <a:lnTo>
                  <a:pt x="143874" y="161819"/>
                </a:lnTo>
                <a:lnTo>
                  <a:pt x="101254" y="175815"/>
                </a:lnTo>
                <a:lnTo>
                  <a:pt x="63129" y="176781"/>
                </a:lnTo>
                <a:lnTo>
                  <a:pt x="12608" y="177154"/>
                </a:lnTo>
                <a:lnTo>
                  <a:pt x="0" y="177164"/>
                </a:lnTo>
                <a:lnTo>
                  <a:pt x="282" y="165925"/>
                </a:lnTo>
                <a:lnTo>
                  <a:pt x="30536" y="128106"/>
                </a:lnTo>
                <a:lnTo>
                  <a:pt x="71902" y="99045"/>
                </a:lnTo>
                <a:lnTo>
                  <a:pt x="89420" y="88647"/>
                </a:lnTo>
                <a:lnTo>
                  <a:pt x="102377" y="80632"/>
                </a:lnTo>
                <a:lnTo>
                  <a:pt x="131361" y="52324"/>
                </a:lnTo>
                <a:lnTo>
                  <a:pt x="133266" y="46989"/>
                </a:lnTo>
                <a:lnTo>
                  <a:pt x="132885" y="42545"/>
                </a:lnTo>
                <a:lnTo>
                  <a:pt x="130091" y="38735"/>
                </a:lnTo>
                <a:lnTo>
                  <a:pt x="127424" y="34925"/>
                </a:lnTo>
                <a:lnTo>
                  <a:pt x="123106" y="33147"/>
                </a:lnTo>
                <a:lnTo>
                  <a:pt x="117010" y="33147"/>
                </a:lnTo>
                <a:lnTo>
                  <a:pt x="110660" y="33147"/>
                </a:lnTo>
                <a:lnTo>
                  <a:pt x="104945" y="35051"/>
                </a:lnTo>
                <a:lnTo>
                  <a:pt x="99611" y="38862"/>
                </a:lnTo>
                <a:lnTo>
                  <a:pt x="91813" y="46876"/>
                </a:lnTo>
                <a:lnTo>
                  <a:pt x="84486" y="59203"/>
                </a:lnTo>
                <a:lnTo>
                  <a:pt x="71785" y="58337"/>
                </a:lnTo>
                <a:lnTo>
                  <a:pt x="59119" y="57387"/>
                </a:lnTo>
                <a:lnTo>
                  <a:pt x="46476" y="56363"/>
                </a:lnTo>
                <a:lnTo>
                  <a:pt x="46206" y="43006"/>
                </a:lnTo>
                <a:lnTo>
                  <a:pt x="50941" y="32061"/>
                </a:lnTo>
                <a:lnTo>
                  <a:pt x="81924" y="7748"/>
                </a:lnTo>
                <a:lnTo>
                  <a:pt x="118918" y="184"/>
                </a:lnTo>
                <a:lnTo>
                  <a:pt x="12717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25367" y="6513576"/>
            <a:ext cx="207263" cy="1905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316295" y="6495033"/>
            <a:ext cx="184150" cy="177165"/>
          </a:xfrm>
          <a:custGeom>
            <a:avLst/>
            <a:gdLst/>
            <a:ahLst/>
            <a:cxnLst/>
            <a:rect l="l" t="t" r="r" b="b"/>
            <a:pathLst>
              <a:path w="184150" h="177165">
                <a:moveTo>
                  <a:pt x="127182" y="0"/>
                </a:moveTo>
                <a:lnTo>
                  <a:pt x="165184" y="5446"/>
                </a:lnTo>
                <a:lnTo>
                  <a:pt x="184154" y="35298"/>
                </a:lnTo>
                <a:lnTo>
                  <a:pt x="182117" y="48083"/>
                </a:lnTo>
                <a:lnTo>
                  <a:pt x="154228" y="87432"/>
                </a:lnTo>
                <a:lnTo>
                  <a:pt x="121823" y="109378"/>
                </a:lnTo>
                <a:lnTo>
                  <a:pt x="105708" y="118389"/>
                </a:lnTo>
                <a:lnTo>
                  <a:pt x="95648" y="124176"/>
                </a:lnTo>
                <a:lnTo>
                  <a:pt x="86542" y="129794"/>
                </a:lnTo>
                <a:lnTo>
                  <a:pt x="81335" y="133350"/>
                </a:lnTo>
                <a:lnTo>
                  <a:pt x="75239" y="137667"/>
                </a:lnTo>
                <a:lnTo>
                  <a:pt x="87971" y="137667"/>
                </a:lnTo>
                <a:lnTo>
                  <a:pt x="100686" y="137667"/>
                </a:lnTo>
                <a:lnTo>
                  <a:pt x="113387" y="137667"/>
                </a:lnTo>
                <a:lnTo>
                  <a:pt x="126077" y="137667"/>
                </a:lnTo>
                <a:lnTo>
                  <a:pt x="138761" y="137667"/>
                </a:lnTo>
                <a:lnTo>
                  <a:pt x="151440" y="137667"/>
                </a:lnTo>
                <a:lnTo>
                  <a:pt x="147837" y="149757"/>
                </a:lnTo>
                <a:lnTo>
                  <a:pt x="143887" y="161818"/>
                </a:lnTo>
                <a:lnTo>
                  <a:pt x="101289" y="175816"/>
                </a:lnTo>
                <a:lnTo>
                  <a:pt x="63140" y="176782"/>
                </a:lnTo>
                <a:lnTo>
                  <a:pt x="12599" y="177154"/>
                </a:lnTo>
                <a:lnTo>
                  <a:pt x="0" y="177164"/>
                </a:lnTo>
                <a:lnTo>
                  <a:pt x="308" y="165939"/>
                </a:lnTo>
                <a:lnTo>
                  <a:pt x="30589" y="128131"/>
                </a:lnTo>
                <a:lnTo>
                  <a:pt x="71985" y="99075"/>
                </a:lnTo>
                <a:lnTo>
                  <a:pt x="89450" y="88671"/>
                </a:lnTo>
                <a:lnTo>
                  <a:pt x="102388" y="80653"/>
                </a:lnTo>
                <a:lnTo>
                  <a:pt x="131500" y="52324"/>
                </a:lnTo>
                <a:lnTo>
                  <a:pt x="133278" y="46989"/>
                </a:lnTo>
                <a:lnTo>
                  <a:pt x="132897" y="42545"/>
                </a:lnTo>
                <a:lnTo>
                  <a:pt x="130230" y="38735"/>
                </a:lnTo>
                <a:lnTo>
                  <a:pt x="127563" y="34925"/>
                </a:lnTo>
                <a:lnTo>
                  <a:pt x="123118" y="33147"/>
                </a:lnTo>
                <a:lnTo>
                  <a:pt x="117149" y="33147"/>
                </a:lnTo>
                <a:lnTo>
                  <a:pt x="110799" y="33147"/>
                </a:lnTo>
                <a:lnTo>
                  <a:pt x="104957" y="35051"/>
                </a:lnTo>
                <a:lnTo>
                  <a:pt x="99623" y="38862"/>
                </a:lnTo>
                <a:lnTo>
                  <a:pt x="91866" y="46906"/>
                </a:lnTo>
                <a:lnTo>
                  <a:pt x="84581" y="59288"/>
                </a:lnTo>
                <a:lnTo>
                  <a:pt x="71853" y="58373"/>
                </a:lnTo>
                <a:lnTo>
                  <a:pt x="59186" y="57400"/>
                </a:lnTo>
                <a:lnTo>
                  <a:pt x="46558" y="56370"/>
                </a:lnTo>
                <a:lnTo>
                  <a:pt x="46236" y="43021"/>
                </a:lnTo>
                <a:lnTo>
                  <a:pt x="50941" y="32082"/>
                </a:lnTo>
                <a:lnTo>
                  <a:pt x="81964" y="7754"/>
                </a:lnTo>
                <a:lnTo>
                  <a:pt x="118953" y="183"/>
                </a:lnTo>
                <a:lnTo>
                  <a:pt x="12718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537203" y="6513576"/>
            <a:ext cx="143255" cy="1905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525315" y="6495033"/>
            <a:ext cx="121285" cy="177165"/>
          </a:xfrm>
          <a:custGeom>
            <a:avLst/>
            <a:gdLst/>
            <a:ahLst/>
            <a:cxnLst/>
            <a:rect l="l" t="t" r="r" b="b"/>
            <a:pathLst>
              <a:path w="121285" h="177165">
                <a:moveTo>
                  <a:pt x="83008" y="0"/>
                </a:moveTo>
                <a:lnTo>
                  <a:pt x="95708" y="0"/>
                </a:lnTo>
                <a:lnTo>
                  <a:pt x="108408" y="0"/>
                </a:lnTo>
                <a:lnTo>
                  <a:pt x="121108" y="0"/>
                </a:lnTo>
                <a:lnTo>
                  <a:pt x="117442" y="12056"/>
                </a:lnTo>
                <a:lnTo>
                  <a:pt x="102138" y="60280"/>
                </a:lnTo>
                <a:lnTo>
                  <a:pt x="90129" y="96448"/>
                </a:lnTo>
                <a:lnTo>
                  <a:pt x="77816" y="132616"/>
                </a:lnTo>
                <a:lnTo>
                  <a:pt x="65336" y="168784"/>
                </a:lnTo>
                <a:lnTo>
                  <a:pt x="26941" y="176965"/>
                </a:lnTo>
                <a:lnTo>
                  <a:pt x="15019" y="177163"/>
                </a:lnTo>
                <a:lnTo>
                  <a:pt x="18516" y="165074"/>
                </a:lnTo>
                <a:lnTo>
                  <a:pt x="33741" y="116731"/>
                </a:lnTo>
                <a:lnTo>
                  <a:pt x="46032" y="80516"/>
                </a:lnTo>
                <a:lnTo>
                  <a:pt x="50215" y="68456"/>
                </a:lnTo>
                <a:lnTo>
                  <a:pt x="38878" y="69734"/>
                </a:lnTo>
                <a:lnTo>
                  <a:pt x="26590" y="74657"/>
                </a:lnTo>
                <a:lnTo>
                  <a:pt x="14942" y="79223"/>
                </a:lnTo>
                <a:lnTo>
                  <a:pt x="3039" y="83203"/>
                </a:lnTo>
                <a:lnTo>
                  <a:pt x="0" y="72662"/>
                </a:lnTo>
                <a:lnTo>
                  <a:pt x="1484" y="60775"/>
                </a:lnTo>
                <a:lnTo>
                  <a:pt x="5365" y="48212"/>
                </a:lnTo>
                <a:lnTo>
                  <a:pt x="19076" y="43135"/>
                </a:lnTo>
                <a:lnTo>
                  <a:pt x="31339" y="38068"/>
                </a:lnTo>
                <a:lnTo>
                  <a:pt x="66644" y="16218"/>
                </a:lnTo>
                <a:lnTo>
                  <a:pt x="82172" y="1003"/>
                </a:lnTo>
                <a:lnTo>
                  <a:pt x="83008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732276" y="6513576"/>
            <a:ext cx="694944" cy="19354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109387" y="6527165"/>
            <a:ext cx="67310" cy="114935"/>
          </a:xfrm>
          <a:custGeom>
            <a:avLst/>
            <a:gdLst/>
            <a:ahLst/>
            <a:cxnLst/>
            <a:rect l="l" t="t" r="r" b="b"/>
            <a:pathLst>
              <a:path w="67310" h="114934">
                <a:moveTo>
                  <a:pt x="52910" y="0"/>
                </a:moveTo>
                <a:lnTo>
                  <a:pt x="44655" y="0"/>
                </a:lnTo>
                <a:lnTo>
                  <a:pt x="37416" y="4064"/>
                </a:lnTo>
                <a:lnTo>
                  <a:pt x="15114" y="42971"/>
                </a:lnTo>
                <a:lnTo>
                  <a:pt x="1085" y="89279"/>
                </a:lnTo>
                <a:lnTo>
                  <a:pt x="0" y="97452"/>
                </a:lnTo>
                <a:lnTo>
                  <a:pt x="1348" y="110871"/>
                </a:lnTo>
                <a:lnTo>
                  <a:pt x="5666" y="114935"/>
                </a:lnTo>
                <a:lnTo>
                  <a:pt x="13286" y="114935"/>
                </a:lnTo>
                <a:lnTo>
                  <a:pt x="18366" y="114935"/>
                </a:lnTo>
                <a:lnTo>
                  <a:pt x="46410" y="84562"/>
                </a:lnTo>
                <a:lnTo>
                  <a:pt x="62860" y="37552"/>
                </a:lnTo>
                <a:lnTo>
                  <a:pt x="66910" y="17755"/>
                </a:lnTo>
                <a:lnTo>
                  <a:pt x="66753" y="11939"/>
                </a:lnTo>
                <a:lnTo>
                  <a:pt x="65483" y="4064"/>
                </a:lnTo>
                <a:lnTo>
                  <a:pt x="60911" y="0"/>
                </a:lnTo>
                <a:lnTo>
                  <a:pt x="5291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211149" y="6495033"/>
            <a:ext cx="184150" cy="177165"/>
          </a:xfrm>
          <a:custGeom>
            <a:avLst/>
            <a:gdLst/>
            <a:ahLst/>
            <a:cxnLst/>
            <a:rect l="l" t="t" r="r" b="b"/>
            <a:pathLst>
              <a:path w="184150" h="177165">
                <a:moveTo>
                  <a:pt x="127170" y="0"/>
                </a:moveTo>
                <a:lnTo>
                  <a:pt x="165134" y="5481"/>
                </a:lnTo>
                <a:lnTo>
                  <a:pt x="184078" y="35311"/>
                </a:lnTo>
                <a:lnTo>
                  <a:pt x="181997" y="48112"/>
                </a:lnTo>
                <a:lnTo>
                  <a:pt x="154088" y="87438"/>
                </a:lnTo>
                <a:lnTo>
                  <a:pt x="121678" y="109381"/>
                </a:lnTo>
                <a:lnTo>
                  <a:pt x="105619" y="118413"/>
                </a:lnTo>
                <a:lnTo>
                  <a:pt x="95583" y="124205"/>
                </a:lnTo>
                <a:lnTo>
                  <a:pt x="86403" y="129794"/>
                </a:lnTo>
                <a:lnTo>
                  <a:pt x="81196" y="133350"/>
                </a:lnTo>
                <a:lnTo>
                  <a:pt x="75227" y="137667"/>
                </a:lnTo>
                <a:lnTo>
                  <a:pt x="87907" y="137667"/>
                </a:lnTo>
                <a:lnTo>
                  <a:pt x="100590" y="137667"/>
                </a:lnTo>
                <a:lnTo>
                  <a:pt x="113280" y="137667"/>
                </a:lnTo>
                <a:lnTo>
                  <a:pt x="125980" y="137667"/>
                </a:lnTo>
                <a:lnTo>
                  <a:pt x="138694" y="137667"/>
                </a:lnTo>
                <a:lnTo>
                  <a:pt x="151424" y="137667"/>
                </a:lnTo>
                <a:lnTo>
                  <a:pt x="147823" y="149757"/>
                </a:lnTo>
                <a:lnTo>
                  <a:pt x="143874" y="161819"/>
                </a:lnTo>
                <a:lnTo>
                  <a:pt x="101254" y="175815"/>
                </a:lnTo>
                <a:lnTo>
                  <a:pt x="63129" y="176781"/>
                </a:lnTo>
                <a:lnTo>
                  <a:pt x="12608" y="177154"/>
                </a:lnTo>
                <a:lnTo>
                  <a:pt x="0" y="177164"/>
                </a:lnTo>
                <a:lnTo>
                  <a:pt x="282" y="165925"/>
                </a:lnTo>
                <a:lnTo>
                  <a:pt x="30536" y="128106"/>
                </a:lnTo>
                <a:lnTo>
                  <a:pt x="71902" y="99045"/>
                </a:lnTo>
                <a:lnTo>
                  <a:pt x="89420" y="88647"/>
                </a:lnTo>
                <a:lnTo>
                  <a:pt x="102377" y="80632"/>
                </a:lnTo>
                <a:lnTo>
                  <a:pt x="131488" y="52324"/>
                </a:lnTo>
                <a:lnTo>
                  <a:pt x="133266" y="46989"/>
                </a:lnTo>
                <a:lnTo>
                  <a:pt x="132885" y="42545"/>
                </a:lnTo>
                <a:lnTo>
                  <a:pt x="130091" y="38735"/>
                </a:lnTo>
                <a:lnTo>
                  <a:pt x="127424" y="34925"/>
                </a:lnTo>
                <a:lnTo>
                  <a:pt x="123106" y="33147"/>
                </a:lnTo>
                <a:lnTo>
                  <a:pt x="117010" y="33147"/>
                </a:lnTo>
                <a:lnTo>
                  <a:pt x="110660" y="33147"/>
                </a:lnTo>
                <a:lnTo>
                  <a:pt x="104945" y="35051"/>
                </a:lnTo>
                <a:lnTo>
                  <a:pt x="99611" y="38862"/>
                </a:lnTo>
                <a:lnTo>
                  <a:pt x="91813" y="46876"/>
                </a:lnTo>
                <a:lnTo>
                  <a:pt x="84486" y="59203"/>
                </a:lnTo>
                <a:lnTo>
                  <a:pt x="71785" y="58337"/>
                </a:lnTo>
                <a:lnTo>
                  <a:pt x="59119" y="57387"/>
                </a:lnTo>
                <a:lnTo>
                  <a:pt x="46476" y="56363"/>
                </a:lnTo>
                <a:lnTo>
                  <a:pt x="46206" y="43006"/>
                </a:lnTo>
                <a:lnTo>
                  <a:pt x="50941" y="32061"/>
                </a:lnTo>
                <a:lnTo>
                  <a:pt x="81924" y="7748"/>
                </a:lnTo>
                <a:lnTo>
                  <a:pt x="118918" y="184"/>
                </a:lnTo>
                <a:lnTo>
                  <a:pt x="12717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060604" y="6495033"/>
            <a:ext cx="165100" cy="179705"/>
          </a:xfrm>
          <a:custGeom>
            <a:avLst/>
            <a:gdLst/>
            <a:ahLst/>
            <a:cxnLst/>
            <a:rect l="l" t="t" r="r" b="b"/>
            <a:pathLst>
              <a:path w="165100" h="179704">
                <a:moveTo>
                  <a:pt x="114520" y="0"/>
                </a:moveTo>
                <a:lnTo>
                  <a:pt x="154017" y="10922"/>
                </a:lnTo>
                <a:lnTo>
                  <a:pt x="163669" y="30225"/>
                </a:lnTo>
                <a:lnTo>
                  <a:pt x="164685" y="35305"/>
                </a:lnTo>
                <a:lnTo>
                  <a:pt x="156349" y="85172"/>
                </a:lnTo>
                <a:lnTo>
                  <a:pt x="138823" y="125903"/>
                </a:lnTo>
                <a:lnTo>
                  <a:pt x="108373" y="162634"/>
                </a:lnTo>
                <a:lnTo>
                  <a:pt x="61067" y="179690"/>
                </a:lnTo>
                <a:lnTo>
                  <a:pt x="42688" y="179384"/>
                </a:lnTo>
                <a:lnTo>
                  <a:pt x="2769" y="156190"/>
                </a:lnTo>
                <a:lnTo>
                  <a:pt x="0" y="131523"/>
                </a:lnTo>
                <a:lnTo>
                  <a:pt x="2064" y="117990"/>
                </a:lnTo>
                <a:lnTo>
                  <a:pt x="14019" y="78310"/>
                </a:lnTo>
                <a:lnTo>
                  <a:pt x="32679" y="41493"/>
                </a:lnTo>
                <a:lnTo>
                  <a:pt x="69538" y="9767"/>
                </a:lnTo>
                <a:lnTo>
                  <a:pt x="105321" y="322"/>
                </a:lnTo>
                <a:lnTo>
                  <a:pt x="11452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880302" y="6495033"/>
            <a:ext cx="184150" cy="177165"/>
          </a:xfrm>
          <a:custGeom>
            <a:avLst/>
            <a:gdLst/>
            <a:ahLst/>
            <a:cxnLst/>
            <a:rect l="l" t="t" r="r" b="b"/>
            <a:pathLst>
              <a:path w="184150" h="177165">
                <a:moveTo>
                  <a:pt x="127182" y="0"/>
                </a:moveTo>
                <a:lnTo>
                  <a:pt x="165184" y="5446"/>
                </a:lnTo>
                <a:lnTo>
                  <a:pt x="184154" y="35298"/>
                </a:lnTo>
                <a:lnTo>
                  <a:pt x="182117" y="48083"/>
                </a:lnTo>
                <a:lnTo>
                  <a:pt x="154228" y="87432"/>
                </a:lnTo>
                <a:lnTo>
                  <a:pt x="121823" y="109378"/>
                </a:lnTo>
                <a:lnTo>
                  <a:pt x="105708" y="118389"/>
                </a:lnTo>
                <a:lnTo>
                  <a:pt x="95648" y="124176"/>
                </a:lnTo>
                <a:lnTo>
                  <a:pt x="86542" y="129794"/>
                </a:lnTo>
                <a:lnTo>
                  <a:pt x="81335" y="133350"/>
                </a:lnTo>
                <a:lnTo>
                  <a:pt x="75239" y="137667"/>
                </a:lnTo>
                <a:lnTo>
                  <a:pt x="87971" y="137667"/>
                </a:lnTo>
                <a:lnTo>
                  <a:pt x="100686" y="137667"/>
                </a:lnTo>
                <a:lnTo>
                  <a:pt x="113387" y="137667"/>
                </a:lnTo>
                <a:lnTo>
                  <a:pt x="126077" y="137667"/>
                </a:lnTo>
                <a:lnTo>
                  <a:pt x="138761" y="137667"/>
                </a:lnTo>
                <a:lnTo>
                  <a:pt x="151440" y="137667"/>
                </a:lnTo>
                <a:lnTo>
                  <a:pt x="147837" y="149757"/>
                </a:lnTo>
                <a:lnTo>
                  <a:pt x="143887" y="161818"/>
                </a:lnTo>
                <a:lnTo>
                  <a:pt x="101289" y="175816"/>
                </a:lnTo>
                <a:lnTo>
                  <a:pt x="63140" y="176782"/>
                </a:lnTo>
                <a:lnTo>
                  <a:pt x="12599" y="177154"/>
                </a:lnTo>
                <a:lnTo>
                  <a:pt x="0" y="177164"/>
                </a:lnTo>
                <a:lnTo>
                  <a:pt x="308" y="165939"/>
                </a:lnTo>
                <a:lnTo>
                  <a:pt x="30589" y="128131"/>
                </a:lnTo>
                <a:lnTo>
                  <a:pt x="71985" y="99075"/>
                </a:lnTo>
                <a:lnTo>
                  <a:pt x="89501" y="88671"/>
                </a:lnTo>
                <a:lnTo>
                  <a:pt x="102440" y="80653"/>
                </a:lnTo>
                <a:lnTo>
                  <a:pt x="131500" y="52324"/>
                </a:lnTo>
                <a:lnTo>
                  <a:pt x="133278" y="46989"/>
                </a:lnTo>
                <a:lnTo>
                  <a:pt x="132897" y="42545"/>
                </a:lnTo>
                <a:lnTo>
                  <a:pt x="130230" y="38735"/>
                </a:lnTo>
                <a:lnTo>
                  <a:pt x="127563" y="34925"/>
                </a:lnTo>
                <a:lnTo>
                  <a:pt x="123118" y="33147"/>
                </a:lnTo>
                <a:lnTo>
                  <a:pt x="117149" y="33147"/>
                </a:lnTo>
                <a:lnTo>
                  <a:pt x="110799" y="33147"/>
                </a:lnTo>
                <a:lnTo>
                  <a:pt x="104957" y="35051"/>
                </a:lnTo>
                <a:lnTo>
                  <a:pt x="99623" y="38862"/>
                </a:lnTo>
                <a:lnTo>
                  <a:pt x="91866" y="46906"/>
                </a:lnTo>
                <a:lnTo>
                  <a:pt x="84581" y="59288"/>
                </a:lnTo>
                <a:lnTo>
                  <a:pt x="71853" y="58373"/>
                </a:lnTo>
                <a:lnTo>
                  <a:pt x="59186" y="57400"/>
                </a:lnTo>
                <a:lnTo>
                  <a:pt x="46558" y="56370"/>
                </a:lnTo>
                <a:lnTo>
                  <a:pt x="46330" y="42980"/>
                </a:lnTo>
                <a:lnTo>
                  <a:pt x="51068" y="32017"/>
                </a:lnTo>
                <a:lnTo>
                  <a:pt x="82054" y="7715"/>
                </a:lnTo>
                <a:lnTo>
                  <a:pt x="119034" y="179"/>
                </a:lnTo>
                <a:lnTo>
                  <a:pt x="12718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715777" y="6495033"/>
            <a:ext cx="129539" cy="180340"/>
          </a:xfrm>
          <a:custGeom>
            <a:avLst/>
            <a:gdLst/>
            <a:ahLst/>
            <a:cxnLst/>
            <a:rect l="l" t="t" r="r" b="b"/>
            <a:pathLst>
              <a:path w="129539" h="180340">
                <a:moveTo>
                  <a:pt x="103874" y="0"/>
                </a:moveTo>
                <a:lnTo>
                  <a:pt x="112383" y="0"/>
                </a:lnTo>
                <a:lnTo>
                  <a:pt x="120765" y="0"/>
                </a:lnTo>
                <a:lnTo>
                  <a:pt x="129147" y="0"/>
                </a:lnTo>
                <a:lnTo>
                  <a:pt x="122657" y="10902"/>
                </a:lnTo>
                <a:lnTo>
                  <a:pt x="96697" y="54537"/>
                </a:lnTo>
                <a:lnTo>
                  <a:pt x="70738" y="98203"/>
                </a:lnTo>
                <a:lnTo>
                  <a:pt x="51268" y="130966"/>
                </a:lnTo>
                <a:lnTo>
                  <a:pt x="31798" y="163737"/>
                </a:lnTo>
                <a:lnTo>
                  <a:pt x="25309" y="174661"/>
                </a:lnTo>
                <a:lnTo>
                  <a:pt x="11604" y="179151"/>
                </a:lnTo>
                <a:lnTo>
                  <a:pt x="0" y="180078"/>
                </a:lnTo>
                <a:lnTo>
                  <a:pt x="6033" y="169070"/>
                </a:lnTo>
                <a:lnTo>
                  <a:pt x="12126" y="158062"/>
                </a:lnTo>
                <a:lnTo>
                  <a:pt x="37010" y="114034"/>
                </a:lnTo>
                <a:lnTo>
                  <a:pt x="56104" y="81023"/>
                </a:lnTo>
                <a:lnTo>
                  <a:pt x="75452" y="48025"/>
                </a:lnTo>
                <a:lnTo>
                  <a:pt x="94952" y="15045"/>
                </a:lnTo>
                <a:lnTo>
                  <a:pt x="101467" y="4056"/>
                </a:lnTo>
                <a:lnTo>
                  <a:pt x="10387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386071" y="6513576"/>
            <a:ext cx="205739" cy="1905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376491" y="6495033"/>
            <a:ext cx="184150" cy="177165"/>
          </a:xfrm>
          <a:custGeom>
            <a:avLst/>
            <a:gdLst/>
            <a:ahLst/>
            <a:cxnLst/>
            <a:rect l="l" t="t" r="r" b="b"/>
            <a:pathLst>
              <a:path w="184150" h="177165">
                <a:moveTo>
                  <a:pt x="127182" y="0"/>
                </a:moveTo>
                <a:lnTo>
                  <a:pt x="165146" y="5481"/>
                </a:lnTo>
                <a:lnTo>
                  <a:pt x="184154" y="35298"/>
                </a:lnTo>
                <a:lnTo>
                  <a:pt x="182117" y="48083"/>
                </a:lnTo>
                <a:lnTo>
                  <a:pt x="154191" y="87419"/>
                </a:lnTo>
                <a:lnTo>
                  <a:pt x="121824" y="109322"/>
                </a:lnTo>
                <a:lnTo>
                  <a:pt x="105719" y="118368"/>
                </a:lnTo>
                <a:lnTo>
                  <a:pt x="95660" y="124167"/>
                </a:lnTo>
                <a:lnTo>
                  <a:pt x="86415" y="129794"/>
                </a:lnTo>
                <a:lnTo>
                  <a:pt x="81335" y="133350"/>
                </a:lnTo>
                <a:lnTo>
                  <a:pt x="75239" y="137667"/>
                </a:lnTo>
                <a:lnTo>
                  <a:pt x="87927" y="137667"/>
                </a:lnTo>
                <a:lnTo>
                  <a:pt x="100629" y="137667"/>
                </a:lnTo>
                <a:lnTo>
                  <a:pt x="113339" y="137667"/>
                </a:lnTo>
                <a:lnTo>
                  <a:pt x="126048" y="137668"/>
                </a:lnTo>
                <a:lnTo>
                  <a:pt x="138751" y="137667"/>
                </a:lnTo>
                <a:lnTo>
                  <a:pt x="151440" y="137667"/>
                </a:lnTo>
                <a:lnTo>
                  <a:pt x="126886" y="174662"/>
                </a:lnTo>
                <a:lnTo>
                  <a:pt x="88543" y="176228"/>
                </a:lnTo>
                <a:lnTo>
                  <a:pt x="37834" y="177059"/>
                </a:lnTo>
                <a:lnTo>
                  <a:pt x="0" y="177164"/>
                </a:lnTo>
                <a:lnTo>
                  <a:pt x="288" y="165939"/>
                </a:lnTo>
                <a:lnTo>
                  <a:pt x="30563" y="128138"/>
                </a:lnTo>
                <a:lnTo>
                  <a:pt x="71953" y="99095"/>
                </a:lnTo>
                <a:lnTo>
                  <a:pt x="89425" y="88686"/>
                </a:lnTo>
                <a:lnTo>
                  <a:pt x="102368" y="80665"/>
                </a:lnTo>
                <a:lnTo>
                  <a:pt x="131500" y="52324"/>
                </a:lnTo>
                <a:lnTo>
                  <a:pt x="133278" y="46989"/>
                </a:lnTo>
                <a:lnTo>
                  <a:pt x="132897" y="42545"/>
                </a:lnTo>
                <a:lnTo>
                  <a:pt x="130230" y="38735"/>
                </a:lnTo>
                <a:lnTo>
                  <a:pt x="127436" y="34925"/>
                </a:lnTo>
                <a:lnTo>
                  <a:pt x="123118" y="33147"/>
                </a:lnTo>
                <a:lnTo>
                  <a:pt x="117022" y="33147"/>
                </a:lnTo>
                <a:lnTo>
                  <a:pt x="110799" y="33147"/>
                </a:lnTo>
                <a:lnTo>
                  <a:pt x="104957" y="35051"/>
                </a:lnTo>
                <a:lnTo>
                  <a:pt x="99623" y="38862"/>
                </a:lnTo>
                <a:lnTo>
                  <a:pt x="91873" y="46876"/>
                </a:lnTo>
                <a:lnTo>
                  <a:pt x="84498" y="59203"/>
                </a:lnTo>
                <a:lnTo>
                  <a:pt x="71797" y="58337"/>
                </a:lnTo>
                <a:lnTo>
                  <a:pt x="59131" y="57387"/>
                </a:lnTo>
                <a:lnTo>
                  <a:pt x="46487" y="56363"/>
                </a:lnTo>
                <a:lnTo>
                  <a:pt x="46218" y="43006"/>
                </a:lnTo>
                <a:lnTo>
                  <a:pt x="50953" y="32061"/>
                </a:lnTo>
                <a:lnTo>
                  <a:pt x="81973" y="7748"/>
                </a:lnTo>
                <a:lnTo>
                  <a:pt x="118961" y="182"/>
                </a:lnTo>
                <a:lnTo>
                  <a:pt x="12718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1176" y="899108"/>
            <a:ext cx="5798185" cy="198755"/>
          </a:xfrm>
          <a:prstGeom prst="rect">
            <a:avLst/>
          </a:prstGeom>
          <a:solidFill>
            <a:srgbClr val="ACB8C9"/>
          </a:solidFill>
        </p:spPr>
        <p:txBody>
          <a:bodyPr wrap="square" lIns="0" tIns="0" rIns="0" bIns="0" rtlCol="0" vert="horz">
            <a:spAutoFit/>
          </a:bodyPr>
          <a:lstStyle/>
          <a:p>
            <a:pPr marL="284480">
              <a:lnSpc>
                <a:spcPct val="100000"/>
              </a:lnSpc>
            </a:pPr>
            <a:r>
              <a:rPr dirty="0" sz="1200" spc="-5" b="1">
                <a:latin typeface="Tahoma"/>
                <a:cs typeface="Tahoma"/>
              </a:rPr>
              <a:t>П</a:t>
            </a:r>
            <a:r>
              <a:rPr dirty="0" sz="1200" b="1">
                <a:latin typeface="Tahoma"/>
                <a:cs typeface="Tahoma"/>
              </a:rPr>
              <a:t>Л</a:t>
            </a:r>
            <a:r>
              <a:rPr dirty="0" sz="1200" spc="-10" b="1">
                <a:latin typeface="Tahoma"/>
                <a:cs typeface="Tahoma"/>
              </a:rPr>
              <a:t>А</a:t>
            </a:r>
            <a:r>
              <a:rPr dirty="0" sz="1200" b="1">
                <a:latin typeface="Tahoma"/>
                <a:cs typeface="Tahoma"/>
              </a:rPr>
              <a:t>Н 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ЕД</a:t>
            </a:r>
            <a:r>
              <a:rPr dirty="0" sz="1200" spc="5" b="1">
                <a:latin typeface="Tahoma"/>
                <a:cs typeface="Tahoma"/>
              </a:rPr>
              <a:t>И</a:t>
            </a:r>
            <a:r>
              <a:rPr dirty="0" sz="1200" b="1">
                <a:latin typeface="Tahoma"/>
                <a:cs typeface="Tahoma"/>
              </a:rPr>
              <a:t>ЈСКОГ</a:t>
            </a:r>
            <a:r>
              <a:rPr dirty="0" sz="1200" spc="-1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Д</a:t>
            </a:r>
            <a:r>
              <a:rPr dirty="0" sz="1200" spc="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ЛОВ</a:t>
            </a:r>
            <a:r>
              <a:rPr dirty="0" sz="1200" spc="-10" b="1">
                <a:latin typeface="Tahoma"/>
                <a:cs typeface="Tahoma"/>
              </a:rPr>
              <a:t>А</a:t>
            </a:r>
            <a:r>
              <a:rPr dirty="0" sz="1200" b="1">
                <a:latin typeface="Tahoma"/>
                <a:cs typeface="Tahoma"/>
              </a:rPr>
              <a:t>ЊА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У УТ</a:t>
            </a:r>
            <a:r>
              <a:rPr dirty="0" sz="1200" spc="-10" b="1">
                <a:latin typeface="Tahoma"/>
                <a:cs typeface="Tahoma"/>
              </a:rPr>
              <a:t>А</a:t>
            </a:r>
            <a:r>
              <a:rPr dirty="0" sz="1200" spc="10" b="1">
                <a:latin typeface="Tahoma"/>
                <a:cs typeface="Tahoma"/>
              </a:rPr>
              <a:t>К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ИЦ</a:t>
            </a:r>
            <a:r>
              <a:rPr dirty="0" sz="1200" spc="-10" b="1">
                <a:latin typeface="Tahoma"/>
                <a:cs typeface="Tahoma"/>
              </a:rPr>
              <a:t>А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ВИСОКОГ РИ</a:t>
            </a:r>
            <a:r>
              <a:rPr dirty="0" sz="1200" spc="-10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ИКА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6764" y="1499361"/>
            <a:ext cx="5782945" cy="6614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План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меди</a:t>
            </a:r>
            <a:r>
              <a:rPr dirty="0" sz="1100" spc="-15">
                <a:latin typeface="Calibri"/>
                <a:cs typeface="Calibri"/>
              </a:rPr>
              <a:t>ј</a:t>
            </a:r>
            <a:r>
              <a:rPr dirty="0" sz="1100">
                <a:latin typeface="Calibri"/>
                <a:cs typeface="Calibri"/>
              </a:rPr>
              <a:t>с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г </a:t>
            </a:r>
            <a:r>
              <a:rPr dirty="0" sz="1100" spc="-20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ел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15">
                <a:latin typeface="Calibri"/>
                <a:cs typeface="Calibri"/>
              </a:rPr>
              <a:t>њ</a:t>
            </a:r>
            <a:r>
              <a:rPr dirty="0" sz="1100">
                <a:latin typeface="Calibri"/>
                <a:cs typeface="Calibri"/>
              </a:rPr>
              <a:t>а у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ут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км</a:t>
            </a:r>
            <a:r>
              <a:rPr dirty="0" sz="1100" spc="-15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цама 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ис</a:t>
            </a:r>
            <a:r>
              <a:rPr dirty="0" sz="1100" spc="-10">
                <a:latin typeface="Calibri"/>
                <a:cs typeface="Calibri"/>
              </a:rPr>
              <a:t>ок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г </a:t>
            </a:r>
            <a:r>
              <a:rPr dirty="0" sz="1100" spc="-20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из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ка </a:t>
            </a:r>
            <a:r>
              <a:rPr dirty="0" sz="1100" spc="-15">
                <a:latin typeface="Calibri"/>
                <a:cs typeface="Calibri"/>
              </a:rPr>
              <a:t>б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са</a:t>
            </a:r>
            <a:r>
              <a:rPr dirty="0" sz="1100" spc="-15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т</a:t>
            </a:r>
            <a:r>
              <a:rPr dirty="0" sz="1100" spc="-10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јао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сл</a:t>
            </a:r>
            <a:r>
              <a:rPr dirty="0" sz="1100" spc="-10">
                <a:latin typeface="Calibri"/>
                <a:cs typeface="Calibri"/>
              </a:rPr>
              <a:t>е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ећем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920750">
              <a:lnSpc>
                <a:spcPct val="170000"/>
              </a:lnSpc>
            </a:pPr>
            <a:r>
              <a:rPr dirty="0" sz="1100">
                <a:latin typeface="Calibri"/>
                <a:cs typeface="Calibri"/>
              </a:rPr>
              <a:t>1.Ко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есар за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бе</a:t>
            </a:r>
            <a:r>
              <a:rPr dirty="0" sz="1100" spc="-15">
                <a:latin typeface="Calibri"/>
                <a:cs typeface="Calibri"/>
              </a:rPr>
              <a:t>з</a:t>
            </a:r>
            <a:r>
              <a:rPr dirty="0" sz="1100">
                <a:latin typeface="Calibri"/>
                <a:cs typeface="Calibri"/>
              </a:rPr>
              <a:t>бед</a:t>
            </a:r>
            <a:r>
              <a:rPr dirty="0" sz="1100" spc="-20">
                <a:latin typeface="Calibri"/>
                <a:cs typeface="Calibri"/>
              </a:rPr>
              <a:t>н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ст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клуба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утв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п</a:t>
            </a:r>
            <a:r>
              <a:rPr dirty="0" sz="1100" spc="-10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т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е</a:t>
            </a:r>
            <a:r>
              <a:rPr dirty="0" sz="1100" spc="-10">
                <a:latin typeface="Calibri"/>
                <a:cs typeface="Calibri"/>
              </a:rPr>
              <a:t>б</a:t>
            </a:r>
            <a:r>
              <a:rPr dirty="0" sz="1100">
                <a:latin typeface="Calibri"/>
                <a:cs typeface="Calibri"/>
              </a:rPr>
              <a:t>у </a:t>
            </a:r>
            <a:r>
              <a:rPr dirty="0" sz="1100" spc="-1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а је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ут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кми</a:t>
            </a:r>
            <a:r>
              <a:rPr dirty="0" sz="1100" spc="-10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а в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с</a:t>
            </a:r>
            <a:r>
              <a:rPr dirty="0" sz="1100" spc="-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к</a:t>
            </a:r>
            <a:r>
              <a:rPr dirty="0" sz="1100" spc="-10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г 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з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к</a:t>
            </a:r>
            <a:r>
              <a:rPr dirty="0" sz="1100">
                <a:latin typeface="Calibri"/>
                <a:cs typeface="Calibri"/>
              </a:rPr>
              <a:t>а.</a:t>
            </a:r>
            <a:r>
              <a:rPr dirty="0" sz="1100">
                <a:latin typeface="Calibri"/>
                <a:cs typeface="Calibri"/>
              </a:rPr>
              <a:t> 2.Обав</a:t>
            </a:r>
            <a:r>
              <a:rPr dirty="0" sz="1100" spc="-15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шатава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д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5">
                <a:latin typeface="Calibri"/>
                <a:cs typeface="Calibri"/>
              </a:rPr>
              <a:t>п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с</a:t>
            </a:r>
            <a:r>
              <a:rPr dirty="0" sz="1100" spc="-10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м </a:t>
            </a:r>
            <a:r>
              <a:rPr dirty="0" sz="1100" spc="-10">
                <a:latin typeface="Calibri"/>
                <a:cs typeface="Calibri"/>
              </a:rPr>
              <a:t>М</a:t>
            </a:r>
            <a:r>
              <a:rPr dirty="0" sz="1100" spc="5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П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т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кми</a:t>
            </a:r>
            <a:r>
              <a:rPr dirty="0" sz="1100" spc="-10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и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  <a:buFont typeface="Calibri"/>
              <a:buAutoNum type="arabicPlain" startAt="3"/>
              <a:tabLst>
                <a:tab pos="84455" algn="l"/>
              </a:tabLst>
            </a:pPr>
            <a:r>
              <a:rPr dirty="0" sz="1100">
                <a:latin typeface="Calibri"/>
                <a:cs typeface="Calibri"/>
              </a:rPr>
              <a:t>.Обав</a:t>
            </a:r>
            <a:r>
              <a:rPr dirty="0" sz="1100" spc="-15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штава</a:t>
            </a:r>
            <a:r>
              <a:rPr dirty="0" sz="1100" spc="-20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К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5">
                <a:latin typeface="Calibri"/>
                <a:cs typeface="Calibri"/>
              </a:rPr>
              <a:t>ш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к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шки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савез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мера</a:t>
            </a:r>
            <a:r>
              <a:rPr dirty="0" sz="1100" spc="-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к</a:t>
            </a:r>
            <a:r>
              <a:rPr dirty="0" sz="1100" spc="-10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је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би пре</a:t>
            </a:r>
            <a:r>
              <a:rPr dirty="0" sz="1100" spc="-20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уз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ли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ган</a:t>
            </a:r>
            <a:r>
              <a:rPr dirty="0" sz="1100" spc="-15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з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цији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ут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кми</a:t>
            </a:r>
            <a:r>
              <a:rPr dirty="0" sz="1100" spc="-10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е )</a:t>
            </a:r>
            <a:endParaRPr sz="1100">
              <a:latin typeface="Calibri"/>
              <a:cs typeface="Calibri"/>
            </a:endParaRPr>
          </a:p>
          <a:p>
            <a:pPr marL="12700" marR="443865">
              <a:lnSpc>
                <a:spcPct val="110200"/>
              </a:lnSpc>
              <a:spcBef>
                <a:spcPts val="800"/>
              </a:spcBef>
              <a:buFont typeface="Calibri"/>
              <a:buAutoNum type="arabicPlain" startAt="3"/>
              <a:tabLst>
                <a:tab pos="84455" algn="l"/>
              </a:tabLst>
            </a:pPr>
            <a:r>
              <a:rPr dirty="0" sz="1100">
                <a:latin typeface="Calibri"/>
                <a:cs typeface="Calibri"/>
              </a:rPr>
              <a:t>.Обав</a:t>
            </a:r>
            <a:r>
              <a:rPr dirty="0" sz="1100" spc="-15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шта</a:t>
            </a:r>
            <a:r>
              <a:rPr dirty="0" sz="1100" spc="-5">
                <a:latin typeface="Calibri"/>
                <a:cs typeface="Calibri"/>
              </a:rPr>
              <a:t>в</a:t>
            </a:r>
            <a:r>
              <a:rPr dirty="0" sz="1100" spc="-5">
                <a:latin typeface="Calibri"/>
                <a:cs typeface="Calibri"/>
              </a:rPr>
              <a:t>а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ген</a:t>
            </a:r>
            <a:r>
              <a:rPr dirty="0" sz="1100" spc="-15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ију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за б</a:t>
            </a:r>
            <a:r>
              <a:rPr dirty="0" sz="1100" spc="-10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збед</a:t>
            </a:r>
            <a:r>
              <a:rPr dirty="0" sz="1100" spc="-20">
                <a:latin typeface="Calibri"/>
                <a:cs typeface="Calibri"/>
              </a:rPr>
              <a:t>н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ст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а је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та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>
                <a:latin typeface="Calibri"/>
                <a:cs typeface="Calibri"/>
              </a:rPr>
              <a:t>мица 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с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г </a:t>
            </a:r>
            <a:r>
              <a:rPr dirty="0" sz="1100" spc="-20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из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ка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сх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 spc="-15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т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 н</a:t>
            </a:r>
            <a:r>
              <a:rPr dirty="0" sz="1100" spc="-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пр</a:t>
            </a:r>
            <a:r>
              <a:rPr dirty="0" sz="1100" spc="-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ве </a:t>
            </a:r>
            <a:r>
              <a:rPr dirty="0" sz="1100" spc="-15">
                <a:latin typeface="Calibri"/>
                <a:cs typeface="Calibri"/>
              </a:rPr>
              <a:t>п</a:t>
            </a:r>
            <a:r>
              <a:rPr dirty="0" sz="1100">
                <a:latin typeface="Calibri"/>
                <a:cs typeface="Calibri"/>
              </a:rPr>
              <a:t>лан б</a:t>
            </a:r>
            <a:r>
              <a:rPr dirty="0" sz="1100" spc="-10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збед</a:t>
            </a:r>
            <a:r>
              <a:rPr dirty="0" sz="1100" spc="-20">
                <a:latin typeface="Calibri"/>
                <a:cs typeface="Calibri"/>
              </a:rPr>
              <a:t>н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с</a:t>
            </a:r>
            <a:r>
              <a:rPr dirty="0" sz="1100" spc="-10">
                <a:latin typeface="Calibri"/>
                <a:cs typeface="Calibri"/>
              </a:rPr>
              <a:t>т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б</a:t>
            </a:r>
            <a:r>
              <a:rPr dirty="0" sz="1100" spc="-20">
                <a:latin typeface="Calibri"/>
                <a:cs typeface="Calibri"/>
              </a:rPr>
              <a:t>р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ј анга</a:t>
            </a:r>
            <a:r>
              <a:rPr dirty="0" sz="1100" spc="-20">
                <a:latin typeface="Calibri"/>
                <a:cs typeface="Calibri"/>
              </a:rPr>
              <a:t>ж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ва</a:t>
            </a:r>
            <a:r>
              <a:rPr dirty="0" sz="1100" spc="-5">
                <a:latin typeface="Calibri"/>
                <a:cs typeface="Calibri"/>
              </a:rPr>
              <a:t>н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х </a:t>
            </a:r>
            <a:r>
              <a:rPr dirty="0" sz="1100" spc="-15">
                <a:latin typeface="Calibri"/>
                <a:cs typeface="Calibri"/>
              </a:rPr>
              <a:t>љ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и.</a:t>
            </a:r>
            <a:endParaRPr sz="1100">
              <a:latin typeface="Calibri"/>
              <a:cs typeface="Calibri"/>
            </a:endParaRPr>
          </a:p>
          <a:p>
            <a:pPr marL="12700" marR="24765">
              <a:lnSpc>
                <a:spcPct val="110000"/>
              </a:lnSpc>
              <a:spcBef>
                <a:spcPts val="790"/>
              </a:spcBef>
              <a:buFont typeface="Calibri"/>
              <a:buAutoNum type="arabicPlain" startAt="3"/>
              <a:tabLst>
                <a:tab pos="84455" algn="l"/>
              </a:tabLst>
            </a:pPr>
            <a:r>
              <a:rPr dirty="0" sz="1100">
                <a:latin typeface="Calibri"/>
                <a:cs typeface="Calibri"/>
              </a:rPr>
              <a:t>.</a:t>
            </a:r>
            <a:r>
              <a:rPr dirty="0" sz="1100" spc="-10">
                <a:latin typeface="Calibri"/>
                <a:cs typeface="Calibri"/>
              </a:rPr>
              <a:t>Б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ј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аста</a:t>
            </a:r>
            <a:r>
              <a:rPr dirty="0" sz="1100" spc="-5">
                <a:latin typeface="Calibri"/>
                <a:cs typeface="Calibri"/>
              </a:rPr>
              <a:t>н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ка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са а</a:t>
            </a:r>
            <a:r>
              <a:rPr dirty="0" sz="1100" spc="-10">
                <a:latin typeface="Calibri"/>
                <a:cs typeface="Calibri"/>
              </a:rPr>
              <a:t>г</a:t>
            </a:r>
            <a:r>
              <a:rPr dirty="0" sz="1100">
                <a:latin typeface="Calibri"/>
                <a:cs typeface="Calibri"/>
              </a:rPr>
              <a:t>ен</a:t>
            </a:r>
            <a:r>
              <a:rPr dirty="0" sz="1100" spc="-15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иј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м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, пр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па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ни</a:t>
            </a:r>
            <a:r>
              <a:rPr dirty="0" sz="1100" spc="-10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има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М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П а 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пре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с</a:t>
            </a:r>
            <a:r>
              <a:rPr dirty="0" sz="1100" spc="-10">
                <a:latin typeface="Calibri"/>
                <a:cs typeface="Calibri"/>
              </a:rPr>
              <a:t>т</a:t>
            </a:r>
            <a:r>
              <a:rPr dirty="0" sz="1100">
                <a:latin typeface="Calibri"/>
                <a:cs typeface="Calibri"/>
              </a:rPr>
              <a:t>ав</a:t>
            </a:r>
            <a:r>
              <a:rPr dirty="0" sz="1100" spc="-5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има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кл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ба је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т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саста</a:t>
            </a:r>
            <a:r>
              <a:rPr dirty="0" sz="1100" spc="-20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ка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 пер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у </a:t>
            </a:r>
            <a:r>
              <a:rPr dirty="0" sz="1100" spc="-1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да</a:t>
            </a:r>
            <a:r>
              <a:rPr dirty="0" sz="1100" spc="-10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гра</a:t>
            </a:r>
            <a:r>
              <a:rPr dirty="0" sz="1100" spc="-20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ања 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так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е</a:t>
            </a:r>
            <a:endParaRPr sz="1100">
              <a:latin typeface="Calibri"/>
              <a:cs typeface="Calibri"/>
            </a:endParaRPr>
          </a:p>
          <a:p>
            <a:pPr marL="12700" marR="678180">
              <a:lnSpc>
                <a:spcPts val="2260"/>
              </a:lnSpc>
              <a:spcBef>
                <a:spcPts val="215"/>
              </a:spcBef>
              <a:buFont typeface="Calibri"/>
              <a:buAutoNum type="arabicPlain" startAt="3"/>
              <a:tabLst>
                <a:tab pos="84455" algn="l"/>
              </a:tabLst>
            </a:pPr>
            <a:r>
              <a:rPr dirty="0" sz="1100">
                <a:latin typeface="Calibri"/>
                <a:cs typeface="Calibri"/>
              </a:rPr>
              <a:t>.Обав</a:t>
            </a:r>
            <a:r>
              <a:rPr dirty="0" sz="1100" spc="-15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штава</a:t>
            </a:r>
            <a:r>
              <a:rPr dirty="0" sz="1100" spc="-20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г</a:t>
            </a:r>
            <a:r>
              <a:rPr dirty="0" sz="1100" spc="-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с</a:t>
            </a:r>
            <a:r>
              <a:rPr dirty="0" sz="1100" spc="-10">
                <a:latin typeface="Calibri"/>
                <a:cs typeface="Calibri"/>
              </a:rPr>
              <a:t>т</a:t>
            </a:r>
            <a:r>
              <a:rPr dirty="0" sz="1100">
                <a:latin typeface="Calibri"/>
                <a:cs typeface="Calibri"/>
              </a:rPr>
              <a:t>ују</a:t>
            </a:r>
            <a:r>
              <a:rPr dirty="0" sz="1100" spc="-15">
                <a:latin typeface="Calibri"/>
                <a:cs typeface="Calibri"/>
              </a:rPr>
              <a:t>ћ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к</a:t>
            </a:r>
            <a:r>
              <a:rPr dirty="0" sz="1100" spc="-15">
                <a:latin typeface="Calibri"/>
                <a:cs typeface="Calibri"/>
              </a:rPr>
              <a:t>л</a:t>
            </a:r>
            <a:r>
              <a:rPr dirty="0" sz="1100">
                <a:latin typeface="Calibri"/>
                <a:cs typeface="Calibri"/>
              </a:rPr>
              <a:t>уб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су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им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5">
                <a:latin typeface="Calibri"/>
                <a:cs typeface="Calibri"/>
              </a:rPr>
              <a:t>б</a:t>
            </a:r>
            <a:r>
              <a:rPr dirty="0" sz="1100">
                <a:latin typeface="Calibri"/>
                <a:cs typeface="Calibri"/>
              </a:rPr>
              <a:t>езб</a:t>
            </a:r>
            <a:r>
              <a:rPr dirty="0" sz="1100" spc="-10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ђ</a:t>
            </a:r>
            <a:r>
              <a:rPr dirty="0" sz="1100" spc="-10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на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2</a:t>
            </a: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ме</a:t>
            </a:r>
            <a:r>
              <a:rPr dirty="0" sz="1100" spc="-10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та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 х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ли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за </a:t>
            </a:r>
            <a:r>
              <a:rPr dirty="0" sz="1100" spc="-10">
                <a:latin typeface="Calibri"/>
                <a:cs typeface="Calibri"/>
              </a:rPr>
              <a:t>њ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х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ве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г</a:t>
            </a:r>
            <a:r>
              <a:rPr dirty="0" sz="1100" spc="-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сте</a:t>
            </a:r>
            <a:r>
              <a:rPr dirty="0" sz="1100">
                <a:latin typeface="Calibri"/>
                <a:cs typeface="Calibri"/>
              </a:rPr>
              <a:t> 7.О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ган</a:t>
            </a:r>
            <a:r>
              <a:rPr dirty="0" sz="1100" spc="-15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зиј</a:t>
            </a:r>
            <a:r>
              <a:rPr dirty="0" sz="1100" spc="-10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мо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н</a:t>
            </a:r>
            <a:r>
              <a:rPr dirty="0" sz="1100" spc="-10">
                <a:latin typeface="Calibri"/>
                <a:cs typeface="Calibri"/>
              </a:rPr>
              <a:t>ф</a:t>
            </a:r>
            <a:r>
              <a:rPr dirty="0" sz="1100">
                <a:latin typeface="Calibri"/>
                <a:cs typeface="Calibri"/>
              </a:rPr>
              <a:t>ер</a:t>
            </a:r>
            <a:r>
              <a:rPr dirty="0" sz="1100" spc="-15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нцију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за 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едије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5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да</a:t>
            </a:r>
            <a:r>
              <a:rPr dirty="0" sz="1100" spc="-10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п</a:t>
            </a:r>
            <a:r>
              <a:rPr dirty="0" sz="1100" spc="-1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е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20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иг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ава</a:t>
            </a:r>
            <a:r>
              <a:rPr dirty="0" sz="1100" spc="-15">
                <a:latin typeface="Calibri"/>
                <a:cs typeface="Calibri"/>
              </a:rPr>
              <a:t>њ</a:t>
            </a:r>
            <a:r>
              <a:rPr dirty="0" sz="1100">
                <a:latin typeface="Calibri"/>
                <a:cs typeface="Calibri"/>
              </a:rPr>
              <a:t>а 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так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е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  <a:buFont typeface="Calibri"/>
              <a:buAutoNum type="arabicPlain" startAt="8"/>
              <a:tabLst>
                <a:tab pos="84455" algn="l"/>
              </a:tabLst>
            </a:pPr>
            <a:r>
              <a:rPr dirty="0" sz="1100">
                <a:latin typeface="Calibri"/>
                <a:cs typeface="Calibri"/>
              </a:rPr>
              <a:t>.Кл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б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20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гани</a:t>
            </a:r>
            <a:r>
              <a:rPr dirty="0" sz="1100" spc="-10">
                <a:latin typeface="Calibri"/>
                <a:cs typeface="Calibri"/>
              </a:rPr>
              <a:t>з</a:t>
            </a:r>
            <a:r>
              <a:rPr dirty="0" sz="1100">
                <a:latin typeface="Calibri"/>
                <a:cs typeface="Calibri"/>
              </a:rPr>
              <a:t>ује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3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сас</a:t>
            </a:r>
            <a:r>
              <a:rPr dirty="0" sz="1100" spc="-10">
                <a:latin typeface="Calibri"/>
                <a:cs typeface="Calibri"/>
              </a:rPr>
              <a:t>т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н</a:t>
            </a:r>
            <a:r>
              <a:rPr dirty="0" sz="1100" spc="-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к са </a:t>
            </a:r>
            <a:r>
              <a:rPr dirty="0" sz="1100" spc="-15">
                <a:latin typeface="Calibri"/>
                <a:cs typeface="Calibri"/>
              </a:rPr>
              <a:t>ч</a:t>
            </a:r>
            <a:r>
              <a:rPr dirty="0" sz="1100">
                <a:latin typeface="Calibri"/>
                <a:cs typeface="Calibri"/>
              </a:rPr>
              <a:t>лано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има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гана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клуба</a:t>
            </a:r>
            <a:endParaRPr sz="1100">
              <a:latin typeface="Calibri"/>
              <a:cs typeface="Calibri"/>
            </a:endParaRPr>
          </a:p>
          <a:p>
            <a:pPr marL="83820" indent="-71120">
              <a:lnSpc>
                <a:spcPct val="100000"/>
              </a:lnSpc>
              <a:spcBef>
                <a:spcPts val="935"/>
              </a:spcBef>
              <a:buFont typeface="Calibri"/>
              <a:buAutoNum type="arabicPlain" startAt="8"/>
              <a:tabLst>
                <a:tab pos="84455" algn="l"/>
              </a:tabLst>
            </a:pPr>
            <a:r>
              <a:rPr dirty="0" sz="1100">
                <a:latin typeface="Calibri"/>
                <a:cs typeface="Calibri"/>
              </a:rPr>
              <a:t>.О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ган</a:t>
            </a:r>
            <a:r>
              <a:rPr dirty="0" sz="1100" spc="-15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зу</a:t>
            </a:r>
            <a:r>
              <a:rPr dirty="0" sz="1100" spc="-15">
                <a:latin typeface="Calibri"/>
                <a:cs typeface="Calibri"/>
              </a:rPr>
              <a:t>ј</a:t>
            </a:r>
            <a:r>
              <a:rPr dirty="0" sz="1100">
                <a:latin typeface="Calibri"/>
                <a:cs typeface="Calibri"/>
              </a:rPr>
              <a:t>емо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са</a:t>
            </a:r>
            <a:r>
              <a:rPr dirty="0" sz="1100" spc="-15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та</a:t>
            </a:r>
            <a:r>
              <a:rPr dirty="0" sz="1100" spc="-5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ак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са игра</a:t>
            </a:r>
            <a:r>
              <a:rPr dirty="0" sz="1100" spc="-20">
                <a:latin typeface="Calibri"/>
                <a:cs typeface="Calibri"/>
              </a:rPr>
              <a:t>ч</a:t>
            </a:r>
            <a:r>
              <a:rPr dirty="0" sz="1100">
                <a:latin typeface="Calibri"/>
                <a:cs typeface="Calibri"/>
              </a:rPr>
              <a:t>ицама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где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х 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 spc="-15">
                <a:latin typeface="Calibri"/>
                <a:cs typeface="Calibri"/>
              </a:rPr>
              <a:t>п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з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ава</a:t>
            </a:r>
            <a:r>
              <a:rPr dirty="0" sz="1100" spc="-20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на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</a:t>
            </a:r>
            <a:r>
              <a:rPr dirty="0" sz="1100" spc="-10">
                <a:latin typeface="Calibri"/>
                <a:cs typeface="Calibri"/>
              </a:rPr>
              <a:t>п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т</a:t>
            </a:r>
            <a:r>
              <a:rPr dirty="0" sz="1100" spc="-15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ко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н</a:t>
            </a:r>
            <a:r>
              <a:rPr dirty="0" sz="1100" spc="-5">
                <a:latin typeface="Calibri"/>
                <a:cs typeface="Calibri"/>
              </a:rPr>
              <a:t>а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мет</a:t>
            </a:r>
            <a:r>
              <a:rPr dirty="0" sz="1100" spc="20">
                <a:latin typeface="Calibri"/>
                <a:cs typeface="Calibri"/>
              </a:rPr>
              <a:t>а</a:t>
            </a:r>
            <a:r>
              <a:rPr dirty="0" sz="1100" spc="-10">
                <a:latin typeface="Calibri"/>
                <a:cs typeface="Calibri"/>
              </a:rPr>
              <a:t>њ</a:t>
            </a:r>
            <a:r>
              <a:rPr dirty="0" sz="1100">
                <a:latin typeface="Calibri"/>
                <a:cs typeface="Calibri"/>
              </a:rPr>
              <a:t>е.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  <a:spcBef>
                <a:spcPts val="790"/>
              </a:spcBef>
              <a:buFont typeface="Calibri"/>
              <a:buAutoNum type="arabicPlain" startAt="8"/>
              <a:tabLst>
                <a:tab pos="156210" algn="l"/>
              </a:tabLst>
            </a:pPr>
            <a:r>
              <a:rPr dirty="0" sz="1100">
                <a:latin typeface="Calibri"/>
                <a:cs typeface="Calibri"/>
              </a:rPr>
              <a:t>.О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га</a:t>
            </a:r>
            <a:r>
              <a:rPr dirty="0" sz="1100" spc="-15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з</a:t>
            </a:r>
            <a:r>
              <a:rPr dirty="0" sz="1100">
                <a:latin typeface="Calibri"/>
                <a:cs typeface="Calibri"/>
              </a:rPr>
              <a:t>ује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ста</a:t>
            </a:r>
            <a:r>
              <a:rPr dirty="0" sz="1100" spc="-5">
                <a:latin typeface="Calibri"/>
                <a:cs typeface="Calibri"/>
              </a:rPr>
              <a:t>н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к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са на</a:t>
            </a:r>
            <a:r>
              <a:rPr dirty="0" sz="1100" spc="-15">
                <a:latin typeface="Calibri"/>
                <a:cs typeface="Calibri"/>
              </a:rPr>
              <a:t>ш</a:t>
            </a:r>
            <a:r>
              <a:rPr dirty="0" sz="1100">
                <a:latin typeface="Calibri"/>
                <a:cs typeface="Calibri"/>
              </a:rPr>
              <a:t>им </a:t>
            </a:r>
            <a:r>
              <a:rPr dirty="0" sz="1100" spc="-10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импа</a:t>
            </a:r>
            <a:r>
              <a:rPr dirty="0" sz="1100" spc="-10">
                <a:latin typeface="Calibri"/>
                <a:cs typeface="Calibri"/>
              </a:rPr>
              <a:t>т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з</a:t>
            </a:r>
            <a:r>
              <a:rPr dirty="0" sz="1100">
                <a:latin typeface="Calibri"/>
                <a:cs typeface="Calibri"/>
              </a:rPr>
              <a:t>ери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а у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</a:t>
            </a:r>
            <a:r>
              <a:rPr dirty="0" sz="1100" spc="-15">
                <a:latin typeface="Calibri"/>
                <a:cs typeface="Calibri"/>
              </a:rPr>
              <a:t>п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з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амо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на </a:t>
            </a:r>
            <a:r>
              <a:rPr dirty="0" sz="1100" spc="-10">
                <a:latin typeface="Calibri"/>
                <a:cs typeface="Calibri"/>
              </a:rPr>
              <a:t>т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да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ј</a:t>
            </a:r>
            <a:r>
              <a:rPr dirty="0" sz="1100">
                <a:latin typeface="Calibri"/>
                <a:cs typeface="Calibri"/>
              </a:rPr>
              <a:t>е 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так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ица 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с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г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изи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>
                <a:latin typeface="Calibri"/>
                <a:cs typeface="Calibri"/>
              </a:rPr>
              <a:t>а.</a:t>
            </a:r>
            <a:endParaRPr sz="1100">
              <a:latin typeface="Calibri"/>
              <a:cs typeface="Calibri"/>
            </a:endParaRPr>
          </a:p>
          <a:p>
            <a:pPr marL="12700" marR="2228215">
              <a:lnSpc>
                <a:spcPts val="2260"/>
              </a:lnSpc>
              <a:spcBef>
                <a:spcPts val="215"/>
              </a:spcBef>
              <a:buFont typeface="Calibri"/>
              <a:buAutoNum type="arabicPlain" startAt="8"/>
              <a:tabLst>
                <a:tab pos="156210" algn="l"/>
              </a:tabLst>
            </a:pPr>
            <a:r>
              <a:rPr dirty="0" sz="1100">
                <a:latin typeface="Calibri"/>
                <a:cs typeface="Calibri"/>
              </a:rPr>
              <a:t>.Об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ве</a:t>
            </a:r>
            <a:r>
              <a:rPr dirty="0" sz="1100" spc="-15">
                <a:latin typeface="Calibri"/>
                <a:cs typeface="Calibri"/>
              </a:rPr>
              <a:t>ш</a:t>
            </a:r>
            <a:r>
              <a:rPr dirty="0" sz="1100">
                <a:latin typeface="Calibri"/>
                <a:cs typeface="Calibri"/>
              </a:rPr>
              <a:t>тамо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к</a:t>
            </a:r>
            <a:r>
              <a:rPr dirty="0" sz="1100" spc="-10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лне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л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ка</a:t>
            </a:r>
            <a:r>
              <a:rPr dirty="0" sz="1100" spc="-15">
                <a:latin typeface="Calibri"/>
                <a:cs typeface="Calibri"/>
              </a:rPr>
              <a:t>л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ут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кми</a:t>
            </a:r>
            <a:r>
              <a:rPr dirty="0" sz="1100" spc="-10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с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г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риз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ка.</a:t>
            </a:r>
            <a:r>
              <a:rPr dirty="0" sz="1100">
                <a:latin typeface="Calibri"/>
                <a:cs typeface="Calibri"/>
              </a:rPr>
              <a:t> 12.</a:t>
            </a:r>
            <a:r>
              <a:rPr dirty="0" sz="1100" spc="-1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глашава</a:t>
            </a:r>
            <a:r>
              <a:rPr dirty="0" sz="1100" spc="-20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 </a:t>
            </a:r>
            <a:r>
              <a:rPr dirty="0" sz="1100" spc="-10">
                <a:latin typeface="Calibri"/>
                <a:cs typeface="Calibri"/>
              </a:rPr>
              <a:t>ш</a:t>
            </a:r>
            <a:r>
              <a:rPr dirty="0" sz="1100">
                <a:latin typeface="Calibri"/>
                <a:cs typeface="Calibri"/>
              </a:rPr>
              <a:t>та</a:t>
            </a:r>
            <a:r>
              <a:rPr dirty="0" sz="1100" spc="-20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паним ме</a:t>
            </a:r>
            <a:r>
              <a:rPr dirty="0" sz="1100" spc="-20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ијима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  <a:buFont typeface="Calibri"/>
              <a:buAutoNum type="arabicPlain" startAt="13"/>
              <a:tabLst>
                <a:tab pos="156210" algn="l"/>
              </a:tabLst>
            </a:pPr>
            <a:r>
              <a:rPr dirty="0" sz="1100">
                <a:latin typeface="Calibri"/>
                <a:cs typeface="Calibri"/>
              </a:rPr>
              <a:t>.</a:t>
            </a:r>
            <a:r>
              <a:rPr dirty="0" sz="1100" spc="-10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улаз</a:t>
            </a:r>
            <a:r>
              <a:rPr dirty="0" sz="1100" spc="-15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ицама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п</a:t>
            </a:r>
            <a:r>
              <a:rPr dirty="0" sz="1100" spc="-10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зив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мо </a:t>
            </a:r>
            <a:r>
              <a:rPr dirty="0" sz="1100" spc="-10">
                <a:latin typeface="Calibri"/>
                <a:cs typeface="Calibri"/>
              </a:rPr>
              <a:t>п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с</a:t>
            </a:r>
            <a:r>
              <a:rPr dirty="0" sz="1100" spc="-10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т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0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е на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</a:t>
            </a:r>
            <a:r>
              <a:rPr dirty="0" sz="1100" spc="-10">
                <a:latin typeface="Calibri"/>
                <a:cs typeface="Calibri"/>
              </a:rPr>
              <a:t>п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т</a:t>
            </a:r>
            <a:r>
              <a:rPr dirty="0" sz="1100" spc="-15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ко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фер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н</a:t>
            </a:r>
            <a:r>
              <a:rPr dirty="0" sz="1100" spc="-5">
                <a:latin typeface="Calibri"/>
                <a:cs typeface="Calibri"/>
              </a:rPr>
              <a:t>а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иј</a:t>
            </a:r>
            <a:r>
              <a:rPr dirty="0" sz="1100" spc="-10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ње</a:t>
            </a:r>
            <a:endParaRPr sz="1100">
              <a:latin typeface="Calibri"/>
              <a:cs typeface="Calibri"/>
            </a:endParaRPr>
          </a:p>
          <a:p>
            <a:pPr marL="155575" indent="-142875">
              <a:lnSpc>
                <a:spcPct val="100000"/>
              </a:lnSpc>
              <a:spcBef>
                <a:spcPts val="925"/>
              </a:spcBef>
              <a:buFont typeface="Calibri"/>
              <a:buAutoNum type="arabicPlain" startAt="13"/>
              <a:tabLst>
                <a:tab pos="156210" algn="l"/>
              </a:tabLst>
            </a:pPr>
            <a:r>
              <a:rPr dirty="0" sz="1100">
                <a:latin typeface="Calibri"/>
                <a:cs typeface="Calibri"/>
              </a:rPr>
              <a:t>.</a:t>
            </a:r>
            <a:r>
              <a:rPr dirty="0" sz="1100" spc="-10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ан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пре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иг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ав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ња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так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ица д</a:t>
            </a:r>
            <a:r>
              <a:rPr dirty="0" sz="1100" spc="-10">
                <a:latin typeface="Calibri"/>
                <a:cs typeface="Calibri"/>
              </a:rPr>
              <a:t>р</a:t>
            </a:r>
            <a:r>
              <a:rPr dirty="0" sz="1100" spc="-5">
                <a:latin typeface="Calibri"/>
                <a:cs typeface="Calibri"/>
              </a:rPr>
              <a:t>ж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з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јед</a:t>
            </a:r>
            <a:r>
              <a:rPr dirty="0" sz="1100" spc="-5">
                <a:latin typeface="Calibri"/>
                <a:cs typeface="Calibri"/>
              </a:rPr>
              <a:t>н</a:t>
            </a:r>
            <a:r>
              <a:rPr dirty="0" sz="1100" spc="-10">
                <a:latin typeface="Calibri"/>
                <a:cs typeface="Calibri"/>
              </a:rPr>
              <a:t>и</a:t>
            </a:r>
            <a:r>
              <a:rPr dirty="0" sz="1100">
                <a:latin typeface="Calibri"/>
                <a:cs typeface="Calibri"/>
              </a:rPr>
              <a:t>чки </a:t>
            </a:r>
            <a:r>
              <a:rPr dirty="0" sz="1100" spc="-10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аста</a:t>
            </a:r>
            <a:r>
              <a:rPr dirty="0" sz="1100" spc="-5">
                <a:latin typeface="Calibri"/>
                <a:cs typeface="Calibri"/>
              </a:rPr>
              <a:t>н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к </a:t>
            </a:r>
            <a:r>
              <a:rPr dirty="0" sz="1100" spc="-10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а с</a:t>
            </a:r>
            <a:r>
              <a:rPr dirty="0" sz="1100" spc="-10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им и</a:t>
            </a:r>
            <a:r>
              <a:rPr dirty="0" sz="1100" spc="-15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с</a:t>
            </a:r>
            <a:r>
              <a:rPr dirty="0" sz="1100" spc="-10">
                <a:latin typeface="Calibri"/>
                <a:cs typeface="Calibri"/>
              </a:rPr>
              <a:t>т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т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ција</a:t>
            </a:r>
            <a:r>
              <a:rPr dirty="0" sz="1100" spc="-20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а</a:t>
            </a:r>
            <a:endParaRPr sz="1100">
              <a:latin typeface="Calibri"/>
              <a:cs typeface="Calibri"/>
            </a:endParaRPr>
          </a:p>
          <a:p>
            <a:pPr marL="12700" marR="121285">
              <a:lnSpc>
                <a:spcPct val="170000"/>
              </a:lnSpc>
              <a:spcBef>
                <a:spcPts val="10"/>
              </a:spcBef>
              <a:buFont typeface="Calibri"/>
              <a:buAutoNum type="arabicPlain" startAt="13"/>
              <a:tabLst>
                <a:tab pos="156210" algn="l"/>
              </a:tabLst>
            </a:pPr>
            <a:r>
              <a:rPr dirty="0" sz="1100">
                <a:latin typeface="Calibri"/>
                <a:cs typeface="Calibri"/>
              </a:rPr>
              <a:t>.С</a:t>
            </a:r>
            <a:r>
              <a:rPr dirty="0" sz="1100" spc="-20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5">
                <a:latin typeface="Calibri"/>
                <a:cs typeface="Calibri"/>
              </a:rPr>
              <a:t>ј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</a:t>
            </a:r>
            <a:r>
              <a:rPr dirty="0" sz="1100" spc="-15">
                <a:latin typeface="Calibri"/>
                <a:cs typeface="Calibri"/>
              </a:rPr>
              <a:t>ч</a:t>
            </a:r>
            <a:r>
              <a:rPr dirty="0" sz="1100">
                <a:latin typeface="Calibri"/>
                <a:cs typeface="Calibri"/>
              </a:rPr>
              <a:t>ес</a:t>
            </a:r>
            <a:r>
              <a:rPr dirty="0" sz="1100" spc="-5">
                <a:latin typeface="Calibri"/>
                <a:cs typeface="Calibri"/>
              </a:rPr>
              <a:t>т</a:t>
            </a:r>
            <a:r>
              <a:rPr dirty="0" sz="1100">
                <a:latin typeface="Calibri"/>
                <a:cs typeface="Calibri"/>
              </a:rPr>
              <a:t>ву</a:t>
            </a:r>
            <a:r>
              <a:rPr dirty="0" sz="1100" spc="-10">
                <a:latin typeface="Calibri"/>
                <a:cs typeface="Calibri"/>
              </a:rPr>
              <a:t>ј</a:t>
            </a:r>
            <a:r>
              <a:rPr dirty="0" sz="1100">
                <a:latin typeface="Calibri"/>
                <a:cs typeface="Calibri"/>
              </a:rPr>
              <a:t>у у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20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ганиз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цији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дуж</a:t>
            </a:r>
            <a:r>
              <a:rPr dirty="0" sz="1100" spc="-5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су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да 3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сата п</a:t>
            </a:r>
            <a:r>
              <a:rPr dirty="0" sz="1100" spc="-1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иг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ав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ња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ут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>
                <a:latin typeface="Calibri"/>
                <a:cs typeface="Calibri"/>
              </a:rPr>
              <a:t>мице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бу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у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ха</a:t>
            </a:r>
            <a:r>
              <a:rPr dirty="0" sz="1100" spc="-15">
                <a:latin typeface="Calibri"/>
                <a:cs typeface="Calibri"/>
              </a:rPr>
              <a:t>л</a:t>
            </a:r>
            <a:r>
              <a:rPr dirty="0" sz="1100">
                <a:latin typeface="Calibri"/>
                <a:cs typeface="Calibri"/>
              </a:rPr>
              <a:t>и.</a:t>
            </a:r>
            <a:r>
              <a:rPr dirty="0" sz="1100">
                <a:latin typeface="Calibri"/>
                <a:cs typeface="Calibri"/>
              </a:rPr>
              <a:t> 16.О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свим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>
                <a:latin typeface="Calibri"/>
                <a:cs typeface="Calibri"/>
              </a:rPr>
              <a:t>тив</a:t>
            </a:r>
            <a:r>
              <a:rPr dirty="0" sz="1100" spc="-15">
                <a:latin typeface="Calibri"/>
                <a:cs typeface="Calibri"/>
              </a:rPr>
              <a:t>н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5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тима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је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пре</a:t>
            </a:r>
            <a:r>
              <a:rPr dirty="0" sz="1100" spc="-10">
                <a:latin typeface="Calibri"/>
                <a:cs typeface="Calibri"/>
              </a:rPr>
              <a:t>у</a:t>
            </a:r>
            <a:r>
              <a:rPr dirty="0" sz="1100">
                <a:latin typeface="Calibri"/>
                <a:cs typeface="Calibri"/>
              </a:rPr>
              <a:t>зима</a:t>
            </a:r>
            <a:r>
              <a:rPr dirty="0" sz="1100" spc="-20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бав</a:t>
            </a:r>
            <a:r>
              <a:rPr dirty="0" sz="1100" spc="-15">
                <a:latin typeface="Calibri"/>
                <a:cs typeface="Calibri"/>
              </a:rPr>
              <a:t>е</a:t>
            </a:r>
            <a:r>
              <a:rPr dirty="0" sz="1100">
                <a:latin typeface="Calibri"/>
                <a:cs typeface="Calibri"/>
              </a:rPr>
              <a:t>шт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ва</a:t>
            </a:r>
            <a:r>
              <a:rPr dirty="0" sz="1100" spc="-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на</a:t>
            </a:r>
            <a:r>
              <a:rPr dirty="0" sz="1100" spc="-10">
                <a:latin typeface="Calibri"/>
                <a:cs typeface="Calibri"/>
              </a:rPr>
              <a:t>д</a:t>
            </a:r>
            <a:r>
              <a:rPr dirty="0" sz="1100" spc="-15">
                <a:latin typeface="Calibri"/>
                <a:cs typeface="Calibri"/>
              </a:rPr>
              <a:t>л</a:t>
            </a:r>
            <a:r>
              <a:rPr dirty="0" sz="1100">
                <a:latin typeface="Calibri"/>
                <a:cs typeface="Calibri"/>
              </a:rPr>
              <a:t>еж</a:t>
            </a:r>
            <a:r>
              <a:rPr dirty="0" sz="1100" spc="-10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инс</a:t>
            </a:r>
            <a:r>
              <a:rPr dirty="0" sz="1100" spc="-10">
                <a:latin typeface="Calibri"/>
                <a:cs typeface="Calibri"/>
              </a:rPr>
              <a:t>т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5">
                <a:latin typeface="Calibri"/>
                <a:cs typeface="Calibri"/>
              </a:rPr>
              <a:t>т</a:t>
            </a:r>
            <a:r>
              <a:rPr dirty="0" sz="1100">
                <a:latin typeface="Calibri"/>
                <a:cs typeface="Calibri"/>
              </a:rPr>
              <a:t>у</a:t>
            </a:r>
            <a:r>
              <a:rPr dirty="0" sz="1100" spc="-10">
                <a:latin typeface="Calibri"/>
                <a:cs typeface="Calibri"/>
              </a:rPr>
              <a:t>ц</a:t>
            </a:r>
            <a:r>
              <a:rPr dirty="0" sz="1100">
                <a:latin typeface="Calibri"/>
                <a:cs typeface="Calibri"/>
              </a:rPr>
              <a:t>ије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КСС</a:t>
            </a:r>
            <a:endParaRPr sz="1100">
              <a:latin typeface="Calibri"/>
              <a:cs typeface="Calibri"/>
            </a:endParaRPr>
          </a:p>
          <a:p>
            <a:pPr marL="12700" marR="53975">
              <a:lnSpc>
                <a:spcPct val="109100"/>
              </a:lnSpc>
              <a:spcBef>
                <a:spcPts val="815"/>
              </a:spcBef>
            </a:pPr>
            <a:r>
              <a:rPr dirty="0" sz="1100">
                <a:latin typeface="Calibri"/>
                <a:cs typeface="Calibri"/>
              </a:rPr>
              <a:t>17.К</a:t>
            </a:r>
            <a:r>
              <a:rPr dirty="0" sz="1100" spc="-15">
                <a:latin typeface="Calibri"/>
                <a:cs typeface="Calibri"/>
              </a:rPr>
              <a:t>л</a:t>
            </a:r>
            <a:r>
              <a:rPr dirty="0" sz="1100">
                <a:latin typeface="Calibri"/>
                <a:cs typeface="Calibri"/>
              </a:rPr>
              <a:t>уб а</a:t>
            </a:r>
            <a:r>
              <a:rPr dirty="0" sz="1100" spc="-15">
                <a:latin typeface="Calibri"/>
                <a:cs typeface="Calibri"/>
              </a:rPr>
              <a:t>н</a:t>
            </a:r>
            <a:r>
              <a:rPr dirty="0" sz="1100">
                <a:latin typeface="Calibri"/>
                <a:cs typeface="Calibri"/>
              </a:rPr>
              <a:t>га</a:t>
            </a:r>
            <a:r>
              <a:rPr dirty="0" sz="1100" spc="-5">
                <a:latin typeface="Calibri"/>
                <a:cs typeface="Calibri"/>
              </a:rPr>
              <a:t>ж</a:t>
            </a:r>
            <a:r>
              <a:rPr dirty="0" sz="1100">
                <a:latin typeface="Calibri"/>
                <a:cs typeface="Calibri"/>
              </a:rPr>
              <a:t>у</a:t>
            </a:r>
            <a:r>
              <a:rPr dirty="0" sz="1100" spc="-15">
                <a:latin typeface="Calibri"/>
                <a:cs typeface="Calibri"/>
              </a:rPr>
              <a:t>ј</a:t>
            </a:r>
            <a:r>
              <a:rPr dirty="0" sz="1100">
                <a:latin typeface="Calibri"/>
                <a:cs typeface="Calibri"/>
              </a:rPr>
              <a:t>е за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ту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св</a:t>
            </a:r>
            <a:r>
              <a:rPr dirty="0" sz="1100" spc="-20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ху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н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вина</a:t>
            </a:r>
            <a:r>
              <a:rPr dirty="0" sz="1100" spc="-10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ји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ће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 са</a:t>
            </a:r>
            <a:r>
              <a:rPr dirty="0" sz="1100" spc="-20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5">
                <a:latin typeface="Calibri"/>
                <a:cs typeface="Calibri"/>
              </a:rPr>
              <a:t>д</a:t>
            </a:r>
            <a:r>
              <a:rPr dirty="0" sz="1100">
                <a:latin typeface="Calibri"/>
                <a:cs typeface="Calibri"/>
              </a:rPr>
              <a:t>њи са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к</a:t>
            </a:r>
            <a:r>
              <a:rPr dirty="0" sz="1100" spc="-15">
                <a:latin typeface="Calibri"/>
                <a:cs typeface="Calibri"/>
              </a:rPr>
              <a:t>л</a:t>
            </a:r>
            <a:r>
              <a:rPr dirty="0" sz="1100">
                <a:latin typeface="Calibri"/>
                <a:cs typeface="Calibri"/>
              </a:rPr>
              <a:t>у</a:t>
            </a:r>
            <a:r>
              <a:rPr dirty="0" sz="1100" spc="-15">
                <a:latin typeface="Calibri"/>
                <a:cs typeface="Calibri"/>
              </a:rPr>
              <a:t>б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м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 с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им </a:t>
            </a:r>
            <a:r>
              <a:rPr dirty="0" sz="1100" spc="-15">
                <a:latin typeface="Calibri"/>
                <a:cs typeface="Calibri"/>
              </a:rPr>
              <a:t>м</a:t>
            </a:r>
            <a:r>
              <a:rPr dirty="0" sz="1100">
                <a:latin typeface="Calibri"/>
                <a:cs typeface="Calibri"/>
              </a:rPr>
              <a:t>едијима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у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к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иру</a:t>
            </a:r>
            <a:r>
              <a:rPr dirty="0" sz="1100">
                <a:latin typeface="Calibri"/>
                <a:cs typeface="Calibri"/>
              </a:rPr>
              <a:t> про</a:t>
            </a:r>
            <a:r>
              <a:rPr dirty="0" sz="1100" spc="-15">
                <a:latin typeface="Calibri"/>
                <a:cs typeface="Calibri"/>
              </a:rPr>
              <a:t>с</a:t>
            </a:r>
            <a:r>
              <a:rPr dirty="0" sz="1100">
                <a:latin typeface="Calibri"/>
                <a:cs typeface="Calibri"/>
              </a:rPr>
              <a:t>т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а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ји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имамо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п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15">
                <a:latin typeface="Calibri"/>
                <a:cs typeface="Calibri"/>
              </a:rPr>
              <a:t>з</a:t>
            </a:r>
            <a:r>
              <a:rPr dirty="0" sz="1100">
                <a:latin typeface="Calibri"/>
                <a:cs typeface="Calibri"/>
              </a:rPr>
              <a:t>ива</a:t>
            </a:r>
            <a:r>
              <a:rPr dirty="0" sz="1100" spc="-10">
                <a:latin typeface="Calibri"/>
                <a:cs typeface="Calibri"/>
              </a:rPr>
              <a:t>т</a:t>
            </a:r>
            <a:r>
              <a:rPr dirty="0" sz="1100">
                <a:latin typeface="Calibri"/>
                <a:cs typeface="Calibri"/>
              </a:rPr>
              <a:t>е 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апе</a:t>
            </a:r>
            <a:r>
              <a:rPr dirty="0" sz="1100" spc="-15">
                <a:latin typeface="Calibri"/>
                <a:cs typeface="Calibri"/>
              </a:rPr>
              <a:t>л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в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>
                <a:latin typeface="Calibri"/>
                <a:cs typeface="Calibri"/>
              </a:rPr>
              <a:t>ти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на </a:t>
            </a:r>
            <a:r>
              <a:rPr dirty="0" sz="1100" spc="-5">
                <a:latin typeface="Calibri"/>
                <a:cs typeface="Calibri"/>
              </a:rPr>
              <a:t>ф</a:t>
            </a:r>
            <a:r>
              <a:rPr dirty="0" sz="1100">
                <a:latin typeface="Calibri"/>
                <a:cs typeface="Calibri"/>
              </a:rPr>
              <a:t>ер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и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с</a:t>
            </a:r>
            <a:r>
              <a:rPr dirty="0" sz="1100" spc="-10">
                <a:latin typeface="Calibri"/>
                <a:cs typeface="Calibri"/>
              </a:rPr>
              <a:t>п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 spc="-5">
                <a:latin typeface="Calibri"/>
                <a:cs typeface="Calibri"/>
              </a:rPr>
              <a:t>р</a:t>
            </a:r>
            <a:r>
              <a:rPr dirty="0" sz="1100">
                <a:latin typeface="Calibri"/>
                <a:cs typeface="Calibri"/>
              </a:rPr>
              <a:t>т</a:t>
            </a:r>
            <a:r>
              <a:rPr dirty="0" sz="1100" spc="-15">
                <a:latin typeface="Calibri"/>
                <a:cs typeface="Calibri"/>
              </a:rPr>
              <a:t>с</a:t>
            </a:r>
            <a:r>
              <a:rPr dirty="0" sz="1100" spc="-10">
                <a:latin typeface="Calibri"/>
                <a:cs typeface="Calibri"/>
              </a:rPr>
              <a:t>к</a:t>
            </a:r>
            <a:r>
              <a:rPr dirty="0" sz="110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нав</a:t>
            </a:r>
            <a:r>
              <a:rPr dirty="0" sz="1100" spc="-15">
                <a:latin typeface="Calibri"/>
                <a:cs typeface="Calibri"/>
              </a:rPr>
              <a:t>в</a:t>
            </a:r>
            <a:r>
              <a:rPr dirty="0" sz="1100">
                <a:latin typeface="Calibri"/>
                <a:cs typeface="Calibri"/>
              </a:rPr>
              <a:t>ија</a:t>
            </a:r>
            <a:r>
              <a:rPr dirty="0" sz="1100" spc="-10">
                <a:latin typeface="Calibri"/>
                <a:cs typeface="Calibri"/>
              </a:rPr>
              <a:t>њ</a:t>
            </a:r>
            <a:r>
              <a:rPr dirty="0" sz="1100">
                <a:latin typeface="Calibri"/>
                <a:cs typeface="Calibri"/>
              </a:rPr>
              <a:t>е.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3609340">
              <a:lnSpc>
                <a:spcPct val="100000"/>
              </a:lnSpc>
              <a:spcBef>
                <a:spcPts val="650"/>
              </a:spcBef>
            </a:pPr>
            <a:r>
              <a:rPr dirty="0" sz="1100">
                <a:latin typeface="Calibri"/>
                <a:cs typeface="Calibri"/>
              </a:rPr>
              <a:t>К</a:t>
            </a:r>
            <a:r>
              <a:rPr dirty="0" sz="1100" spc="-10">
                <a:latin typeface="Calibri"/>
                <a:cs typeface="Calibri"/>
              </a:rPr>
              <a:t>о</a:t>
            </a:r>
            <a:r>
              <a:rPr dirty="0" sz="1100" spc="5">
                <a:latin typeface="Calibri"/>
                <a:cs typeface="Calibri"/>
              </a:rPr>
              <a:t>оо</a:t>
            </a:r>
            <a:r>
              <a:rPr dirty="0" sz="1100" spc="-5">
                <a:latin typeface="Calibri"/>
                <a:cs typeface="Calibri"/>
              </a:rPr>
              <a:t>рд</a:t>
            </a:r>
            <a:r>
              <a:rPr dirty="0" sz="1100">
                <a:latin typeface="Calibri"/>
                <a:cs typeface="Calibri"/>
              </a:rPr>
              <a:t>ин</a:t>
            </a:r>
            <a:r>
              <a:rPr dirty="0" sz="1100" spc="-15">
                <a:latin typeface="Calibri"/>
                <a:cs typeface="Calibri"/>
              </a:rPr>
              <a:t>а</a:t>
            </a:r>
            <a:r>
              <a:rPr dirty="0" sz="1100" spc="-10">
                <a:latin typeface="Calibri"/>
                <a:cs typeface="Calibri"/>
              </a:rPr>
              <a:t>т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р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за </a:t>
            </a:r>
            <a:r>
              <a:rPr dirty="0" sz="1100" spc="-15">
                <a:latin typeface="Calibri"/>
                <a:cs typeface="Calibri"/>
              </a:rPr>
              <a:t>б</a:t>
            </a:r>
            <a:r>
              <a:rPr dirty="0" sz="1100">
                <a:latin typeface="Calibri"/>
                <a:cs typeface="Calibri"/>
              </a:rPr>
              <a:t>ез</a:t>
            </a:r>
            <a:r>
              <a:rPr dirty="0" sz="1100" spc="-10">
                <a:latin typeface="Calibri"/>
                <a:cs typeface="Calibri"/>
              </a:rPr>
              <a:t>б</a:t>
            </a:r>
            <a:r>
              <a:rPr dirty="0" sz="1100">
                <a:latin typeface="Calibri"/>
                <a:cs typeface="Calibri"/>
              </a:rPr>
              <a:t>ед</a:t>
            </a:r>
            <a:r>
              <a:rPr dirty="0" sz="1100" spc="-5">
                <a:latin typeface="Calibri"/>
                <a:cs typeface="Calibri"/>
              </a:rPr>
              <a:t>н</a:t>
            </a:r>
            <a:r>
              <a:rPr dirty="0" sz="1100" spc="5">
                <a:latin typeface="Calibri"/>
                <a:cs typeface="Calibri"/>
              </a:rPr>
              <a:t>о</a:t>
            </a:r>
            <a:r>
              <a:rPr dirty="0" sz="1100">
                <a:latin typeface="Calibri"/>
                <a:cs typeface="Calibri"/>
              </a:rPr>
              <a:t>ст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к</a:t>
            </a:r>
            <a:r>
              <a:rPr dirty="0" sz="1100" spc="-15">
                <a:latin typeface="Calibri"/>
                <a:cs typeface="Calibri"/>
              </a:rPr>
              <a:t>л</a:t>
            </a:r>
            <a:r>
              <a:rPr dirty="0" sz="1100">
                <a:latin typeface="Calibri"/>
                <a:cs typeface="Calibri"/>
              </a:rPr>
              <a:t>уба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6689" y="8373225"/>
            <a:ext cx="1253490" cy="0"/>
          </a:xfrm>
          <a:custGeom>
            <a:avLst/>
            <a:gdLst/>
            <a:ahLst/>
            <a:cxnLst/>
            <a:rect l="l" t="t" r="r" b="b"/>
            <a:pathLst>
              <a:path w="1253489" h="0">
                <a:moveTo>
                  <a:pt x="0" y="0"/>
                </a:moveTo>
                <a:lnTo>
                  <a:pt x="1252898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KSS-4</dc:creator>
  <dcterms:created xsi:type="dcterms:W3CDTF">2021-05-27T13:44:28Z</dcterms:created>
  <dcterms:modified xsi:type="dcterms:W3CDTF">2021-05-27T13:44:28Z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2021-05-19T00:00:00Z</vt:filetime>
  </property>
  <property fmtid="{D5CDD505-2E9C-101B-9397-08002B2CF9AE}" pid="3" name="LastSaved">
    <vt:filetime>2021-05-27T00:00:00Z</vt:filetime>
  </property>
</Properties>
</file>