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855841"/>
            <a:ext cx="127254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шки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2966" y="855841"/>
            <a:ext cx="25717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из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9855" y="855841"/>
            <a:ext cx="158496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52245" algn="l"/>
              </a:tabLst>
            </a:pP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1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	</a:t>
            </a:r>
            <a:r>
              <a:rPr dirty="0" sz="1100">
                <a:latin typeface="Tahoma"/>
                <a:cs typeface="Tahoma"/>
              </a:rPr>
              <a:t>_,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244461"/>
            <a:ext cx="2552700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5500"/>
              </a:lnSpc>
            </a:pP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г з</a:t>
            </a:r>
            <a:r>
              <a:rPr dirty="0" sz="1100" spc="-5">
                <a:latin typeface="Tahoma"/>
                <a:cs typeface="Tahoma"/>
              </a:rPr>
              <a:t>ас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па </a:t>
            </a:r>
            <a:r>
              <a:rPr dirty="0" sz="1100" u="sng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 и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100">
                <a:latin typeface="Tahoma"/>
                <a:cs typeface="Tahoma"/>
              </a:rPr>
              <a:t>Игр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 </a:t>
            </a:r>
            <a:r>
              <a:rPr dirty="0" sz="1100" spc="-15">
                <a:latin typeface="Tahoma"/>
                <a:cs typeface="Tahoma"/>
              </a:rPr>
              <a:t>/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Игр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ч/Тр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1702" y="1631557"/>
            <a:ext cx="25717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из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1428" y="1631557"/>
            <a:ext cx="495934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бг</a:t>
            </a:r>
            <a:r>
              <a:rPr dirty="0" sz="1100" spc="-5">
                <a:latin typeface="Tahoma"/>
                <a:cs typeface="Tahoma"/>
              </a:rPr>
              <a:t>_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2213725"/>
            <a:ext cx="3942079" cy="9251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кључ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3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200" b="1">
                <a:latin typeface="Tahoma"/>
                <a:cs typeface="Tahoma"/>
              </a:rPr>
              <a:t>С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З У М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400">
              <a:latin typeface="Times New Roman"/>
              <a:cs typeface="Times New Roman"/>
            </a:endParaRPr>
          </a:p>
          <a:p>
            <a:pPr algn="r" marR="35814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3319006"/>
            <a:ext cx="2984500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транке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су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2928620" algn="l"/>
              </a:tabLst>
            </a:pPr>
            <a:r>
              <a:rPr dirty="0" sz="1100">
                <a:latin typeface="Tahoma"/>
                <a:cs typeface="Tahoma"/>
              </a:rPr>
              <a:t>упис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број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5327" y="3319006"/>
            <a:ext cx="140462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кључ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99909" y="3319006"/>
            <a:ext cx="6794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3824974"/>
            <a:ext cx="6675755" cy="5057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>
              <a:lnSpc>
                <a:spcPct val="100899"/>
              </a:lnSpc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транке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учења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пор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ума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луб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испу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ио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фин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нсиј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ке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зе</a:t>
            </a:r>
            <a:r>
              <a:rPr dirty="0" sz="1100">
                <a:latin typeface="Tahoma"/>
                <a:cs typeface="Tahoma"/>
              </a:rPr>
              <a:t> 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Игр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/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угов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веде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носу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2.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9525">
              <a:lnSpc>
                <a:spcPct val="100499"/>
              </a:lnSpc>
              <a:tabLst>
                <a:tab pos="2216785" algn="l"/>
              </a:tabLst>
            </a:pPr>
            <a:r>
              <a:rPr dirty="0" sz="1100">
                <a:latin typeface="Tahoma"/>
                <a:cs typeface="Tahoma"/>
              </a:rPr>
              <a:t>Игр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/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рен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лих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потра</a:t>
            </a:r>
            <a:r>
              <a:rPr dirty="0" sz="1100" spc="-20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тав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2.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оразума</a:t>
            </a:r>
            <a:r>
              <a:rPr dirty="0" sz="1100">
                <a:latin typeface="Tahoma"/>
                <a:cs typeface="Tahoma"/>
              </a:rPr>
              <a:t> најка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није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луб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зује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му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ности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де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потра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лучају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испуни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оку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на,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1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/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кид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овора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тим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СС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зује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ки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рот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вити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р</a:t>
            </a:r>
            <a:r>
              <a:rPr dirty="0" sz="1100" spc="-5">
                <a:latin typeface="Tahoma"/>
                <a:cs typeface="Tahoma"/>
              </a:rPr>
              <a:t>ас</a:t>
            </a:r>
            <a:r>
              <a:rPr dirty="0" sz="1100">
                <a:latin typeface="Tahoma"/>
                <a:cs typeface="Tahoma"/>
              </a:rPr>
              <a:t>ки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3.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ротека 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ока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ног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ну 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.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тав  </a:t>
            </a:r>
            <a:r>
              <a:rPr dirty="0" sz="1100">
                <a:latin typeface="Tahoma"/>
                <a:cs typeface="Tahoma"/>
              </a:rPr>
              <a:t>1.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 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ума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ип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угов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Игр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5">
                <a:latin typeface="Tahoma"/>
                <a:cs typeface="Tahoma"/>
              </a:rPr>
              <a:t>/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 ра</a:t>
            </a:r>
            <a:r>
              <a:rPr dirty="0" sz="1100" spc="-10">
                <a:latin typeface="Tahoma"/>
                <a:cs typeface="Tahoma"/>
              </a:rPr>
              <a:t>ск</a:t>
            </a:r>
            <a:r>
              <a:rPr dirty="0" sz="1100">
                <a:latin typeface="Tahoma"/>
                <a:cs typeface="Tahoma"/>
              </a:rPr>
              <a:t>ид уго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ора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бог 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шњ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 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уњ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4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10795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транке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зу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ораз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кљ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ним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оји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њи</a:t>
            </a:r>
            <a:r>
              <a:rPr dirty="0" sz="1100" spc="-10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ове</a:t>
            </a:r>
            <a:r>
              <a:rPr dirty="0" sz="1100">
                <a:latin typeface="Tahoma"/>
                <a:cs typeface="Tahoma"/>
              </a:rPr>
              <a:t> потпи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15">
                <a:latin typeface="Tahoma"/>
                <a:cs typeface="Tahoma"/>
              </a:rPr>
              <a:t>5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транке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рочита</a:t>
            </a:r>
            <a:r>
              <a:rPr dirty="0" sz="1100" spc="-5">
                <a:latin typeface="Tahoma"/>
                <a:cs typeface="Tahoma"/>
              </a:rPr>
              <a:t>ле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меле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тања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га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потпи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ују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2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ид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нтична</a:t>
            </a:r>
            <a:r>
              <a:rPr dirty="0" sz="1100">
                <a:latin typeface="Tahoma"/>
                <a:cs typeface="Tahoma"/>
              </a:rPr>
              <a:t> прим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рк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јих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жа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, 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 пр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мер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гр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ч/Т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 и ја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tabLst>
                <a:tab pos="1585595" algn="l"/>
              </a:tabLst>
            </a:pP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u="sng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9389987"/>
            <a:ext cx="146304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каш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1189" y="9389987"/>
            <a:ext cx="92011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/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рен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9728315"/>
            <a:ext cx="315341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63240" algn="l"/>
              </a:tabLst>
            </a:pPr>
            <a:r>
              <a:rPr dirty="0" sz="1100" u="sng">
                <a:latin typeface="Tahoma"/>
                <a:cs typeface="Tahoma"/>
              </a:rPr>
              <a:t> 	</a:t>
            </a:r>
            <a:r>
              <a:rPr dirty="0" sz="1100">
                <a:latin typeface="Tahoma"/>
                <a:cs typeface="Tahoma"/>
              </a:rPr>
              <a:t>_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30421" y="9728315"/>
            <a:ext cx="296164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48305" algn="l"/>
              </a:tabLst>
            </a:pPr>
            <a:r>
              <a:rPr dirty="0" sz="1100" u="sng">
                <a:latin typeface="Tahoma"/>
                <a:cs typeface="Tahoma"/>
              </a:rPr>
              <a:t> 	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Vlado</dc:creator>
  <dcterms:created xsi:type="dcterms:W3CDTF">2021-05-27T13:44:45Z</dcterms:created>
  <dcterms:modified xsi:type="dcterms:W3CDTF">2021-05-27T13:44:45Z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2021-05-26T00:00:00Z</vt:filetime>
  </property>
  <property fmtid="{D5CDD505-2E9C-101B-9397-08002B2CF9AE}" pid="3" name="LastSaved">
    <vt:filetime>2021-05-27T00:00:00Z</vt:filetime>
  </property>
</Properties>
</file>