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2" r:id="rId5"/>
    <p:sldId id="267" r:id="rId6"/>
    <p:sldId id="271" r:id="rId7"/>
    <p:sldId id="270" r:id="rId8"/>
    <p:sldId id="268" r:id="rId9"/>
    <p:sldId id="272" r:id="rId10"/>
    <p:sldId id="275" r:id="rId11"/>
    <p:sldId id="273" r:id="rId12"/>
    <p:sldId id="277" r:id="rId13"/>
    <p:sldId id="278" r:id="rId14"/>
    <p:sldId id="279" r:id="rId15"/>
    <p:sldId id="280" r:id="rId16"/>
    <p:sldId id="283" r:id="rId17"/>
    <p:sldId id="284" r:id="rId18"/>
    <p:sldId id="285" r:id="rId19"/>
    <p:sldId id="282" r:id="rId20"/>
    <p:sldId id="287" r:id="rId21"/>
    <p:sldId id="286" r:id="rId22"/>
    <p:sldId id="281" r:id="rId23"/>
    <p:sldId id="264" r:id="rId24"/>
    <p:sldId id="265" r:id="rId25"/>
    <p:sldId id="288" r:id="rId26"/>
    <p:sldId id="26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Smiljanic" initials="JS" lastIdx="1" clrIdx="0">
    <p:extLst>
      <p:ext uri="{19B8F6BF-5375-455C-9EA6-DF929625EA0E}">
        <p15:presenceInfo xmlns:p15="http://schemas.microsoft.com/office/powerpoint/2012/main" userId="S::Jelena.Smiljanic@tastepoint.com::a3b53c4d-8f36-430a-8f28-8cefc7806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9319A-0014-4442-9864-0A010C051E04}" v="467" dt="2022-09-05T12:17:21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Smiljanic" userId="a3b53c4d-8f36-430a-8f28-8cefc7806560" providerId="ADAL" clId="{2009319A-0014-4442-9864-0A010C051E04}"/>
    <pc:docChg chg="undo custSel modSld">
      <pc:chgData name="Jelena Smiljanic" userId="a3b53c4d-8f36-430a-8f28-8cefc7806560" providerId="ADAL" clId="{2009319A-0014-4442-9864-0A010C051E04}" dt="2022-09-05T12:27:15.649" v="1280" actId="1076"/>
      <pc:docMkLst>
        <pc:docMk/>
      </pc:docMkLst>
      <pc:sldChg chg="modSp mod">
        <pc:chgData name="Jelena Smiljanic" userId="a3b53c4d-8f36-430a-8f28-8cefc7806560" providerId="ADAL" clId="{2009319A-0014-4442-9864-0A010C051E04}" dt="2022-09-05T11:52:47.071" v="975" actId="113"/>
        <pc:sldMkLst>
          <pc:docMk/>
          <pc:sldMk cId="876288339" sldId="256"/>
        </pc:sldMkLst>
        <pc:spChg chg="mod">
          <ac:chgData name="Jelena Smiljanic" userId="a3b53c4d-8f36-430a-8f28-8cefc7806560" providerId="ADAL" clId="{2009319A-0014-4442-9864-0A010C051E04}" dt="2022-09-05T11:52:47.071" v="975" actId="113"/>
          <ac:spMkLst>
            <pc:docMk/>
            <pc:sldMk cId="876288339" sldId="256"/>
            <ac:spMk id="2" creationId="{F20D5ADA-4DDE-4258-AF39-4A857874D3CB}"/>
          </ac:spMkLst>
        </pc:spChg>
        <pc:spChg chg="mod">
          <ac:chgData name="Jelena Smiljanic" userId="a3b53c4d-8f36-430a-8f28-8cefc7806560" providerId="ADAL" clId="{2009319A-0014-4442-9864-0A010C051E04}" dt="2022-09-02T13:30:21.022" v="0" actId="1076"/>
          <ac:spMkLst>
            <pc:docMk/>
            <pc:sldMk cId="876288339" sldId="256"/>
            <ac:spMk id="3" creationId="{87B83B3E-27E3-4153-AC6D-61374D5BFC6C}"/>
          </ac:spMkLst>
        </pc:spChg>
        <pc:spChg chg="mod">
          <ac:chgData name="Jelena Smiljanic" userId="a3b53c4d-8f36-430a-8f28-8cefc7806560" providerId="ADAL" clId="{2009319A-0014-4442-9864-0A010C051E04}" dt="2022-09-02T13:30:28.568" v="2" actId="14100"/>
          <ac:spMkLst>
            <pc:docMk/>
            <pc:sldMk cId="876288339" sldId="256"/>
            <ac:spMk id="5" creationId="{B4ADBAF7-08EB-48FC-9662-8F3D2216D00E}"/>
          </ac:spMkLst>
        </pc:spChg>
      </pc:sldChg>
      <pc:sldChg chg="modSp mod">
        <pc:chgData name="Jelena Smiljanic" userId="a3b53c4d-8f36-430a-8f28-8cefc7806560" providerId="ADAL" clId="{2009319A-0014-4442-9864-0A010C051E04}" dt="2022-09-02T13:31:12.087" v="22" actId="20577"/>
        <pc:sldMkLst>
          <pc:docMk/>
          <pc:sldMk cId="151350574" sldId="257"/>
        </pc:sldMkLst>
        <pc:spChg chg="mod">
          <ac:chgData name="Jelena Smiljanic" userId="a3b53c4d-8f36-430a-8f28-8cefc7806560" providerId="ADAL" clId="{2009319A-0014-4442-9864-0A010C051E04}" dt="2022-09-02T13:31:12.087" v="22" actId="20577"/>
          <ac:spMkLst>
            <pc:docMk/>
            <pc:sldMk cId="151350574" sldId="257"/>
            <ac:spMk id="4" creationId="{6A80DE83-F6E8-4AC3-8441-D33361B525C3}"/>
          </ac:spMkLst>
        </pc:spChg>
      </pc:sldChg>
      <pc:sldChg chg="addSp modSp mod">
        <pc:chgData name="Jelena Smiljanic" userId="a3b53c4d-8f36-430a-8f28-8cefc7806560" providerId="ADAL" clId="{2009319A-0014-4442-9864-0A010C051E04}" dt="2022-09-05T11:52:37.525" v="974" actId="207"/>
        <pc:sldMkLst>
          <pc:docMk/>
          <pc:sldMk cId="2966599879" sldId="259"/>
        </pc:sldMkLst>
        <pc:spChg chg="add mod">
          <ac:chgData name="Jelena Smiljanic" userId="a3b53c4d-8f36-430a-8f28-8cefc7806560" providerId="ADAL" clId="{2009319A-0014-4442-9864-0A010C051E04}" dt="2022-09-05T11:52:37.525" v="974" actId="207"/>
          <ac:spMkLst>
            <pc:docMk/>
            <pc:sldMk cId="2966599879" sldId="259"/>
            <ac:spMk id="3" creationId="{8952F004-CDD3-4444-9EF5-064503F1564E}"/>
          </ac:spMkLst>
        </pc:spChg>
        <pc:spChg chg="mod">
          <ac:chgData name="Jelena Smiljanic" userId="a3b53c4d-8f36-430a-8f28-8cefc7806560" providerId="ADAL" clId="{2009319A-0014-4442-9864-0A010C051E04}" dt="2022-09-05T11:52:04.947" v="926" actId="207"/>
          <ac:spMkLst>
            <pc:docMk/>
            <pc:sldMk cId="2966599879" sldId="259"/>
            <ac:spMk id="5" creationId="{8AB86392-2F82-42C4-9BEE-5A67047B306A}"/>
          </ac:spMkLst>
        </pc:spChg>
      </pc:sldChg>
      <pc:sldChg chg="modSp mod">
        <pc:chgData name="Jelena Smiljanic" userId="a3b53c4d-8f36-430a-8f28-8cefc7806560" providerId="ADAL" clId="{2009319A-0014-4442-9864-0A010C051E04}" dt="2022-09-02T15:26:09.015" v="163" actId="1076"/>
        <pc:sldMkLst>
          <pc:docMk/>
          <pc:sldMk cId="1708849712" sldId="262"/>
        </pc:sldMkLst>
        <pc:spChg chg="mod">
          <ac:chgData name="Jelena Smiljanic" userId="a3b53c4d-8f36-430a-8f28-8cefc7806560" providerId="ADAL" clId="{2009319A-0014-4442-9864-0A010C051E04}" dt="2022-09-02T13:36:27.906" v="86" actId="20577"/>
          <ac:spMkLst>
            <pc:docMk/>
            <pc:sldMk cId="1708849712" sldId="262"/>
            <ac:spMk id="9" creationId="{331B7FF7-AB59-422F-8975-79D5C5B5AC03}"/>
          </ac:spMkLst>
        </pc:spChg>
        <pc:picChg chg="mod">
          <ac:chgData name="Jelena Smiljanic" userId="a3b53c4d-8f36-430a-8f28-8cefc7806560" providerId="ADAL" clId="{2009319A-0014-4442-9864-0A010C051E04}" dt="2022-09-02T15:26:09.015" v="163" actId="1076"/>
          <ac:picMkLst>
            <pc:docMk/>
            <pc:sldMk cId="1708849712" sldId="262"/>
            <ac:picMk id="11" creationId="{9127C3BB-EBC2-40AD-8654-755E888B995C}"/>
          </ac:picMkLst>
        </pc:picChg>
      </pc:sldChg>
      <pc:sldChg chg="modSp mod">
        <pc:chgData name="Jelena Smiljanic" userId="a3b53c4d-8f36-430a-8f28-8cefc7806560" providerId="ADAL" clId="{2009319A-0014-4442-9864-0A010C051E04}" dt="2022-09-05T12:22:40.734" v="1265" actId="20577"/>
        <pc:sldMkLst>
          <pc:docMk/>
          <pc:sldMk cId="926140035" sldId="264"/>
        </pc:sldMkLst>
        <pc:spChg chg="mod">
          <ac:chgData name="Jelena Smiljanic" userId="a3b53c4d-8f36-430a-8f28-8cefc7806560" providerId="ADAL" clId="{2009319A-0014-4442-9864-0A010C051E04}" dt="2022-09-05T12:22:40.734" v="1265" actId="20577"/>
          <ac:spMkLst>
            <pc:docMk/>
            <pc:sldMk cId="926140035" sldId="264"/>
            <ac:spMk id="5" creationId="{4EB80CBB-BEE5-4378-AC6F-E1673DAAA295}"/>
          </ac:spMkLst>
        </pc:spChg>
      </pc:sldChg>
      <pc:sldChg chg="modSp mod">
        <pc:chgData name="Jelena Smiljanic" userId="a3b53c4d-8f36-430a-8f28-8cefc7806560" providerId="ADAL" clId="{2009319A-0014-4442-9864-0A010C051E04}" dt="2022-09-05T12:27:15.649" v="1280" actId="1076"/>
        <pc:sldMkLst>
          <pc:docMk/>
          <pc:sldMk cId="474612376" sldId="265"/>
        </pc:sldMkLst>
        <pc:spChg chg="mod">
          <ac:chgData name="Jelena Smiljanic" userId="a3b53c4d-8f36-430a-8f28-8cefc7806560" providerId="ADAL" clId="{2009319A-0014-4442-9864-0A010C051E04}" dt="2022-09-05T12:25:35.105" v="1273" actId="1076"/>
          <ac:spMkLst>
            <pc:docMk/>
            <pc:sldMk cId="474612376" sldId="265"/>
            <ac:spMk id="8" creationId="{A775CDEC-E01E-4D8E-9C97-4E236A8E05DB}"/>
          </ac:spMkLst>
        </pc:spChg>
        <pc:grpChg chg="mod">
          <ac:chgData name="Jelena Smiljanic" userId="a3b53c4d-8f36-430a-8f28-8cefc7806560" providerId="ADAL" clId="{2009319A-0014-4442-9864-0A010C051E04}" dt="2022-09-05T12:27:04.789" v="1278" actId="1076"/>
          <ac:grpSpMkLst>
            <pc:docMk/>
            <pc:sldMk cId="474612376" sldId="265"/>
            <ac:grpSpMk id="22" creationId="{4B7F8A3F-45EA-499A-9E05-0B17E0951760}"/>
          </ac:grpSpMkLst>
        </pc:grpChg>
        <pc:picChg chg="mod">
          <ac:chgData name="Jelena Smiljanic" userId="a3b53c4d-8f36-430a-8f28-8cefc7806560" providerId="ADAL" clId="{2009319A-0014-4442-9864-0A010C051E04}" dt="2022-09-05T12:27:00.751" v="1276" actId="1076"/>
          <ac:picMkLst>
            <pc:docMk/>
            <pc:sldMk cId="474612376" sldId="265"/>
            <ac:picMk id="7" creationId="{F79C2994-3218-4FBF-8FE2-0699B9D140ED}"/>
          </ac:picMkLst>
        </pc:picChg>
        <pc:picChg chg="mod">
          <ac:chgData name="Jelena Smiljanic" userId="a3b53c4d-8f36-430a-8f28-8cefc7806560" providerId="ADAL" clId="{2009319A-0014-4442-9864-0A010C051E04}" dt="2022-09-05T12:27:15.649" v="1280" actId="1076"/>
          <ac:picMkLst>
            <pc:docMk/>
            <pc:sldMk cId="474612376" sldId="265"/>
            <ac:picMk id="10" creationId="{D5A932C3-C73B-4E6A-B82A-309E2EE998F1}"/>
          </ac:picMkLst>
        </pc:picChg>
        <pc:picChg chg="mod">
          <ac:chgData name="Jelena Smiljanic" userId="a3b53c4d-8f36-430a-8f28-8cefc7806560" providerId="ADAL" clId="{2009319A-0014-4442-9864-0A010C051E04}" dt="2022-09-05T12:27:08.496" v="1279" actId="1076"/>
          <ac:picMkLst>
            <pc:docMk/>
            <pc:sldMk cId="474612376" sldId="265"/>
            <ac:picMk id="18" creationId="{9171E0F8-C126-4307-8424-3CD818F4B11A}"/>
          </ac:picMkLst>
        </pc:picChg>
      </pc:sldChg>
      <pc:sldChg chg="modSp mod">
        <pc:chgData name="Jelena Smiljanic" userId="a3b53c4d-8f36-430a-8f28-8cefc7806560" providerId="ADAL" clId="{2009319A-0014-4442-9864-0A010C051E04}" dt="2022-09-02T13:38:29.172" v="158" actId="20577"/>
        <pc:sldMkLst>
          <pc:docMk/>
          <pc:sldMk cId="155261539" sldId="267"/>
        </pc:sldMkLst>
        <pc:spChg chg="mod">
          <ac:chgData name="Jelena Smiljanic" userId="a3b53c4d-8f36-430a-8f28-8cefc7806560" providerId="ADAL" clId="{2009319A-0014-4442-9864-0A010C051E04}" dt="2022-09-02T13:37:50.911" v="105" actId="5793"/>
          <ac:spMkLst>
            <pc:docMk/>
            <pc:sldMk cId="155261539" sldId="267"/>
            <ac:spMk id="6" creationId="{1B55BF98-6330-4A41-AE94-0EAD5DA6F92A}"/>
          </ac:spMkLst>
        </pc:spChg>
        <pc:spChg chg="mod">
          <ac:chgData name="Jelena Smiljanic" userId="a3b53c4d-8f36-430a-8f28-8cefc7806560" providerId="ADAL" clId="{2009319A-0014-4442-9864-0A010C051E04}" dt="2022-09-02T13:38:29.172" v="158" actId="20577"/>
          <ac:spMkLst>
            <pc:docMk/>
            <pc:sldMk cId="155261539" sldId="267"/>
            <ac:spMk id="7" creationId="{9D49925B-9701-472E-ADC1-C23AF5FC130F}"/>
          </ac:spMkLst>
        </pc:spChg>
        <pc:picChg chg="mod">
          <ac:chgData name="Jelena Smiljanic" userId="a3b53c4d-8f36-430a-8f28-8cefc7806560" providerId="ADAL" clId="{2009319A-0014-4442-9864-0A010C051E04}" dt="2022-09-02T13:37:58.528" v="108" actId="1076"/>
          <ac:picMkLst>
            <pc:docMk/>
            <pc:sldMk cId="155261539" sldId="267"/>
            <ac:picMk id="9" creationId="{D2642018-9170-456D-BFF2-B7818B85085D}"/>
          </ac:picMkLst>
        </pc:picChg>
      </pc:sldChg>
      <pc:sldChg chg="modSp mod">
        <pc:chgData name="Jelena Smiljanic" userId="a3b53c4d-8f36-430a-8f28-8cefc7806560" providerId="ADAL" clId="{2009319A-0014-4442-9864-0A010C051E04}" dt="2022-09-02T15:40:28.206" v="188" actId="6549"/>
        <pc:sldMkLst>
          <pc:docMk/>
          <pc:sldMk cId="787635160" sldId="268"/>
        </pc:sldMkLst>
        <pc:spChg chg="mod">
          <ac:chgData name="Jelena Smiljanic" userId="a3b53c4d-8f36-430a-8f28-8cefc7806560" providerId="ADAL" clId="{2009319A-0014-4442-9864-0A010C051E04}" dt="2022-09-02T15:40:28.206" v="188" actId="6549"/>
          <ac:spMkLst>
            <pc:docMk/>
            <pc:sldMk cId="787635160" sldId="268"/>
            <ac:spMk id="6" creationId="{1B55BF98-6330-4A41-AE94-0EAD5DA6F92A}"/>
          </ac:spMkLst>
        </pc:spChg>
      </pc:sldChg>
      <pc:sldChg chg="modSp mod">
        <pc:chgData name="Jelena Smiljanic" userId="a3b53c4d-8f36-430a-8f28-8cefc7806560" providerId="ADAL" clId="{2009319A-0014-4442-9864-0A010C051E04}" dt="2022-09-05T11:18:57.430" v="209" actId="207"/>
        <pc:sldMkLst>
          <pc:docMk/>
          <pc:sldMk cId="4121328890" sldId="270"/>
        </pc:sldMkLst>
        <pc:spChg chg="mod">
          <ac:chgData name="Jelena Smiljanic" userId="a3b53c4d-8f36-430a-8f28-8cefc7806560" providerId="ADAL" clId="{2009319A-0014-4442-9864-0A010C051E04}" dt="2022-09-05T11:18:57.430" v="209" actId="207"/>
          <ac:spMkLst>
            <pc:docMk/>
            <pc:sldMk cId="4121328890" sldId="270"/>
            <ac:spMk id="6" creationId="{1B55BF98-6330-4A41-AE94-0EAD5DA6F92A}"/>
          </ac:spMkLst>
        </pc:spChg>
        <pc:picChg chg="mod">
          <ac:chgData name="Jelena Smiljanic" userId="a3b53c4d-8f36-430a-8f28-8cefc7806560" providerId="ADAL" clId="{2009319A-0014-4442-9864-0A010C051E04}" dt="2022-09-02T15:31:40.424" v="169" actId="1076"/>
          <ac:picMkLst>
            <pc:docMk/>
            <pc:sldMk cId="4121328890" sldId="270"/>
            <ac:picMk id="3" creationId="{11EFB64A-795C-4456-9974-B7AD548A66DD}"/>
          </ac:picMkLst>
        </pc:picChg>
      </pc:sldChg>
      <pc:sldChg chg="modSp mod">
        <pc:chgData name="Jelena Smiljanic" userId="a3b53c4d-8f36-430a-8f28-8cefc7806560" providerId="ADAL" clId="{2009319A-0014-4442-9864-0A010C051E04}" dt="2022-09-02T15:31:22.387" v="166" actId="403"/>
        <pc:sldMkLst>
          <pc:docMk/>
          <pc:sldMk cId="3257132511" sldId="271"/>
        </pc:sldMkLst>
        <pc:spChg chg="mod">
          <ac:chgData name="Jelena Smiljanic" userId="a3b53c4d-8f36-430a-8f28-8cefc7806560" providerId="ADAL" clId="{2009319A-0014-4442-9864-0A010C051E04}" dt="2022-09-02T15:31:22.387" v="166" actId="403"/>
          <ac:spMkLst>
            <pc:docMk/>
            <pc:sldMk cId="3257132511" sldId="271"/>
            <ac:spMk id="6" creationId="{1B55BF98-6330-4A41-AE94-0EAD5DA6F92A}"/>
          </ac:spMkLst>
        </pc:spChg>
        <pc:picChg chg="mod">
          <ac:chgData name="Jelena Smiljanic" userId="a3b53c4d-8f36-430a-8f28-8cefc7806560" providerId="ADAL" clId="{2009319A-0014-4442-9864-0A010C051E04}" dt="2022-09-02T15:31:02.372" v="165" actId="1076"/>
          <ac:picMkLst>
            <pc:docMk/>
            <pc:sldMk cId="3257132511" sldId="271"/>
            <ac:picMk id="3" creationId="{CC65B83C-6145-4B29-9091-036505B04D5B}"/>
          </ac:picMkLst>
        </pc:picChg>
      </pc:sldChg>
      <pc:sldChg chg="modSp mod">
        <pc:chgData name="Jelena Smiljanic" userId="a3b53c4d-8f36-430a-8f28-8cefc7806560" providerId="ADAL" clId="{2009319A-0014-4442-9864-0A010C051E04}" dt="2022-09-05T11:28:24.114" v="460" actId="20577"/>
        <pc:sldMkLst>
          <pc:docMk/>
          <pc:sldMk cId="3223421799" sldId="272"/>
        </pc:sldMkLst>
        <pc:spChg chg="mod">
          <ac:chgData name="Jelena Smiljanic" userId="a3b53c4d-8f36-430a-8f28-8cefc7806560" providerId="ADAL" clId="{2009319A-0014-4442-9864-0A010C051E04}" dt="2022-09-05T11:28:24.114" v="460" actId="20577"/>
          <ac:spMkLst>
            <pc:docMk/>
            <pc:sldMk cId="3223421799" sldId="272"/>
            <ac:spMk id="6" creationId="{1B55BF98-6330-4A41-AE94-0EAD5DA6F92A}"/>
          </ac:spMkLst>
        </pc:spChg>
        <pc:spChg chg="mod">
          <ac:chgData name="Jelena Smiljanic" userId="a3b53c4d-8f36-430a-8f28-8cefc7806560" providerId="ADAL" clId="{2009319A-0014-4442-9864-0A010C051E04}" dt="2022-09-05T11:28:02.331" v="434" actId="1076"/>
          <ac:spMkLst>
            <pc:docMk/>
            <pc:sldMk cId="3223421799" sldId="272"/>
            <ac:spMk id="7" creationId="{9D49925B-9701-472E-ADC1-C23AF5FC130F}"/>
          </ac:spMkLst>
        </pc:spChg>
      </pc:sldChg>
      <pc:sldChg chg="addSp delSp modSp mod">
        <pc:chgData name="Jelena Smiljanic" userId="a3b53c4d-8f36-430a-8f28-8cefc7806560" providerId="ADAL" clId="{2009319A-0014-4442-9864-0A010C051E04}" dt="2022-09-05T11:51:35.943" v="923" actId="207"/>
        <pc:sldMkLst>
          <pc:docMk/>
          <pc:sldMk cId="2035896051" sldId="273"/>
        </pc:sldMkLst>
        <pc:spChg chg="add del mod">
          <ac:chgData name="Jelena Smiljanic" userId="a3b53c4d-8f36-430a-8f28-8cefc7806560" providerId="ADAL" clId="{2009319A-0014-4442-9864-0A010C051E04}" dt="2022-09-05T11:47:46.509" v="587" actId="11529"/>
          <ac:spMkLst>
            <pc:docMk/>
            <pc:sldMk cId="2035896051" sldId="273"/>
            <ac:spMk id="3" creationId="{EB2273F6-06AB-4C8E-9EED-E503C1BEFCD7}"/>
          </ac:spMkLst>
        </pc:spChg>
        <pc:spChg chg="add mod">
          <ac:chgData name="Jelena Smiljanic" userId="a3b53c4d-8f36-430a-8f28-8cefc7806560" providerId="ADAL" clId="{2009319A-0014-4442-9864-0A010C051E04}" dt="2022-09-05T11:51:35.943" v="923" actId="207"/>
          <ac:spMkLst>
            <pc:docMk/>
            <pc:sldMk cId="2035896051" sldId="273"/>
            <ac:spMk id="4" creationId="{94C23F10-E9D2-4152-9639-CE036D7DEBB4}"/>
          </ac:spMkLst>
        </pc:spChg>
        <pc:spChg chg="mod">
          <ac:chgData name="Jelena Smiljanic" userId="a3b53c4d-8f36-430a-8f28-8cefc7806560" providerId="ADAL" clId="{2009319A-0014-4442-9864-0A010C051E04}" dt="2022-09-02T18:19:18.243" v="204" actId="6549"/>
          <ac:spMkLst>
            <pc:docMk/>
            <pc:sldMk cId="2035896051" sldId="273"/>
            <ac:spMk id="5" creationId="{8AB86392-2F82-42C4-9BEE-5A67047B306A}"/>
          </ac:spMkLst>
        </pc:spChg>
      </pc:sldChg>
      <pc:sldChg chg="addSp modSp mod">
        <pc:chgData name="Jelena Smiljanic" userId="a3b53c4d-8f36-430a-8f28-8cefc7806560" providerId="ADAL" clId="{2009319A-0014-4442-9864-0A010C051E04}" dt="2022-09-05T11:30:47.716" v="583" actId="20577"/>
        <pc:sldMkLst>
          <pc:docMk/>
          <pc:sldMk cId="1113626037" sldId="275"/>
        </pc:sldMkLst>
        <pc:spChg chg="add mod">
          <ac:chgData name="Jelena Smiljanic" userId="a3b53c4d-8f36-430a-8f28-8cefc7806560" providerId="ADAL" clId="{2009319A-0014-4442-9864-0A010C051E04}" dt="2022-09-05T11:29:30.210" v="508" actId="404"/>
          <ac:spMkLst>
            <pc:docMk/>
            <pc:sldMk cId="1113626037" sldId="275"/>
            <ac:spMk id="2" creationId="{5D51860D-7095-466C-8427-EACB5B95D1B9}"/>
          </ac:spMkLst>
        </pc:spChg>
        <pc:spChg chg="mod">
          <ac:chgData name="Jelena Smiljanic" userId="a3b53c4d-8f36-430a-8f28-8cefc7806560" providerId="ADAL" clId="{2009319A-0014-4442-9864-0A010C051E04}" dt="2022-09-05T11:30:47.716" v="583" actId="20577"/>
          <ac:spMkLst>
            <pc:docMk/>
            <pc:sldMk cId="1113626037" sldId="275"/>
            <ac:spMk id="7" creationId="{B959BBF9-D6C4-4CBE-AB98-F4779D592DC7}"/>
          </ac:spMkLst>
        </pc:spChg>
        <pc:spChg chg="add mod">
          <ac:chgData name="Jelena Smiljanic" userId="a3b53c4d-8f36-430a-8f28-8cefc7806560" providerId="ADAL" clId="{2009319A-0014-4442-9864-0A010C051E04}" dt="2022-09-05T11:30:23.948" v="577" actId="6549"/>
          <ac:spMkLst>
            <pc:docMk/>
            <pc:sldMk cId="1113626037" sldId="275"/>
            <ac:spMk id="8" creationId="{8A37B6A6-24DA-4B91-BBA0-EE1A95358886}"/>
          </ac:spMkLst>
        </pc:spChg>
        <pc:picChg chg="mod">
          <ac:chgData name="Jelena Smiljanic" userId="a3b53c4d-8f36-430a-8f28-8cefc7806560" providerId="ADAL" clId="{2009319A-0014-4442-9864-0A010C051E04}" dt="2022-09-02T18:18:20.665" v="192" actId="1076"/>
          <ac:picMkLst>
            <pc:docMk/>
            <pc:sldMk cId="1113626037" sldId="275"/>
            <ac:picMk id="4" creationId="{B7B7D703-0796-495F-A83D-3AE824F1B8D2}"/>
          </ac:picMkLst>
        </pc:picChg>
      </pc:sldChg>
      <pc:sldChg chg="modSp mod">
        <pc:chgData name="Jelena Smiljanic" userId="a3b53c4d-8f36-430a-8f28-8cefc7806560" providerId="ADAL" clId="{2009319A-0014-4442-9864-0A010C051E04}" dt="2022-09-02T18:19:41.990" v="208" actId="20577"/>
        <pc:sldMkLst>
          <pc:docMk/>
          <pc:sldMk cId="1519603545" sldId="277"/>
        </pc:sldMkLst>
        <pc:spChg chg="mod">
          <ac:chgData name="Jelena Smiljanic" userId="a3b53c4d-8f36-430a-8f28-8cefc7806560" providerId="ADAL" clId="{2009319A-0014-4442-9864-0A010C051E04}" dt="2022-09-02T18:19:32.653" v="205" actId="1076"/>
          <ac:spMkLst>
            <pc:docMk/>
            <pc:sldMk cId="1519603545" sldId="277"/>
            <ac:spMk id="9" creationId="{331B7FF7-AB59-422F-8975-79D5C5B5AC03}"/>
          </ac:spMkLst>
        </pc:spChg>
        <pc:graphicFrameChg chg="mod modGraphic">
          <ac:chgData name="Jelena Smiljanic" userId="a3b53c4d-8f36-430a-8f28-8cefc7806560" providerId="ADAL" clId="{2009319A-0014-4442-9864-0A010C051E04}" dt="2022-09-02T18:19:41.990" v="208" actId="20577"/>
          <ac:graphicFrameMkLst>
            <pc:docMk/>
            <pc:sldMk cId="1519603545" sldId="277"/>
            <ac:graphicFrameMk id="3" creationId="{AD6D617B-ABB2-4EEE-A920-23A40E85332E}"/>
          </ac:graphicFrameMkLst>
        </pc:graphicFrameChg>
      </pc:sldChg>
      <pc:sldChg chg="modSp mod">
        <pc:chgData name="Jelena Smiljanic" userId="a3b53c4d-8f36-430a-8f28-8cefc7806560" providerId="ADAL" clId="{2009319A-0014-4442-9864-0A010C051E04}" dt="2022-09-05T11:56:41.128" v="999" actId="1076"/>
        <pc:sldMkLst>
          <pc:docMk/>
          <pc:sldMk cId="3355784062" sldId="278"/>
        </pc:sldMkLst>
        <pc:spChg chg="mod">
          <ac:chgData name="Jelena Smiljanic" userId="a3b53c4d-8f36-430a-8f28-8cefc7806560" providerId="ADAL" clId="{2009319A-0014-4442-9864-0A010C051E04}" dt="2022-09-05T11:56:41.128" v="999" actId="1076"/>
          <ac:spMkLst>
            <pc:docMk/>
            <pc:sldMk cId="3355784062" sldId="278"/>
            <ac:spMk id="8" creationId="{816AC049-977D-4F5F-8733-365E20018676}"/>
          </ac:spMkLst>
        </pc:spChg>
        <pc:spChg chg="mod">
          <ac:chgData name="Jelena Smiljanic" userId="a3b53c4d-8f36-430a-8f28-8cefc7806560" providerId="ADAL" clId="{2009319A-0014-4442-9864-0A010C051E04}" dt="2022-09-05T11:54:04.662" v="981" actId="1076"/>
          <ac:spMkLst>
            <pc:docMk/>
            <pc:sldMk cId="3355784062" sldId="278"/>
            <ac:spMk id="36" creationId="{CC8D37FF-6F8C-447F-915A-90A626C4ADE1}"/>
          </ac:spMkLst>
        </pc:spChg>
        <pc:spChg chg="mod">
          <ac:chgData name="Jelena Smiljanic" userId="a3b53c4d-8f36-430a-8f28-8cefc7806560" providerId="ADAL" clId="{2009319A-0014-4442-9864-0A010C051E04}" dt="2022-09-05T11:53:49.382" v="977" actId="14100"/>
          <ac:spMkLst>
            <pc:docMk/>
            <pc:sldMk cId="3355784062" sldId="278"/>
            <ac:spMk id="41" creationId="{82A05E91-EF6E-4D64-9170-4A87B7837BB4}"/>
          </ac:spMkLst>
        </pc:spChg>
        <pc:cxnChg chg="mod">
          <ac:chgData name="Jelena Smiljanic" userId="a3b53c4d-8f36-430a-8f28-8cefc7806560" providerId="ADAL" clId="{2009319A-0014-4442-9864-0A010C051E04}" dt="2022-09-05T11:56:21.385" v="998" actId="1076"/>
          <ac:cxnSpMkLst>
            <pc:docMk/>
            <pc:sldMk cId="3355784062" sldId="278"/>
            <ac:cxnSpMk id="16" creationId="{36788937-1A0D-4909-83BE-9FDD13015315}"/>
          </ac:cxnSpMkLst>
        </pc:cxnChg>
      </pc:sldChg>
      <pc:sldChg chg="modSp mod">
        <pc:chgData name="Jelena Smiljanic" userId="a3b53c4d-8f36-430a-8f28-8cefc7806560" providerId="ADAL" clId="{2009319A-0014-4442-9864-0A010C051E04}" dt="2022-09-05T12:03:33.819" v="1051" actId="20577"/>
        <pc:sldMkLst>
          <pc:docMk/>
          <pc:sldMk cId="254839772" sldId="279"/>
        </pc:sldMkLst>
        <pc:spChg chg="mod">
          <ac:chgData name="Jelena Smiljanic" userId="a3b53c4d-8f36-430a-8f28-8cefc7806560" providerId="ADAL" clId="{2009319A-0014-4442-9864-0A010C051E04}" dt="2022-09-05T12:03:33.819" v="1051" actId="20577"/>
          <ac:spMkLst>
            <pc:docMk/>
            <pc:sldMk cId="254839772" sldId="279"/>
            <ac:spMk id="9" creationId="{331B7FF7-AB59-422F-8975-79D5C5B5AC03}"/>
          </ac:spMkLst>
        </pc:spChg>
      </pc:sldChg>
      <pc:sldChg chg="modSp mod">
        <pc:chgData name="Jelena Smiljanic" userId="a3b53c4d-8f36-430a-8f28-8cefc7806560" providerId="ADAL" clId="{2009319A-0014-4442-9864-0A010C051E04}" dt="2022-09-05T12:04:26.901" v="1053" actId="1076"/>
        <pc:sldMkLst>
          <pc:docMk/>
          <pc:sldMk cId="560977850" sldId="280"/>
        </pc:sldMkLst>
        <pc:picChg chg="mod">
          <ac:chgData name="Jelena Smiljanic" userId="a3b53c4d-8f36-430a-8f28-8cefc7806560" providerId="ADAL" clId="{2009319A-0014-4442-9864-0A010C051E04}" dt="2022-09-05T12:04:26.901" v="1053" actId="1076"/>
          <ac:picMkLst>
            <pc:docMk/>
            <pc:sldMk cId="560977850" sldId="280"/>
            <ac:picMk id="10" creationId="{7DD4DACF-664E-423D-B21B-0BC854BAB98F}"/>
          </ac:picMkLst>
        </pc:picChg>
      </pc:sldChg>
      <pc:sldChg chg="modSp mod">
        <pc:chgData name="Jelena Smiljanic" userId="a3b53c4d-8f36-430a-8f28-8cefc7806560" providerId="ADAL" clId="{2009319A-0014-4442-9864-0A010C051E04}" dt="2022-09-05T12:21:56.935" v="1260" actId="20577"/>
        <pc:sldMkLst>
          <pc:docMk/>
          <pc:sldMk cId="3101154899" sldId="281"/>
        </pc:sldMkLst>
        <pc:spChg chg="mod">
          <ac:chgData name="Jelena Smiljanic" userId="a3b53c4d-8f36-430a-8f28-8cefc7806560" providerId="ADAL" clId="{2009319A-0014-4442-9864-0A010C051E04}" dt="2022-09-05T12:21:26.935" v="1258" actId="20577"/>
          <ac:spMkLst>
            <pc:docMk/>
            <pc:sldMk cId="3101154899" sldId="281"/>
            <ac:spMk id="57" creationId="{A67D47EE-E9CB-4E87-8818-9B78A7DE7875}"/>
          </ac:spMkLst>
        </pc:spChg>
        <pc:spChg chg="mod">
          <ac:chgData name="Jelena Smiljanic" userId="a3b53c4d-8f36-430a-8f28-8cefc7806560" providerId="ADAL" clId="{2009319A-0014-4442-9864-0A010C051E04}" dt="2022-09-05T12:21:56.935" v="1260" actId="20577"/>
          <ac:spMkLst>
            <pc:docMk/>
            <pc:sldMk cId="3101154899" sldId="281"/>
            <ac:spMk id="82" creationId="{98CD144B-BE48-473F-981F-C40EC4B9E2E4}"/>
          </ac:spMkLst>
        </pc:spChg>
        <pc:spChg chg="mod">
          <ac:chgData name="Jelena Smiljanic" userId="a3b53c4d-8f36-430a-8f28-8cefc7806560" providerId="ADAL" clId="{2009319A-0014-4442-9864-0A010C051E04}" dt="2022-09-05T12:21:09.826" v="1255" actId="6549"/>
          <ac:spMkLst>
            <pc:docMk/>
            <pc:sldMk cId="3101154899" sldId="281"/>
            <ac:spMk id="119" creationId="{A40F23A9-A78F-4452-983F-F728CD7F621F}"/>
          </ac:spMkLst>
        </pc:spChg>
        <pc:spChg chg="mod">
          <ac:chgData name="Jelena Smiljanic" userId="a3b53c4d-8f36-430a-8f28-8cefc7806560" providerId="ADAL" clId="{2009319A-0014-4442-9864-0A010C051E04}" dt="2022-09-05T12:21:15.492" v="1257" actId="6549"/>
          <ac:spMkLst>
            <pc:docMk/>
            <pc:sldMk cId="3101154899" sldId="281"/>
            <ac:spMk id="122" creationId="{8BDE2FFA-2D54-4D12-A157-0C4BF8AC4472}"/>
          </ac:spMkLst>
        </pc:spChg>
      </pc:sldChg>
      <pc:sldChg chg="addSp modSp mod">
        <pc:chgData name="Jelena Smiljanic" userId="a3b53c4d-8f36-430a-8f28-8cefc7806560" providerId="ADAL" clId="{2009319A-0014-4442-9864-0A010C051E04}" dt="2022-09-05T12:17:44.487" v="1229" actId="1076"/>
        <pc:sldMkLst>
          <pc:docMk/>
          <pc:sldMk cId="3310498235" sldId="282"/>
        </pc:sldMkLst>
        <pc:spChg chg="add mod">
          <ac:chgData name="Jelena Smiljanic" userId="a3b53c4d-8f36-430a-8f28-8cefc7806560" providerId="ADAL" clId="{2009319A-0014-4442-9864-0A010C051E04}" dt="2022-09-05T12:17:44.487" v="1229" actId="1076"/>
          <ac:spMkLst>
            <pc:docMk/>
            <pc:sldMk cId="3310498235" sldId="282"/>
            <ac:spMk id="3" creationId="{FD3A9CE3-6ADD-4A67-989D-0992D204535E}"/>
          </ac:spMkLst>
        </pc:spChg>
        <pc:spChg chg="add mod">
          <ac:chgData name="Jelena Smiljanic" userId="a3b53c4d-8f36-430a-8f28-8cefc7806560" providerId="ADAL" clId="{2009319A-0014-4442-9864-0A010C051E04}" dt="2022-09-05T12:17:42.246" v="1228" actId="1076"/>
          <ac:spMkLst>
            <pc:docMk/>
            <pc:sldMk cId="3310498235" sldId="282"/>
            <ac:spMk id="20" creationId="{16AA2AC2-EC8E-4F53-ACAB-AE570FAAF39B}"/>
          </ac:spMkLst>
        </pc:spChg>
        <pc:spChg chg="add mod">
          <ac:chgData name="Jelena Smiljanic" userId="a3b53c4d-8f36-430a-8f28-8cefc7806560" providerId="ADAL" clId="{2009319A-0014-4442-9864-0A010C051E04}" dt="2022-09-05T12:17:38.563" v="1227" actId="1076"/>
          <ac:spMkLst>
            <pc:docMk/>
            <pc:sldMk cId="3310498235" sldId="282"/>
            <ac:spMk id="21" creationId="{B80AD406-D5A1-49A7-B290-B169CC893E37}"/>
          </ac:spMkLst>
        </pc:spChg>
      </pc:sldChg>
      <pc:sldChg chg="modSp mod">
        <pc:chgData name="Jelena Smiljanic" userId="a3b53c4d-8f36-430a-8f28-8cefc7806560" providerId="ADAL" clId="{2009319A-0014-4442-9864-0A010C051E04}" dt="2022-09-05T12:07:16.688" v="1077" actId="20577"/>
        <pc:sldMkLst>
          <pc:docMk/>
          <pc:sldMk cId="1766226646" sldId="283"/>
        </pc:sldMkLst>
        <pc:graphicFrameChg chg="modGraphic">
          <ac:chgData name="Jelena Smiljanic" userId="a3b53c4d-8f36-430a-8f28-8cefc7806560" providerId="ADAL" clId="{2009319A-0014-4442-9864-0A010C051E04}" dt="2022-09-05T12:07:16.688" v="1077" actId="20577"/>
          <ac:graphicFrameMkLst>
            <pc:docMk/>
            <pc:sldMk cId="1766226646" sldId="283"/>
            <ac:graphicFrameMk id="5" creationId="{1F2C0DFF-C4AD-431F-97F3-5E3FFA7A6F63}"/>
          </ac:graphicFrameMkLst>
        </pc:graphicFrameChg>
      </pc:sldChg>
      <pc:sldChg chg="modSp mod">
        <pc:chgData name="Jelena Smiljanic" userId="a3b53c4d-8f36-430a-8f28-8cefc7806560" providerId="ADAL" clId="{2009319A-0014-4442-9864-0A010C051E04}" dt="2022-09-05T12:07:38.987" v="1083" actId="20577"/>
        <pc:sldMkLst>
          <pc:docMk/>
          <pc:sldMk cId="947830683" sldId="284"/>
        </pc:sldMkLst>
        <pc:spChg chg="mod">
          <ac:chgData name="Jelena Smiljanic" userId="a3b53c4d-8f36-430a-8f28-8cefc7806560" providerId="ADAL" clId="{2009319A-0014-4442-9864-0A010C051E04}" dt="2022-09-05T12:07:38.987" v="1083" actId="20577"/>
          <ac:spMkLst>
            <pc:docMk/>
            <pc:sldMk cId="947830683" sldId="284"/>
            <ac:spMk id="9" creationId="{331B7FF7-AB59-422F-8975-79D5C5B5AC03}"/>
          </ac:spMkLst>
        </pc:spChg>
      </pc:sldChg>
      <pc:sldChg chg="addSp modSp mod">
        <pc:chgData name="Jelena Smiljanic" userId="a3b53c4d-8f36-430a-8f28-8cefc7806560" providerId="ADAL" clId="{2009319A-0014-4442-9864-0A010C051E04}" dt="2022-09-05T12:15:53.887" v="1140" actId="20577"/>
        <pc:sldMkLst>
          <pc:docMk/>
          <pc:sldMk cId="633316968" sldId="285"/>
        </pc:sldMkLst>
        <pc:spChg chg="add mod">
          <ac:chgData name="Jelena Smiljanic" userId="a3b53c4d-8f36-430a-8f28-8cefc7806560" providerId="ADAL" clId="{2009319A-0014-4442-9864-0A010C051E04}" dt="2022-09-05T12:15:15.146" v="1129" actId="1076"/>
          <ac:spMkLst>
            <pc:docMk/>
            <pc:sldMk cId="633316968" sldId="285"/>
            <ac:spMk id="4" creationId="{E72BF9E9-4755-4EB0-AB86-C83B694B93CA}"/>
          </ac:spMkLst>
        </pc:spChg>
        <pc:spChg chg="add mod">
          <ac:chgData name="Jelena Smiljanic" userId="a3b53c4d-8f36-430a-8f28-8cefc7806560" providerId="ADAL" clId="{2009319A-0014-4442-9864-0A010C051E04}" dt="2022-09-05T12:15:53.887" v="1140" actId="20577"/>
          <ac:spMkLst>
            <pc:docMk/>
            <pc:sldMk cId="633316968" sldId="285"/>
            <ac:spMk id="26" creationId="{B23F3308-098D-4628-8F1D-4CD263BC9261}"/>
          </ac:spMkLst>
        </pc:spChg>
        <pc:spChg chg="add mod">
          <ac:chgData name="Jelena Smiljanic" userId="a3b53c4d-8f36-430a-8f28-8cefc7806560" providerId="ADAL" clId="{2009319A-0014-4442-9864-0A010C051E04}" dt="2022-09-05T12:15:44.530" v="1137" actId="20577"/>
          <ac:spMkLst>
            <pc:docMk/>
            <pc:sldMk cId="633316968" sldId="285"/>
            <ac:spMk id="28" creationId="{846EE89B-31CC-4495-A867-D869B2B3748A}"/>
          </ac:spMkLst>
        </pc:spChg>
        <pc:grpChg chg="mod">
          <ac:chgData name="Jelena Smiljanic" userId="a3b53c4d-8f36-430a-8f28-8cefc7806560" providerId="ADAL" clId="{2009319A-0014-4442-9864-0A010C051E04}" dt="2022-09-05T12:14:22.885" v="1117" actId="1076"/>
          <ac:grpSpMkLst>
            <pc:docMk/>
            <pc:sldMk cId="633316968" sldId="285"/>
            <ac:grpSpMk id="33" creationId="{1E1D9487-7194-40BA-8205-6B1639CDA6A0}"/>
          </ac:grpSpMkLst>
        </pc:grpChg>
        <pc:grpChg chg="mod">
          <ac:chgData name="Jelena Smiljanic" userId="a3b53c4d-8f36-430a-8f28-8cefc7806560" providerId="ADAL" clId="{2009319A-0014-4442-9864-0A010C051E04}" dt="2022-09-05T12:13:47.423" v="1110" actId="1076"/>
          <ac:grpSpMkLst>
            <pc:docMk/>
            <pc:sldMk cId="633316968" sldId="285"/>
            <ac:grpSpMk id="34" creationId="{6916290A-93BA-41B8-A919-B9C0A19AFA87}"/>
          </ac:grpSpMkLst>
        </pc:grpChg>
        <pc:graphicFrameChg chg="modGraphic">
          <ac:chgData name="Jelena Smiljanic" userId="a3b53c4d-8f36-430a-8f28-8cefc7806560" providerId="ADAL" clId="{2009319A-0014-4442-9864-0A010C051E04}" dt="2022-09-05T12:15:29.380" v="1132" actId="207"/>
          <ac:graphicFrameMkLst>
            <pc:docMk/>
            <pc:sldMk cId="633316968" sldId="285"/>
            <ac:graphicFrameMk id="5" creationId="{9E8894FA-533E-4445-887C-CF000D20D244}"/>
          </ac:graphicFrameMkLst>
        </pc:graphicFrameChg>
        <pc:picChg chg="mod">
          <ac:chgData name="Jelena Smiljanic" userId="a3b53c4d-8f36-430a-8f28-8cefc7806560" providerId="ADAL" clId="{2009319A-0014-4442-9864-0A010C051E04}" dt="2022-09-05T12:15:01.338" v="1125" actId="1076"/>
          <ac:picMkLst>
            <pc:docMk/>
            <pc:sldMk cId="633316968" sldId="285"/>
            <ac:picMk id="21" creationId="{19513A02-2654-4611-9E14-CF73CB4E3466}"/>
          </ac:picMkLst>
        </pc:picChg>
        <pc:cxnChg chg="mod">
          <ac:chgData name="Jelena Smiljanic" userId="a3b53c4d-8f36-430a-8f28-8cefc7806560" providerId="ADAL" clId="{2009319A-0014-4442-9864-0A010C051E04}" dt="2022-09-05T12:14:19.631" v="1116" actId="1076"/>
          <ac:cxnSpMkLst>
            <pc:docMk/>
            <pc:sldMk cId="633316968" sldId="285"/>
            <ac:cxnSpMk id="27" creationId="{235CF587-B1EA-45A7-A150-C7E448980EFD}"/>
          </ac:cxnSpMkLst>
        </pc:cxnChg>
      </pc:sldChg>
      <pc:sldChg chg="modSp mod">
        <pc:chgData name="Jelena Smiljanic" userId="a3b53c4d-8f36-430a-8f28-8cefc7806560" providerId="ADAL" clId="{2009319A-0014-4442-9864-0A010C051E04}" dt="2022-09-05T12:22:24.444" v="1264" actId="20577"/>
        <pc:sldMkLst>
          <pc:docMk/>
          <pc:sldMk cId="2057973863" sldId="286"/>
        </pc:sldMkLst>
        <pc:spChg chg="mod">
          <ac:chgData name="Jelena Smiljanic" userId="a3b53c4d-8f36-430a-8f28-8cefc7806560" providerId="ADAL" clId="{2009319A-0014-4442-9864-0A010C051E04}" dt="2022-09-05T12:22:24.444" v="1264" actId="20577"/>
          <ac:spMkLst>
            <pc:docMk/>
            <pc:sldMk cId="2057973863" sldId="286"/>
            <ac:spMk id="3" creationId="{42E0462A-D736-4288-805E-AADEC7CF6CC7}"/>
          </ac:spMkLst>
        </pc:spChg>
        <pc:spChg chg="mod">
          <ac:chgData name="Jelena Smiljanic" userId="a3b53c4d-8f36-430a-8f28-8cefc7806560" providerId="ADAL" clId="{2009319A-0014-4442-9864-0A010C051E04}" dt="2022-09-05T12:20:03.092" v="1231" actId="20577"/>
          <ac:spMkLst>
            <pc:docMk/>
            <pc:sldMk cId="2057973863" sldId="286"/>
            <ac:spMk id="5" creationId="{E3CD0770-CB96-41D5-B936-F5D05391D117}"/>
          </ac:spMkLst>
        </pc:spChg>
        <pc:spChg chg="mod">
          <ac:chgData name="Jelena Smiljanic" userId="a3b53c4d-8f36-430a-8f28-8cefc7806560" providerId="ADAL" clId="{2009319A-0014-4442-9864-0A010C051E04}" dt="2022-09-05T12:20:32.504" v="1250" actId="20577"/>
          <ac:spMkLst>
            <pc:docMk/>
            <pc:sldMk cId="2057973863" sldId="286"/>
            <ac:spMk id="7" creationId="{AB6187DD-D206-40D8-A07F-9E328B14D6D2}"/>
          </ac:spMkLst>
        </pc:spChg>
        <pc:spChg chg="mod">
          <ac:chgData name="Jelena Smiljanic" userId="a3b53c4d-8f36-430a-8f28-8cefc7806560" providerId="ADAL" clId="{2009319A-0014-4442-9864-0A010C051E04}" dt="2022-09-05T12:20:56.646" v="1254" actId="20577"/>
          <ac:spMkLst>
            <pc:docMk/>
            <pc:sldMk cId="2057973863" sldId="286"/>
            <ac:spMk id="14" creationId="{B6636E03-2977-4777-8BBB-845F246094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6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94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298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7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1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5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6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1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9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2F8B-6B94-476D-B022-93C7AB7ECAE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FEC743-E053-444F-9175-1ED5CCFF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jsmiljanic.fib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ADBAF7-08EB-48FC-9662-8F3D2216D00E}"/>
              </a:ext>
            </a:extLst>
          </p:cNvPr>
          <p:cNvSpPr/>
          <p:nvPr/>
        </p:nvSpPr>
        <p:spPr>
          <a:xfrm>
            <a:off x="2977991" y="2114549"/>
            <a:ext cx="7762240" cy="147637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92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D5ADA-4DDE-4258-AF39-4A857874D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271" y="2204720"/>
            <a:ext cx="6954837" cy="853081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IZMENA PRAVILA IGRE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83B3E-27E3-4153-AC6D-61374D5BF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4481" y="3057801"/>
            <a:ext cx="2944812" cy="451846"/>
          </a:xfrm>
        </p:spPr>
        <p:txBody>
          <a:bodyPr/>
          <a:lstStyle/>
          <a:p>
            <a:r>
              <a:rPr lang="sr-Latn-RS" dirty="0"/>
              <a:t>Važe od 01.10.2022.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A719D-9071-44F7-BF58-8E25D9EA764E}"/>
              </a:ext>
            </a:extLst>
          </p:cNvPr>
          <p:cNvSpPr txBox="1"/>
          <p:nvPr/>
        </p:nvSpPr>
        <p:spPr>
          <a:xfrm>
            <a:off x="7505700" y="6162675"/>
            <a:ext cx="453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Jelena Smiljanić, KSV, Septembar 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8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5B9C21-5DE4-4EBB-A88C-DE6E1655DE8E}"/>
              </a:ext>
            </a:extLst>
          </p:cNvPr>
          <p:cNvSpPr txBox="1">
            <a:spLocks/>
          </p:cNvSpPr>
          <p:nvPr/>
        </p:nvSpPr>
        <p:spPr>
          <a:xfrm>
            <a:off x="1899506" y="665784"/>
            <a:ext cx="4539174" cy="652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2800" dirty="0"/>
              <a:t>DODATAK B - Zapisnik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5BF98-6330-4A41-AE94-0EAD5DA6F92A}"/>
              </a:ext>
            </a:extLst>
          </p:cNvPr>
          <p:cNvSpPr txBox="1"/>
          <p:nvPr/>
        </p:nvSpPr>
        <p:spPr>
          <a:xfrm>
            <a:off x="1899506" y="1609725"/>
            <a:ext cx="55604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u="sng"/>
              <a:t>Modifikacija – obeležavanje i markiranje </a:t>
            </a:r>
          </a:p>
          <a:p>
            <a:endParaRPr lang="sr-Latn-RS" sz="2000"/>
          </a:p>
          <a:p>
            <a:r>
              <a:rPr lang="sr-Latn-RS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7D703-0796-495F-A83D-3AE824F1B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06" y="2354368"/>
            <a:ext cx="6394037" cy="2359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59BBF9-D6C4-4CBE-AB98-F4779D592DC7}"/>
              </a:ext>
            </a:extLst>
          </p:cNvPr>
          <p:cNvSpPr txBox="1"/>
          <p:nvPr/>
        </p:nvSpPr>
        <p:spPr>
          <a:xfrm>
            <a:off x="1899506" y="5143833"/>
            <a:ext cx="7151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H – halftime = poluvreme </a:t>
            </a:r>
          </a:p>
          <a:p>
            <a:r>
              <a:rPr lang="sr-Latn-RS" dirty="0"/>
              <a:t>OT – overtime = produžetak</a:t>
            </a:r>
          </a:p>
          <a:p>
            <a:r>
              <a:rPr lang="sr-Latn-RS" dirty="0"/>
              <a:t>Q – quarter = četvrtina </a:t>
            </a:r>
          </a:p>
          <a:p>
            <a:r>
              <a:rPr lang="sr-Latn-RS" dirty="0"/>
              <a:t>HCC – Head Coach’s Challenge = zahtev za reviziju situacije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1860D-7095-466C-8427-EACB5B95D1B9}"/>
              </a:ext>
            </a:extLst>
          </p:cNvPr>
          <p:cNvSpPr txBox="1"/>
          <p:nvPr/>
        </p:nvSpPr>
        <p:spPr>
          <a:xfrm>
            <a:off x="8305446" y="2483515"/>
            <a:ext cx="3345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/>
              <a:t>Upisuje se minut kada je TO zatražen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7B6A6-24DA-4B91-BBA0-EE1A95358886}"/>
              </a:ext>
            </a:extLst>
          </p:cNvPr>
          <p:cNvSpPr txBox="1"/>
          <p:nvPr/>
        </p:nvSpPr>
        <p:spPr>
          <a:xfrm>
            <a:off x="8305447" y="2791292"/>
            <a:ext cx="359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Neiskorišćena polja se precrtavaju sa dve paralelne linije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362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C8F0-3614-4FFF-B522-32F19C75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396" y="643160"/>
            <a:ext cx="5019254" cy="776065"/>
          </a:xfrm>
        </p:spPr>
        <p:txBody>
          <a:bodyPr>
            <a:normAutofit/>
          </a:bodyPr>
          <a:lstStyle/>
          <a:p>
            <a:r>
              <a:rPr lang="sr-Latn-RS" sz="2800" b="1" i="1" dirty="0">
                <a:solidFill>
                  <a:schemeClr val="accent1">
                    <a:lumMod val="75000"/>
                  </a:schemeClr>
                </a:solidFill>
              </a:rPr>
              <a:t>Značajnije izmene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86392-2F82-42C4-9BEE-5A67047B306A}"/>
              </a:ext>
            </a:extLst>
          </p:cNvPr>
          <p:cNvSpPr/>
          <p:nvPr/>
        </p:nvSpPr>
        <p:spPr>
          <a:xfrm>
            <a:off x="1705396" y="1644945"/>
            <a:ext cx="10143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/>
              <a:t>Art. 8 i 10 Vreme za igru</a:t>
            </a:r>
          </a:p>
          <a:p>
            <a:endParaRPr lang="sr-Latn-RS" sz="2400" dirty="0"/>
          </a:p>
          <a:p>
            <a:r>
              <a:rPr lang="sr-Latn-RS" sz="2400" dirty="0"/>
              <a:t>Art. 34 Faul prilikom ubacivanja lopte van graničnih linija</a:t>
            </a:r>
          </a:p>
          <a:p>
            <a:r>
              <a:rPr lang="sr-Latn-RS" sz="2400" dirty="0"/>
              <a:t> </a:t>
            </a:r>
          </a:p>
          <a:p>
            <a:r>
              <a:rPr lang="sr-Latn-RS" sz="2400" dirty="0"/>
              <a:t>Art. 37 Nesportska greška 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C23F10-E9D2-4152-9639-CE036D7DEBB4}"/>
              </a:ext>
            </a:extLst>
          </p:cNvPr>
          <p:cNvSpPr/>
          <p:nvPr/>
        </p:nvSpPr>
        <p:spPr>
          <a:xfrm>
            <a:off x="1705396" y="643160"/>
            <a:ext cx="3378332" cy="59002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9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01E9-5DEB-4E1D-B72E-A3B67DB8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351" y="633635"/>
            <a:ext cx="1626650" cy="652240"/>
          </a:xfrm>
        </p:spPr>
        <p:txBody>
          <a:bodyPr>
            <a:normAutofit/>
          </a:bodyPr>
          <a:lstStyle/>
          <a:p>
            <a:r>
              <a:rPr lang="sr-Latn-RS" sz="2800" dirty="0"/>
              <a:t>Art. 8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B7FF7-AB59-422F-8975-79D5C5B5AC03}"/>
              </a:ext>
            </a:extLst>
          </p:cNvPr>
          <p:cNvSpPr txBox="1"/>
          <p:nvPr/>
        </p:nvSpPr>
        <p:spPr>
          <a:xfrm>
            <a:off x="1584325" y="1285875"/>
            <a:ext cx="915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u="sng" dirty="0"/>
              <a:t>Vreme za igru, nerešen rezultat i produžetak:</a:t>
            </a:r>
          </a:p>
          <a:p>
            <a:endParaRPr lang="sr-Latn-RS" sz="2000" b="1" i="1" u="sng" dirty="0"/>
          </a:p>
          <a:p>
            <a:r>
              <a:rPr lang="sr-Latn-RS" sz="1600" dirty="0">
                <a:highlight>
                  <a:srgbClr val="FFFF00"/>
                </a:highlight>
              </a:rPr>
              <a:t>Ako je faul načinjen blizu isteka vremena za igru četvrtine ili produžetka, sudije bi trebalo da odrede koje je vreme preostalo za igru. Sat za igru mora pokazivati minimum 0.1“. </a:t>
            </a:r>
            <a:endParaRPr lang="sr-Latn-RS" sz="2000" b="1" i="1" u="sng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D6D617B-ABB2-4EEE-A920-23A40E853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8107"/>
              </p:ext>
            </p:extLst>
          </p:nvPr>
        </p:nvGraphicFramePr>
        <p:xfrm>
          <a:off x="1679575" y="2856050"/>
          <a:ext cx="9721850" cy="2998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575">
                  <a:extLst>
                    <a:ext uri="{9D8B030D-6E8A-4147-A177-3AD203B41FA5}">
                      <a16:colId xmlns:a16="http://schemas.microsoft.com/office/drawing/2014/main" val="1954259405"/>
                    </a:ext>
                  </a:extLst>
                </a:gridCol>
                <a:gridCol w="4962525">
                  <a:extLst>
                    <a:ext uri="{9D8B030D-6E8A-4147-A177-3AD203B41FA5}">
                      <a16:colId xmlns:a16="http://schemas.microsoft.com/office/drawing/2014/main" val="2164504253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1971670854"/>
                    </a:ext>
                  </a:extLst>
                </a:gridCol>
              </a:tblGrid>
              <a:tr h="645240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Vreme za igru/napad</a:t>
                      </a:r>
                      <a:endParaRPr lang="en-US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sr-Latn-RS" sz="14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Č1, Č2 &amp; Č3</a:t>
                      </a:r>
                      <a:endParaRPr lang="en-US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14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sr-Latn-RS" sz="14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Č4 </a:t>
                      </a:r>
                      <a:r>
                        <a:rPr lang="sr-Latn-RS" sz="14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&amp; Produžetak</a:t>
                      </a:r>
                      <a:endParaRPr lang="en-US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842159"/>
                  </a:ext>
                </a:extLst>
              </a:tr>
              <a:tr h="645240">
                <a:tc>
                  <a:txBody>
                    <a:bodyPr/>
                    <a:lstStyle/>
                    <a:p>
                      <a:r>
                        <a:rPr lang="sr-Latn-RS" sz="1400" dirty="0"/>
                        <a:t>Min. 0.1“ – Art.16.2.5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Greška/e koje se sprovode – ako je lopta u rukama šutera ili u letu, koš se računa ukoliko je postignut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831758"/>
                  </a:ext>
                </a:extLst>
              </a:tr>
              <a:tr h="1707989">
                <a:tc>
                  <a:txBody>
                    <a:bodyPr/>
                    <a:lstStyle/>
                    <a:p>
                      <a:r>
                        <a:rPr lang="sr-Latn-RS" sz="1400" dirty="0"/>
                        <a:t>0.0“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400" dirty="0"/>
                        <a:t>LG se zanemaruje (ako je lopta u rukama šutera – koš se ne računa, ali ako je u letu, koš se računa ukoliko je postignut)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400" dirty="0"/>
                        <a:t>NG, TG, DG se sprovodi nakon završetka intervala igre i pre početka Č4 ili produžetka ili odmah nakon isteka vremena za igru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400" dirty="0"/>
                        <a:t>LG se zanemaruje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r-Latn-R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r-Latn-R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400" dirty="0"/>
                        <a:t>Nakon utakmice podnosi se izveštaj disciplinskoj komisiji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1281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E6CA29E-1E51-4C50-9933-DDB66ACF40D3}"/>
              </a:ext>
            </a:extLst>
          </p:cNvPr>
          <p:cNvSpPr/>
          <p:nvPr/>
        </p:nvSpPr>
        <p:spPr>
          <a:xfrm>
            <a:off x="1679575" y="6224365"/>
            <a:ext cx="4873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dirty="0"/>
              <a:t>PTS – whistle – controlled timing system</a:t>
            </a:r>
          </a:p>
          <a:p>
            <a:r>
              <a:rPr lang="sr-Latn-RS" sz="1200" dirty="0"/>
              <a:t>0.3“ is margin time reaction (measured in automoto club)</a:t>
            </a:r>
            <a:endParaRPr lang="sr-Latn-RS" sz="1200" b="1" i="1" u="sng" dirty="0"/>
          </a:p>
        </p:txBody>
      </p:sp>
    </p:spTree>
    <p:extLst>
      <p:ext uri="{BB962C8B-B14F-4D97-AF65-F5344CB8AC3E}">
        <p14:creationId xmlns:p14="http://schemas.microsoft.com/office/powerpoint/2010/main" val="151960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C8D37FF-6F8C-447F-915A-90A626C4ADE1}"/>
              </a:ext>
            </a:extLst>
          </p:cNvPr>
          <p:cNvSpPr/>
          <p:nvPr/>
        </p:nvSpPr>
        <p:spPr>
          <a:xfrm>
            <a:off x="1534978" y="4236699"/>
            <a:ext cx="2438823" cy="861445"/>
          </a:xfrm>
          <a:prstGeom prst="rect">
            <a:avLst/>
          </a:prstGeom>
          <a:noFill/>
          <a:ln w="47625" cmpd="dbl">
            <a:gradFill>
              <a:gsLst>
                <a:gs pos="0">
                  <a:schemeClr val="accent1">
                    <a:lumMod val="17000"/>
                    <a:lumOff val="83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7206E8D-4B18-4DC4-92F8-27BD9C11586B}"/>
              </a:ext>
            </a:extLst>
          </p:cNvPr>
          <p:cNvGrpSpPr/>
          <p:nvPr/>
        </p:nvGrpSpPr>
        <p:grpSpPr>
          <a:xfrm>
            <a:off x="248141" y="889360"/>
            <a:ext cx="11943859" cy="5079280"/>
            <a:chOff x="248141" y="1661964"/>
            <a:chExt cx="11943859" cy="50792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224886-3ACE-4F3D-B345-055B0A4BF66E}"/>
                </a:ext>
              </a:extLst>
            </p:cNvPr>
            <p:cNvSpPr/>
            <p:nvPr/>
          </p:nvSpPr>
          <p:spPr>
            <a:xfrm>
              <a:off x="248141" y="3345215"/>
              <a:ext cx="3148045" cy="487881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917DA11-96B3-4B71-83AA-48FA08A96C9B}"/>
                </a:ext>
              </a:extLst>
            </p:cNvPr>
            <p:cNvGrpSpPr/>
            <p:nvPr/>
          </p:nvGrpSpPr>
          <p:grpSpPr>
            <a:xfrm>
              <a:off x="352539" y="1661964"/>
              <a:ext cx="11839461" cy="5079280"/>
              <a:chOff x="352539" y="1681842"/>
              <a:chExt cx="11839461" cy="507928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F90147F-1DCA-4E2B-B4C6-D1CD8085772D}"/>
                  </a:ext>
                </a:extLst>
              </p:cNvPr>
              <p:cNvGrpSpPr/>
              <p:nvPr/>
            </p:nvGrpSpPr>
            <p:grpSpPr>
              <a:xfrm>
                <a:off x="352539" y="1736146"/>
                <a:ext cx="11719164" cy="4339779"/>
                <a:chOff x="675689" y="2552575"/>
                <a:chExt cx="11719164" cy="4339779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16AC049-977D-4F5F-8733-365E20018676}"/>
                    </a:ext>
                  </a:extLst>
                </p:cNvPr>
                <p:cNvSpPr txBox="1"/>
                <p:nvPr/>
              </p:nvSpPr>
              <p:spPr>
                <a:xfrm>
                  <a:off x="3567094" y="2552575"/>
                  <a:ext cx="53145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b="1" dirty="0"/>
                    <a:t>DOSUĐEN FAUL   -   VREME ZA IGRU JE ISTEKLO </a:t>
                  </a:r>
                  <a:endParaRPr lang="en-US" b="1" dirty="0"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45D4044-F215-4563-A5D2-B151596FF4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52457" y="2950028"/>
                  <a:ext cx="0" cy="56605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F57753-F8F1-4DA2-9566-19215565767E}"/>
                    </a:ext>
                  </a:extLst>
                </p:cNvPr>
                <p:cNvSpPr txBox="1"/>
                <p:nvPr/>
              </p:nvSpPr>
              <p:spPr>
                <a:xfrm>
                  <a:off x="2690620" y="3516087"/>
                  <a:ext cx="7463903" cy="369332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sr-Latn-RS" dirty="0"/>
                    <a:t>Sudije odlučuju da li je faul u toku ili nakon isteka vremena za igru</a:t>
                  </a:r>
                  <a:endParaRPr lang="en-US" dirty="0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3191938-0EB2-47B4-A71A-A0C982837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52457" y="3885419"/>
                  <a:ext cx="0" cy="4789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36788937-1A0D-4909-83BE-9FDD130153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91614" y="4433627"/>
                  <a:ext cx="5075086" cy="13625"/>
                </a:xfrm>
                <a:prstGeom prst="line">
                  <a:avLst/>
                </a:prstGeom>
                <a:ln w="476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D7C8B99-4DAA-4A25-B7D2-FA3F073EB13F}"/>
                    </a:ext>
                  </a:extLst>
                </p:cNvPr>
                <p:cNvSpPr txBox="1"/>
                <p:nvPr/>
              </p:nvSpPr>
              <p:spPr>
                <a:xfrm>
                  <a:off x="675689" y="4227447"/>
                  <a:ext cx="31790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r-Latn-RS" dirty="0"/>
                    <a:t>Pre isteka vremena za igru</a:t>
                  </a:r>
                  <a:endParaRPr lang="en-US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D5F1EE6-4BD1-4114-80EF-0A00544ACA93}"/>
                    </a:ext>
                  </a:extLst>
                </p:cNvPr>
                <p:cNvSpPr txBox="1"/>
                <p:nvPr/>
              </p:nvSpPr>
              <p:spPr>
                <a:xfrm>
                  <a:off x="1861549" y="5145956"/>
                  <a:ext cx="2552302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sr-Latn-RS" dirty="0"/>
                    <a:t>Korigovati sat za igru </a:t>
                  </a:r>
                  <a:endParaRPr lang="en-US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E1A25AB-2AB8-473D-A92A-1EBCE0867288}"/>
                    </a:ext>
                  </a:extLst>
                </p:cNvPr>
                <p:cNvSpPr txBox="1"/>
                <p:nvPr/>
              </p:nvSpPr>
              <p:spPr>
                <a:xfrm>
                  <a:off x="1978449" y="5814668"/>
                  <a:ext cx="231850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dirty="0"/>
                    <a:t>Sprovođenje kazni za dosuđene greške </a:t>
                  </a:r>
                  <a:endParaRPr lang="en-US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20A8B28-A40A-4553-8C7B-1AC97F6532CA}"/>
                    </a:ext>
                  </a:extLst>
                </p:cNvPr>
                <p:cNvSpPr txBox="1"/>
                <p:nvPr/>
              </p:nvSpPr>
              <p:spPr>
                <a:xfrm>
                  <a:off x="8899986" y="4220919"/>
                  <a:ext cx="34948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r-Latn-RS" dirty="0"/>
                    <a:t>Nakon isteka vremena za igru</a:t>
                  </a:r>
                  <a:endParaRPr lang="en-US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0DF0E6-F0C2-4A68-8DE3-0CBE3E8CE95A}"/>
                    </a:ext>
                  </a:extLst>
                </p:cNvPr>
                <p:cNvSpPr txBox="1"/>
                <p:nvPr/>
              </p:nvSpPr>
              <p:spPr>
                <a:xfrm>
                  <a:off x="6096000" y="5120743"/>
                  <a:ext cx="2571538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sr-Latn-RS" dirty="0"/>
                    <a:t>Utakmica je završena</a:t>
                  </a:r>
                  <a:endParaRPr 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D0DAC5A-3F52-4DF5-A8A7-D7CC14F8E455}"/>
                    </a:ext>
                  </a:extLst>
                </p:cNvPr>
                <p:cNvSpPr txBox="1"/>
                <p:nvPr/>
              </p:nvSpPr>
              <p:spPr>
                <a:xfrm>
                  <a:off x="9638043" y="5120743"/>
                  <a:ext cx="2723823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sr-Latn-RS" dirty="0"/>
                    <a:t>Utakmica se nastavlja*</a:t>
                  </a:r>
                  <a:endParaRPr lang="en-US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A8D37A8-AC0B-4C26-B6A2-48982F636EBE}"/>
                    </a:ext>
                  </a:extLst>
                </p:cNvPr>
                <p:cNvSpPr txBox="1"/>
                <p:nvPr/>
              </p:nvSpPr>
              <p:spPr>
                <a:xfrm>
                  <a:off x="6052457" y="5717708"/>
                  <a:ext cx="316260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600" dirty="0"/>
                    <a:t>Ako je potrebno, prijaviti disciplinskoj komisiji</a:t>
                  </a:r>
                  <a:endParaRPr lang="en-US" sz="1600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F9596C0-6064-4C09-AB12-CF12FA691A80}"/>
                    </a:ext>
                  </a:extLst>
                </p:cNvPr>
                <p:cNvSpPr txBox="1"/>
                <p:nvPr/>
              </p:nvSpPr>
              <p:spPr>
                <a:xfrm>
                  <a:off x="9331963" y="5692025"/>
                  <a:ext cx="286003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sr-Latn-RS" dirty="0"/>
                    <a:t>LG se zanemaruje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sr-Latn-RS" dirty="0"/>
                    <a:t>NG, TG i DF se sprovode u intervalu igre</a:t>
                  </a:r>
                  <a:endParaRPr lang="en-US" dirty="0"/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0D8567C-E64A-44FE-B54E-3078CC485D1A}"/>
                  </a:ext>
                </a:extLst>
              </p:cNvPr>
              <p:cNvSpPr/>
              <p:nvPr/>
            </p:nvSpPr>
            <p:spPr>
              <a:xfrm>
                <a:off x="3243944" y="1681842"/>
                <a:ext cx="5181593" cy="451756"/>
              </a:xfrm>
              <a:prstGeom prst="rect">
                <a:avLst/>
              </a:prstGeom>
              <a:noFill/>
              <a:ln w="476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CCB2B25-3CC6-46F0-9E99-5D6FFDF5871E}"/>
                  </a:ext>
                </a:extLst>
              </p:cNvPr>
              <p:cNvSpPr/>
              <p:nvPr/>
            </p:nvSpPr>
            <p:spPr>
              <a:xfrm>
                <a:off x="8603279" y="3363296"/>
                <a:ext cx="3435138" cy="478969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7E63C13-7F9F-45ED-BE60-2919A071E4A6}"/>
                  </a:ext>
                </a:extLst>
              </p:cNvPr>
              <p:cNvSpPr/>
              <p:nvPr/>
            </p:nvSpPr>
            <p:spPr>
              <a:xfrm>
                <a:off x="2173826" y="2630029"/>
                <a:ext cx="7740192" cy="505627"/>
              </a:xfrm>
              <a:prstGeom prst="roundRect">
                <a:avLst/>
              </a:prstGeom>
              <a:noFill/>
              <a:ln w="3492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397BFA9-4873-47BC-A1DD-3A837E174C98}"/>
                  </a:ext>
                </a:extLst>
              </p:cNvPr>
              <p:cNvSpPr/>
              <p:nvPr/>
            </p:nvSpPr>
            <p:spPr>
              <a:xfrm>
                <a:off x="5725886" y="4304314"/>
                <a:ext cx="2847529" cy="412297"/>
              </a:xfrm>
              <a:prstGeom prst="rect">
                <a:avLst/>
              </a:prstGeom>
              <a:noFill/>
              <a:ln w="47625" cmpd="dbl">
                <a:gradFill>
                  <a:gsLst>
                    <a:gs pos="0">
                      <a:schemeClr val="accent1">
                        <a:lumMod val="17000"/>
                        <a:lumOff val="83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4B58628-4E36-42F1-AEF9-0490978B08B2}"/>
                  </a:ext>
                </a:extLst>
              </p:cNvPr>
              <p:cNvSpPr/>
              <p:nvPr/>
            </p:nvSpPr>
            <p:spPr>
              <a:xfrm>
                <a:off x="9084398" y="4329527"/>
                <a:ext cx="2954019" cy="344119"/>
              </a:xfrm>
              <a:prstGeom prst="rect">
                <a:avLst/>
              </a:prstGeom>
              <a:noFill/>
              <a:ln w="47625" cmpd="dbl">
                <a:gradFill>
                  <a:gsLst>
                    <a:gs pos="0">
                      <a:schemeClr val="accent1">
                        <a:lumMod val="17000"/>
                        <a:lumOff val="83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Diagonal Corners Rounded 38">
                <a:extLst>
                  <a:ext uri="{FF2B5EF4-FFF2-40B4-BE49-F238E27FC236}">
                    <a16:creationId xmlns:a16="http://schemas.microsoft.com/office/drawing/2014/main" id="{8FF1C57A-171C-4583-BE4D-0AE5A543FC9E}"/>
                  </a:ext>
                </a:extLst>
              </p:cNvPr>
              <p:cNvSpPr/>
              <p:nvPr/>
            </p:nvSpPr>
            <p:spPr>
              <a:xfrm>
                <a:off x="9005392" y="4875596"/>
                <a:ext cx="2954019" cy="1345837"/>
              </a:xfrm>
              <a:prstGeom prst="round2DiagRect">
                <a:avLst/>
              </a:prstGeom>
              <a:noFill/>
              <a:ln w="47625" cmpd="dbl">
                <a:gradFill>
                  <a:gsLst>
                    <a:gs pos="0">
                      <a:schemeClr val="accent1">
                        <a:lumMod val="17000"/>
                        <a:lumOff val="83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EA6B29BE-7A4D-48A6-8BE1-9220D3B260BB}"/>
                  </a:ext>
                </a:extLst>
              </p:cNvPr>
              <p:cNvSpPr/>
              <p:nvPr/>
            </p:nvSpPr>
            <p:spPr>
              <a:xfrm>
                <a:off x="5743242" y="4882335"/>
                <a:ext cx="2860037" cy="646331"/>
              </a:xfrm>
              <a:prstGeom prst="round2DiagRect">
                <a:avLst/>
              </a:prstGeom>
              <a:noFill/>
              <a:ln w="47625" cmpd="dbl">
                <a:gradFill>
                  <a:gsLst>
                    <a:gs pos="0">
                      <a:schemeClr val="accent1">
                        <a:lumMod val="17000"/>
                        <a:lumOff val="83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Diagonal Corners Rounded 40">
                <a:extLst>
                  <a:ext uri="{FF2B5EF4-FFF2-40B4-BE49-F238E27FC236}">
                    <a16:creationId xmlns:a16="http://schemas.microsoft.com/office/drawing/2014/main" id="{82A05E91-EF6E-4D64-9170-4A87B7837BB4}"/>
                  </a:ext>
                </a:extLst>
              </p:cNvPr>
              <p:cNvSpPr/>
              <p:nvPr/>
            </p:nvSpPr>
            <p:spPr>
              <a:xfrm>
                <a:off x="1534977" y="4998239"/>
                <a:ext cx="2565967" cy="923330"/>
              </a:xfrm>
              <a:prstGeom prst="round2DiagRect">
                <a:avLst/>
              </a:prstGeom>
              <a:noFill/>
              <a:ln w="47625" cmpd="dbl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10D730F3-D020-4698-858A-BC0345F5A4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5074" y="3874168"/>
                <a:ext cx="0" cy="3419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F5DE9944-18C4-4037-9EBC-B709CFA90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7474" y="3874168"/>
                <a:ext cx="0" cy="3419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4C8AB23E-2141-4D1C-99ED-4C014FD5B2CB}"/>
                  </a:ext>
                </a:extLst>
              </p:cNvPr>
              <p:cNvCxnSpPr/>
              <p:nvPr/>
            </p:nvCxnSpPr>
            <p:spPr>
              <a:xfrm flipH="1">
                <a:off x="7988968" y="3874168"/>
                <a:ext cx="614311" cy="3419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D0614EF-7DDE-4EDE-9C0F-8D537335FAD7}"/>
                  </a:ext>
                </a:extLst>
              </p:cNvPr>
              <p:cNvSpPr txBox="1"/>
              <p:nvPr/>
            </p:nvSpPr>
            <p:spPr>
              <a:xfrm>
                <a:off x="6273392" y="6453345"/>
                <a:ext cx="5918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1400" dirty="0"/>
                  <a:t>* u slučaju da se utakmica nastavlja kao Č2, Č3, Č4 ili produžetak</a:t>
                </a:r>
                <a:endParaRPr 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578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01E9-5DEB-4E1D-B72E-A3B67DB8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351" y="633635"/>
            <a:ext cx="1626650" cy="652240"/>
          </a:xfrm>
        </p:spPr>
        <p:txBody>
          <a:bodyPr>
            <a:normAutofit/>
          </a:bodyPr>
          <a:lstStyle/>
          <a:p>
            <a:r>
              <a:rPr lang="sr-Latn-RS" sz="2800" dirty="0"/>
              <a:t>Art. 10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B7FF7-AB59-422F-8975-79D5C5B5AC03}"/>
              </a:ext>
            </a:extLst>
          </p:cNvPr>
          <p:cNvSpPr txBox="1"/>
          <p:nvPr/>
        </p:nvSpPr>
        <p:spPr>
          <a:xfrm>
            <a:off x="1679575" y="1515338"/>
            <a:ext cx="91598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u="sng" dirty="0"/>
              <a:t>Status lopte:</a:t>
            </a:r>
          </a:p>
          <a:p>
            <a:endParaRPr lang="sr-Latn-RS" sz="2000" b="1" i="1" u="sng" dirty="0"/>
          </a:p>
          <a:p>
            <a:r>
              <a:rPr lang="en-US" sz="1600" dirty="0" err="1"/>
              <a:t>Lopta</a:t>
            </a:r>
            <a:r>
              <a:rPr lang="en-US" sz="1600" dirty="0"/>
              <a:t> ne </a:t>
            </a:r>
            <a:r>
              <a:rPr lang="en-US" sz="1600" dirty="0" err="1"/>
              <a:t>postaje</a:t>
            </a:r>
            <a:r>
              <a:rPr lang="en-US" sz="1600" dirty="0"/>
              <a:t> </a:t>
            </a:r>
            <a:r>
              <a:rPr lang="en-US" sz="1600" dirty="0" err="1"/>
              <a:t>mrtva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pogodak</a:t>
            </a:r>
            <a:r>
              <a:rPr lang="en-US" sz="1600" dirty="0"/>
              <a:t> se </a:t>
            </a:r>
            <a:r>
              <a:rPr lang="en-US" sz="1600" dirty="0" err="1"/>
              <a:t>računa</a:t>
            </a:r>
            <a:r>
              <a:rPr lang="en-US" sz="1600" dirty="0"/>
              <a:t>, </a:t>
            </a:r>
            <a:r>
              <a:rPr lang="en-US" sz="1600" dirty="0" err="1"/>
              <a:t>ako</a:t>
            </a:r>
            <a:r>
              <a:rPr lang="en-US" sz="1600" dirty="0"/>
              <a:t> je </a:t>
            </a:r>
            <a:r>
              <a:rPr lang="en-US" sz="1600" dirty="0" err="1"/>
              <a:t>postignut</a:t>
            </a:r>
            <a:r>
              <a:rPr lang="en-US" sz="1600" dirty="0"/>
              <a:t>:</a:t>
            </a:r>
            <a:endParaRPr lang="sr-Latn-RS" sz="1600" dirty="0"/>
          </a:p>
          <a:p>
            <a:r>
              <a:rPr lang="en-US" sz="1600" dirty="0"/>
              <a:t>• </a:t>
            </a:r>
            <a:r>
              <a:rPr lang="en-US" sz="1600" dirty="0" err="1"/>
              <a:t>Kada</a:t>
            </a:r>
            <a:r>
              <a:rPr lang="en-US" sz="1600" dirty="0"/>
              <a:t> se </a:t>
            </a:r>
            <a:r>
              <a:rPr lang="en-US" sz="1600" dirty="0" err="1"/>
              <a:t>lopta</a:t>
            </a:r>
            <a:r>
              <a:rPr lang="en-US" sz="1600" dirty="0"/>
              <a:t> </a:t>
            </a:r>
            <a:r>
              <a:rPr lang="en-US" sz="1600" dirty="0" err="1"/>
              <a:t>nalazi</a:t>
            </a:r>
            <a:r>
              <a:rPr lang="en-US" sz="1600" dirty="0"/>
              <a:t> u </a:t>
            </a:r>
            <a:r>
              <a:rPr lang="en-US" sz="1600" dirty="0" err="1"/>
              <a:t>letu</a:t>
            </a:r>
            <a:r>
              <a:rPr lang="en-US" sz="1600" dirty="0"/>
              <a:t> </a:t>
            </a:r>
            <a:r>
              <a:rPr lang="en-US" sz="1600" dirty="0" err="1"/>
              <a:t>prilikom</a:t>
            </a:r>
            <a:r>
              <a:rPr lang="en-US" sz="1600" dirty="0"/>
              <a:t> </a:t>
            </a:r>
            <a:r>
              <a:rPr lang="en-US" sz="1600" dirty="0" err="1"/>
              <a:t>šuta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koš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igre</a:t>
            </a:r>
            <a:r>
              <a:rPr lang="en-US" sz="1600" dirty="0"/>
              <a:t> i:</a:t>
            </a:r>
            <a:endParaRPr lang="sr-Latn-RS" sz="1600" dirty="0"/>
          </a:p>
          <a:p>
            <a:r>
              <a:rPr lang="en-US" sz="1600" dirty="0"/>
              <a:t> − </a:t>
            </a:r>
            <a:r>
              <a:rPr lang="en-US" sz="1600" dirty="0" err="1"/>
              <a:t>Sudija</a:t>
            </a:r>
            <a:r>
              <a:rPr lang="en-US" sz="1600" dirty="0"/>
              <a:t> </a:t>
            </a:r>
            <a:r>
              <a:rPr lang="en-US" sz="1600" dirty="0" err="1"/>
              <a:t>zviždi</a:t>
            </a:r>
            <a:r>
              <a:rPr lang="en-US" sz="1600" dirty="0"/>
              <a:t> </a:t>
            </a:r>
            <a:r>
              <a:rPr lang="en-US" sz="1600" dirty="0" err="1"/>
              <a:t>pištaljkom</a:t>
            </a:r>
            <a:endParaRPr lang="sr-Latn-RS" sz="1600" dirty="0"/>
          </a:p>
          <a:p>
            <a:r>
              <a:rPr lang="en-US" sz="1600" dirty="0"/>
              <a:t> − </a:t>
            </a:r>
            <a:r>
              <a:rPr lang="en-US" sz="1600" dirty="0" err="1"/>
              <a:t>Oglasi</a:t>
            </a:r>
            <a:r>
              <a:rPr lang="en-US" sz="1600" dirty="0"/>
              <a:t> se signal </a:t>
            </a:r>
            <a:r>
              <a:rPr lang="en-US" sz="1600" dirty="0" err="1"/>
              <a:t>sata</a:t>
            </a:r>
            <a:r>
              <a:rPr lang="en-US" sz="1600" dirty="0"/>
              <a:t> za </a:t>
            </a:r>
            <a:r>
              <a:rPr lang="en-US" sz="1600" dirty="0" err="1"/>
              <a:t>igru</a:t>
            </a:r>
            <a:r>
              <a:rPr lang="en-US" sz="1600" dirty="0"/>
              <a:t> za </a:t>
            </a:r>
            <a:r>
              <a:rPr lang="en-US" sz="1600" dirty="0" err="1"/>
              <a:t>završetak</a:t>
            </a:r>
            <a:r>
              <a:rPr lang="sr-Latn-RS" sz="1600" dirty="0"/>
              <a:t> četvrtine ili produžetka</a:t>
            </a:r>
          </a:p>
          <a:p>
            <a:r>
              <a:rPr lang="en-US" sz="1600" dirty="0"/>
              <a:t>− </a:t>
            </a:r>
            <a:r>
              <a:rPr lang="sr-Latn-RS" sz="1600" dirty="0"/>
              <a:t> </a:t>
            </a:r>
            <a:r>
              <a:rPr lang="en-US" sz="1600" dirty="0" err="1"/>
              <a:t>Oglasi</a:t>
            </a:r>
            <a:r>
              <a:rPr lang="en-US" sz="1600" dirty="0"/>
              <a:t> se signal </a:t>
            </a:r>
            <a:r>
              <a:rPr lang="en-US" sz="1600" dirty="0" err="1"/>
              <a:t>sata</a:t>
            </a:r>
            <a:r>
              <a:rPr lang="en-US" sz="1600" dirty="0"/>
              <a:t> za </a:t>
            </a:r>
            <a:r>
              <a:rPr lang="sr-Latn-RS" sz="1600" dirty="0"/>
              <a:t>napad</a:t>
            </a:r>
          </a:p>
          <a:p>
            <a:endParaRPr lang="sr-Latn-RS" sz="1600" dirty="0"/>
          </a:p>
          <a:p>
            <a:r>
              <a:rPr lang="en-US" sz="1600" dirty="0"/>
              <a:t>• </a:t>
            </a:r>
            <a:r>
              <a:rPr lang="en-US" sz="1600" dirty="0" err="1"/>
              <a:t>Kada</a:t>
            </a:r>
            <a:r>
              <a:rPr lang="en-US" sz="1600" dirty="0"/>
              <a:t> se </a:t>
            </a:r>
            <a:r>
              <a:rPr lang="en-US" sz="1600" dirty="0" err="1"/>
              <a:t>lopta</a:t>
            </a:r>
            <a:r>
              <a:rPr lang="en-US" sz="1600" dirty="0"/>
              <a:t> </a:t>
            </a:r>
            <a:r>
              <a:rPr lang="en-US" sz="1600" dirty="0" err="1"/>
              <a:t>nalazi</a:t>
            </a:r>
            <a:r>
              <a:rPr lang="en-US" sz="1600" dirty="0"/>
              <a:t> u </a:t>
            </a:r>
            <a:r>
              <a:rPr lang="en-US" sz="1600" dirty="0" err="1"/>
              <a:t>letu</a:t>
            </a:r>
            <a:r>
              <a:rPr lang="en-US" sz="1600" dirty="0"/>
              <a:t> </a:t>
            </a:r>
            <a:r>
              <a:rPr lang="en-US" sz="1600" dirty="0" err="1"/>
              <a:t>prilikom</a:t>
            </a:r>
            <a:r>
              <a:rPr lang="en-US" sz="1600" dirty="0"/>
              <a:t> </a:t>
            </a:r>
            <a:r>
              <a:rPr lang="en-US" sz="1600" dirty="0" err="1"/>
              <a:t>slobodnog</a:t>
            </a:r>
            <a:r>
              <a:rPr lang="en-US" sz="1600" dirty="0"/>
              <a:t> </a:t>
            </a:r>
            <a:r>
              <a:rPr lang="en-US" sz="1600" dirty="0" err="1"/>
              <a:t>bacanja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sudija</a:t>
            </a:r>
            <a:r>
              <a:rPr lang="en-US" sz="1600" dirty="0"/>
              <a:t> </a:t>
            </a:r>
            <a:r>
              <a:rPr lang="en-US" sz="1600" dirty="0" err="1"/>
              <a:t>zazviždi</a:t>
            </a:r>
            <a:r>
              <a:rPr lang="en-US" sz="1600" dirty="0"/>
              <a:t> </a:t>
            </a:r>
            <a:r>
              <a:rPr lang="en-US" sz="1600" dirty="0" err="1"/>
              <a:t>pištaljkom</a:t>
            </a:r>
            <a:r>
              <a:rPr lang="en-US" sz="1600" dirty="0"/>
              <a:t> </a:t>
            </a:r>
            <a:r>
              <a:rPr lang="en-US" sz="1600" dirty="0" err="1"/>
              <a:t>zbog</a:t>
            </a:r>
            <a:r>
              <a:rPr lang="en-US" sz="1600" dirty="0"/>
              <a:t> </a:t>
            </a:r>
            <a:endParaRPr lang="sr-Latn-RS" sz="1600" dirty="0"/>
          </a:p>
          <a:p>
            <a:r>
              <a:rPr lang="sr-Latn-RS" sz="1600" dirty="0"/>
              <a:t>   </a:t>
            </a:r>
            <a:r>
              <a:rPr lang="en-US" sz="1600" dirty="0" err="1"/>
              <a:t>bilo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povrede</a:t>
            </a:r>
            <a:r>
              <a:rPr lang="en-US" sz="1600" dirty="0"/>
              <a:t> </a:t>
            </a:r>
            <a:r>
              <a:rPr lang="en-US" sz="1600" dirty="0" err="1"/>
              <a:t>pravila</a:t>
            </a:r>
            <a:r>
              <a:rPr lang="en-US" sz="1600" dirty="0"/>
              <a:t> </a:t>
            </a:r>
            <a:r>
              <a:rPr lang="en-US" sz="1600" dirty="0" err="1"/>
              <a:t>izuzev</a:t>
            </a:r>
            <a:r>
              <a:rPr lang="en-US" sz="1600" dirty="0"/>
              <a:t> one </a:t>
            </a:r>
            <a:r>
              <a:rPr lang="en-US" sz="1600" dirty="0" err="1"/>
              <a:t>koju</a:t>
            </a:r>
            <a:r>
              <a:rPr lang="en-US" sz="1600" dirty="0"/>
              <a:t> </a:t>
            </a:r>
            <a:r>
              <a:rPr lang="en-US" sz="1600" dirty="0" err="1"/>
              <a:t>napravi</a:t>
            </a:r>
            <a:r>
              <a:rPr lang="en-US" sz="1600" dirty="0"/>
              <a:t> </a:t>
            </a:r>
            <a:r>
              <a:rPr lang="en-US" sz="1600" dirty="0" err="1"/>
              <a:t>izvođač</a:t>
            </a:r>
            <a:r>
              <a:rPr lang="en-US" sz="1600" dirty="0"/>
              <a:t> </a:t>
            </a:r>
            <a:r>
              <a:rPr lang="en-US" sz="1600" dirty="0" err="1"/>
              <a:t>slobodnog</a:t>
            </a:r>
            <a:r>
              <a:rPr lang="en-US" sz="1600" dirty="0"/>
              <a:t> </a:t>
            </a:r>
            <a:r>
              <a:rPr lang="en-US" sz="1600" dirty="0" err="1"/>
              <a:t>bacanja</a:t>
            </a:r>
            <a:endParaRPr lang="sr-Latn-RS" sz="1600" dirty="0"/>
          </a:p>
          <a:p>
            <a:endParaRPr lang="sr-Latn-RS" sz="1600" dirty="0"/>
          </a:p>
          <a:p>
            <a:r>
              <a:rPr lang="en-US" sz="1600" dirty="0"/>
              <a:t>• </a:t>
            </a:r>
            <a:r>
              <a:rPr lang="sr-Latn-RS" sz="1600" dirty="0"/>
              <a:t> </a:t>
            </a:r>
            <a:r>
              <a:rPr lang="en-US" sz="1600" dirty="0" err="1"/>
              <a:t>Kada</a:t>
            </a:r>
            <a:r>
              <a:rPr lang="sr-Latn-RS" sz="1600" dirty="0"/>
              <a:t> odbrambeni igrač ili bilo koji drugi pratilac ekipe kome je dozvoljeno da sedi na </a:t>
            </a:r>
          </a:p>
          <a:p>
            <a:r>
              <a:rPr lang="sr-Latn-RS" sz="1600" dirty="0"/>
              <a:t>    klupi, n</a:t>
            </a:r>
            <a:r>
              <a:rPr lang="en-US" sz="1600" dirty="0" err="1"/>
              <a:t>ačini</a:t>
            </a:r>
            <a:r>
              <a:rPr lang="en-US" sz="1600" dirty="0"/>
              <a:t> </a:t>
            </a:r>
            <a:r>
              <a:rPr lang="en-US" sz="1600" dirty="0" err="1"/>
              <a:t>grešku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bilo</a:t>
            </a:r>
            <a:r>
              <a:rPr lang="en-US" sz="1600" dirty="0"/>
              <a:t> </a:t>
            </a:r>
            <a:r>
              <a:rPr lang="en-US" sz="1600" dirty="0" err="1"/>
              <a:t>kom</a:t>
            </a:r>
            <a:r>
              <a:rPr lang="en-US" sz="1600" dirty="0"/>
              <a:t> </a:t>
            </a:r>
            <a:r>
              <a:rPr lang="en-US" sz="1600" dirty="0" err="1"/>
              <a:t>protivniku</a:t>
            </a:r>
            <a:r>
              <a:rPr lang="en-US" sz="1600" dirty="0"/>
              <a:t>, </a:t>
            </a:r>
            <a:r>
              <a:rPr lang="en-US" sz="1600" dirty="0" err="1"/>
              <a:t>dok</a:t>
            </a:r>
            <a:r>
              <a:rPr lang="en-US" sz="1600" dirty="0"/>
              <a:t> </a:t>
            </a:r>
            <a:r>
              <a:rPr lang="en-US" sz="1600" dirty="0" err="1"/>
              <a:t>kontrolu</a:t>
            </a:r>
            <a:r>
              <a:rPr lang="en-US" sz="1600" dirty="0"/>
              <a:t> </a:t>
            </a:r>
            <a:r>
              <a:rPr lang="en-US" sz="1600" dirty="0" err="1"/>
              <a:t>lopte</a:t>
            </a:r>
            <a:r>
              <a:rPr lang="en-US" sz="1600" dirty="0"/>
              <a:t> </a:t>
            </a:r>
            <a:r>
              <a:rPr lang="en-US" sz="1600" dirty="0" err="1"/>
              <a:t>ima</a:t>
            </a:r>
            <a:r>
              <a:rPr lang="en-US" sz="1600" dirty="0"/>
              <a:t> </a:t>
            </a:r>
            <a:r>
              <a:rPr lang="sr-Latn-RS" sz="1600" dirty="0">
                <a:highlight>
                  <a:srgbClr val="FFFF00"/>
                </a:highlight>
              </a:rPr>
              <a:t>šuter</a:t>
            </a:r>
            <a:r>
              <a:rPr lang="sr-Latn-RS" sz="1600" dirty="0"/>
              <a:t> koji </a:t>
            </a:r>
            <a:r>
              <a:rPr lang="en-US" sz="1600" dirty="0"/>
              <a:t> </a:t>
            </a:r>
            <a:r>
              <a:rPr lang="en-US" sz="1600" dirty="0" err="1"/>
              <a:t>završava</a:t>
            </a:r>
            <a:r>
              <a:rPr lang="en-US" sz="1600" dirty="0"/>
              <a:t> </a:t>
            </a:r>
            <a:endParaRPr lang="sr-Latn-RS" sz="1600" dirty="0"/>
          </a:p>
          <a:p>
            <a:r>
              <a:rPr lang="sr-Latn-RS" sz="1600" dirty="0"/>
              <a:t>    svoju k</a:t>
            </a:r>
            <a:r>
              <a:rPr lang="en-US" sz="1600" dirty="0" err="1"/>
              <a:t>ontinuiran</a:t>
            </a:r>
            <a:r>
              <a:rPr lang="sr-Latn-RS" sz="1600" dirty="0"/>
              <a:t>u</a:t>
            </a:r>
            <a:r>
              <a:rPr lang="en-US" sz="1600" dirty="0"/>
              <a:t> </a:t>
            </a:r>
            <a:r>
              <a:rPr lang="en-US" sz="1600" dirty="0" err="1"/>
              <a:t>kretnj</a:t>
            </a:r>
            <a:r>
              <a:rPr lang="sr-Latn-RS" sz="1600" dirty="0"/>
              <a:t>u, </a:t>
            </a:r>
            <a:r>
              <a:rPr lang="en-US" sz="1600" dirty="0" err="1"/>
              <a:t>započet</a:t>
            </a:r>
            <a:r>
              <a:rPr lang="sr-Latn-RS" sz="1600" dirty="0"/>
              <a:t>u</a:t>
            </a:r>
            <a:r>
              <a:rPr lang="en-US" sz="1600" dirty="0"/>
              <a:t> pre </a:t>
            </a:r>
            <a:r>
              <a:rPr lang="en-US" sz="1600" dirty="0" err="1"/>
              <a:t>nego</a:t>
            </a:r>
            <a:r>
              <a:rPr lang="en-US" sz="1600" dirty="0"/>
              <a:t>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sr-Latn-RS" sz="1600" dirty="0"/>
              <a:t>j</a:t>
            </a:r>
            <a:r>
              <a:rPr lang="en-US" sz="1600" dirty="0"/>
              <a:t>e </a:t>
            </a:r>
            <a:r>
              <a:rPr lang="en-US" sz="1600" dirty="0" err="1"/>
              <a:t>greška</a:t>
            </a:r>
            <a:r>
              <a:rPr lang="en-US" sz="1600" dirty="0"/>
              <a:t> </a:t>
            </a:r>
            <a:r>
              <a:rPr lang="sr-Latn-RS" sz="1600" dirty="0"/>
              <a:t>dosuđena</a:t>
            </a:r>
            <a:r>
              <a:rPr lang="en-US" sz="1600" dirty="0"/>
              <a:t>.</a:t>
            </a:r>
            <a:endParaRPr lang="sr-Latn-RS" sz="1600" dirty="0"/>
          </a:p>
          <a:p>
            <a:endParaRPr lang="sr-Latn-RS" sz="1600" dirty="0"/>
          </a:p>
          <a:p>
            <a:r>
              <a:rPr lang="en-US" sz="1600" dirty="0">
                <a:highlight>
                  <a:srgbClr val="FFFF00"/>
                </a:highlight>
              </a:rPr>
              <a:t>Ova </a:t>
            </a:r>
            <a:r>
              <a:rPr lang="en-US" sz="1600" dirty="0" err="1">
                <a:highlight>
                  <a:srgbClr val="FFFF00"/>
                </a:highlight>
              </a:rPr>
              <a:t>odredba</a:t>
            </a:r>
            <a:r>
              <a:rPr lang="en-US" sz="1600" dirty="0">
                <a:highlight>
                  <a:srgbClr val="FFFF00"/>
                </a:highlight>
              </a:rPr>
              <a:t> ne </a:t>
            </a:r>
            <a:r>
              <a:rPr lang="en-US" sz="1600" dirty="0" err="1">
                <a:highlight>
                  <a:srgbClr val="FFFF00"/>
                </a:highlight>
              </a:rPr>
              <a:t>važi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i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pogodak</a:t>
            </a:r>
            <a:r>
              <a:rPr lang="en-US" sz="1600" dirty="0">
                <a:highlight>
                  <a:srgbClr val="FFFF00"/>
                </a:highlight>
              </a:rPr>
              <a:t> se ne </a:t>
            </a:r>
            <a:r>
              <a:rPr lang="en-US" sz="1600" dirty="0" err="1">
                <a:highlight>
                  <a:srgbClr val="FFFF00"/>
                </a:highlight>
              </a:rPr>
              <a:t>računa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sr-Latn-RS" sz="1600" dirty="0">
                <a:highlight>
                  <a:srgbClr val="FFFF00"/>
                </a:highlight>
              </a:rPr>
              <a:t>ukoliko</a:t>
            </a:r>
            <a:r>
              <a:rPr lang="en-US" sz="1600" dirty="0">
                <a:highlight>
                  <a:srgbClr val="FFFF00"/>
                </a:highlight>
              </a:rPr>
              <a:t> se</a:t>
            </a:r>
            <a:r>
              <a:rPr lang="sr-Latn-RS" sz="1600" dirty="0">
                <a:highlight>
                  <a:srgbClr val="FFFF00"/>
                </a:highlight>
              </a:rPr>
              <a:t> n</a:t>
            </a:r>
            <a:r>
              <a:rPr lang="en-US" sz="1600" dirty="0" err="1">
                <a:highlight>
                  <a:srgbClr val="FFFF00"/>
                </a:highlight>
              </a:rPr>
              <a:t>akon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zvižduka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sudije</a:t>
            </a:r>
            <a:r>
              <a:rPr lang="sr-Latn-RS" sz="1600" dirty="0">
                <a:highlight>
                  <a:srgbClr val="FFFF00"/>
                </a:highlight>
              </a:rPr>
              <a:t>, načini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potpuno</a:t>
            </a:r>
            <a:r>
              <a:rPr lang="en-US" sz="1600" dirty="0">
                <a:highlight>
                  <a:srgbClr val="FFFF00"/>
                </a:highlight>
              </a:rPr>
              <a:t> nova </a:t>
            </a:r>
            <a:r>
              <a:rPr lang="en-US" sz="1600" dirty="0" err="1">
                <a:highlight>
                  <a:srgbClr val="FFFF00"/>
                </a:highlight>
              </a:rPr>
              <a:t>akcija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šutiranja</a:t>
            </a:r>
            <a:r>
              <a:rPr lang="en-US" sz="1600" dirty="0">
                <a:highlight>
                  <a:srgbClr val="FFFF00"/>
                </a:highlight>
              </a:rPr>
              <a:t>. </a:t>
            </a:r>
            <a:endParaRPr lang="sr-Latn-RS" sz="2000" b="1" i="1" u="sng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483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01E9-5DEB-4E1D-B72E-A3B67DB8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351" y="633635"/>
            <a:ext cx="1626650" cy="652240"/>
          </a:xfrm>
        </p:spPr>
        <p:txBody>
          <a:bodyPr>
            <a:normAutofit/>
          </a:bodyPr>
          <a:lstStyle/>
          <a:p>
            <a:r>
              <a:rPr lang="sr-Latn-RS" sz="2800" dirty="0"/>
              <a:t>Art. 34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B7FF7-AB59-422F-8975-79D5C5B5AC03}"/>
              </a:ext>
            </a:extLst>
          </p:cNvPr>
          <p:cNvSpPr txBox="1"/>
          <p:nvPr/>
        </p:nvSpPr>
        <p:spPr>
          <a:xfrm>
            <a:off x="1802351" y="1353413"/>
            <a:ext cx="1006475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u="sng" dirty="0"/>
              <a:t>Lična greška:</a:t>
            </a:r>
          </a:p>
          <a:p>
            <a:endParaRPr lang="sr-Latn-RS" sz="1200" b="1" i="1" u="sng" dirty="0"/>
          </a:p>
          <a:p>
            <a:r>
              <a:rPr lang="sr-Latn-RS" sz="1600" dirty="0"/>
              <a:t>Dodaje se član </a:t>
            </a:r>
          </a:p>
          <a:p>
            <a:pPr algn="just"/>
            <a:r>
              <a:rPr lang="sr-Latn-RS" sz="1600" dirty="0"/>
              <a:t>34.1.2   </a:t>
            </a:r>
            <a:r>
              <a:rPr lang="sr-Latn-RS" sz="1600" dirty="0">
                <a:highlight>
                  <a:srgbClr val="FFFF00"/>
                </a:highlight>
              </a:rPr>
              <a:t>Faul na ubacivanju je LG načinjena, kada sat za igru pokazuje 2:00 minuta ili manje u </a:t>
            </a:r>
          </a:p>
          <a:p>
            <a:pPr algn="just"/>
            <a:r>
              <a:rPr lang="sr-Latn-RS" sz="1600" dirty="0"/>
              <a:t>             </a:t>
            </a:r>
            <a:r>
              <a:rPr lang="sr-Latn-RS" sz="1600" dirty="0">
                <a:highlight>
                  <a:srgbClr val="FFFF00"/>
                </a:highlight>
              </a:rPr>
              <a:t>toku poslednje četvrtine ili svakog produžetka, od strane odbrambenog igrača na </a:t>
            </a:r>
          </a:p>
          <a:p>
            <a:pPr algn="just"/>
            <a:r>
              <a:rPr lang="sr-Latn-RS" sz="1600" dirty="0"/>
              <a:t>             </a:t>
            </a:r>
            <a:r>
              <a:rPr lang="sr-Latn-RS" sz="1600" dirty="0">
                <a:highlight>
                  <a:srgbClr val="FFFF00"/>
                </a:highlight>
              </a:rPr>
              <a:t>terenu, dok je lopta van graničnih linija i još uvek u rukama sudije ili data na </a:t>
            </a:r>
          </a:p>
          <a:p>
            <a:pPr algn="just"/>
            <a:r>
              <a:rPr lang="sr-Latn-RS" sz="1600" dirty="0"/>
              <a:t>             </a:t>
            </a:r>
            <a:r>
              <a:rPr lang="sr-Latn-RS" sz="1600" dirty="0">
                <a:highlight>
                  <a:srgbClr val="FFFF00"/>
                </a:highlight>
              </a:rPr>
              <a:t>raspolaganje igraču napada za ubacivanje.</a:t>
            </a:r>
            <a:r>
              <a:rPr lang="en-US" sz="1600" dirty="0"/>
              <a:t> </a:t>
            </a:r>
            <a:endParaRPr lang="sr-Latn-RS" sz="1600" dirty="0"/>
          </a:p>
          <a:p>
            <a:pPr algn="just"/>
            <a:endParaRPr lang="sr-Latn-RS" sz="900" dirty="0"/>
          </a:p>
          <a:p>
            <a:r>
              <a:rPr lang="sr-Latn-RS" sz="1600" dirty="0"/>
              <a:t>Kazna: </a:t>
            </a:r>
          </a:p>
          <a:p>
            <a:pPr algn="just"/>
            <a:r>
              <a:rPr lang="sr-Latn-RS" sz="1600" dirty="0"/>
              <a:t>34.2.3   </a:t>
            </a:r>
            <a:r>
              <a:rPr lang="sr-Latn-RS" sz="1600" dirty="0">
                <a:highlight>
                  <a:srgbClr val="FFFF00"/>
                </a:highlight>
              </a:rPr>
              <a:t>Ako je faul načinjen u toku ubacivanja lopte van graničnih linija: </a:t>
            </a:r>
          </a:p>
          <a:p>
            <a:pPr algn="just"/>
            <a:r>
              <a:rPr lang="sr-Latn-RS" sz="1600" dirty="0"/>
              <a:t>                   </a:t>
            </a:r>
            <a:r>
              <a:rPr lang="sr-Latn-RS" sz="1600" dirty="0">
                <a:highlight>
                  <a:srgbClr val="FFFF00"/>
                </a:highlight>
              </a:rPr>
              <a:t> Igraču napada nad kim je načinjena greška, biće dodeljeno 1 slobodno bacanje, </a:t>
            </a:r>
          </a:p>
          <a:p>
            <a:pPr algn="just"/>
            <a:r>
              <a:rPr lang="sr-Latn-RS" sz="1600" dirty="0"/>
              <a:t>                   </a:t>
            </a:r>
            <a:r>
              <a:rPr lang="sr-Latn-RS" sz="1600" dirty="0">
                <a:highlight>
                  <a:srgbClr val="FFFF00"/>
                </a:highlight>
              </a:rPr>
              <a:t> praćeno ubacivanjem  lopte van graničnih linja najbliže mestu gde je greška dosuđena.</a:t>
            </a:r>
          </a:p>
        </p:txBody>
      </p:sp>
      <p:pic>
        <p:nvPicPr>
          <p:cNvPr id="6" name="Picture 5" descr="Graphical user interface, website, calendar&#10;&#10;Description automatically generated">
            <a:extLst>
              <a:ext uri="{FF2B5EF4-FFF2-40B4-BE49-F238E27FC236}">
                <a16:creationId xmlns:a16="http://schemas.microsoft.com/office/drawing/2014/main" id="{1AB06413-D3BF-4D04-BCB8-20BE98E23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1" y="4461982"/>
            <a:ext cx="4293649" cy="22944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58A98D3-107F-4758-9221-107956B3CC58}"/>
              </a:ext>
            </a:extLst>
          </p:cNvPr>
          <p:cNvGrpSpPr/>
          <p:nvPr/>
        </p:nvGrpSpPr>
        <p:grpSpPr>
          <a:xfrm>
            <a:off x="5162071" y="4461982"/>
            <a:ext cx="6957491" cy="2294418"/>
            <a:chOff x="5162071" y="4461982"/>
            <a:chExt cx="6957491" cy="2294418"/>
          </a:xfrm>
        </p:grpSpPr>
        <p:pic>
          <p:nvPicPr>
            <p:cNvPr id="7" name="Picture 6" descr="A picture containing text, sport, indoor&#10;&#10;Description automatically generated">
              <a:extLst>
                <a:ext uri="{FF2B5EF4-FFF2-40B4-BE49-F238E27FC236}">
                  <a16:creationId xmlns:a16="http://schemas.microsoft.com/office/drawing/2014/main" id="{877D0D62-D6BA-462F-9312-F2789523B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071" y="4461982"/>
              <a:ext cx="4318904" cy="2294418"/>
            </a:xfrm>
            <a:prstGeom prst="rect">
              <a:avLst/>
            </a:prstGeom>
          </p:spPr>
        </p:pic>
        <p:pic>
          <p:nvPicPr>
            <p:cNvPr id="10" name="Picture 9" descr="A picture containing person, sport, player&#10;&#10;Description automatically generated">
              <a:extLst>
                <a:ext uri="{FF2B5EF4-FFF2-40B4-BE49-F238E27FC236}">
                  <a16:creationId xmlns:a16="http://schemas.microsoft.com/office/drawing/2014/main" id="{7DD4DACF-664E-423D-B21B-0BC854BAB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701" y="4845677"/>
              <a:ext cx="2402861" cy="1317819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759FE4E-B461-4A1F-94B4-8102C20A7E9D}"/>
                </a:ext>
              </a:extLst>
            </p:cNvPr>
            <p:cNvCxnSpPr/>
            <p:nvPr/>
          </p:nvCxnSpPr>
          <p:spPr>
            <a:xfrm flipV="1">
              <a:off x="7800658" y="5504587"/>
              <a:ext cx="3028950" cy="203924"/>
            </a:xfrm>
            <a:prstGeom prst="straightConnector1">
              <a:avLst/>
            </a:prstGeom>
            <a:ln w="53975">
              <a:solidFill>
                <a:srgbClr val="33CC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097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01E9-5DEB-4E1D-B72E-A3B67DB8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351" y="633635"/>
            <a:ext cx="1626650" cy="652240"/>
          </a:xfrm>
        </p:spPr>
        <p:txBody>
          <a:bodyPr>
            <a:normAutofit/>
          </a:bodyPr>
          <a:lstStyle/>
          <a:p>
            <a:r>
              <a:rPr lang="sr-Latn-RS" sz="2800" dirty="0"/>
              <a:t>Art. 34</a:t>
            </a:r>
            <a:endParaRPr lang="en-US" sz="28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E10B16A-52E8-4210-B99E-15E78BF43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15983"/>
              </p:ext>
            </p:extLst>
          </p:nvPr>
        </p:nvGraphicFramePr>
        <p:xfrm>
          <a:off x="2117725" y="1472654"/>
          <a:ext cx="8128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425">
                  <a:extLst>
                    <a:ext uri="{9D8B030D-6E8A-4147-A177-3AD203B41FA5}">
                      <a16:colId xmlns:a16="http://schemas.microsoft.com/office/drawing/2014/main" val="1234870873"/>
                    </a:ext>
                  </a:extLst>
                </a:gridCol>
                <a:gridCol w="6378575">
                  <a:extLst>
                    <a:ext uri="{9D8B030D-6E8A-4147-A177-3AD203B41FA5}">
                      <a16:colId xmlns:a16="http://schemas.microsoft.com/office/drawing/2014/main" val="1023944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  </a:t>
                      </a:r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KADA?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solidFill>
                            <a:schemeClr val="tx1"/>
                          </a:solidFill>
                        </a:rPr>
                        <a:t>Situacija prilikom ubacivanja u P2M (Č4 ili P)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4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/>
                        <a:t>KO?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Obdrambeni igrač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8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r-Latn-RS" b="1" dirty="0"/>
                    </a:p>
                    <a:p>
                      <a:pPr algn="ctr"/>
                      <a:r>
                        <a:rPr lang="sr-Latn-RS" b="1" dirty="0"/>
                        <a:t>ŠTA?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LG načinjena pre nego što je lopta napustila ruke igrača napada prilikom ubacivanja van graničnih linija. </a:t>
                      </a:r>
                    </a:p>
                    <a:p>
                      <a:r>
                        <a:rPr lang="sr-Latn-RS" dirty="0"/>
                        <a:t>Napomena: svi ostali kriterijumi za NG ostaju da važe.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87536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2C0DFF-C4AD-431F-97F3-5E3FFA7A6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06948"/>
              </p:ext>
            </p:extLst>
          </p:nvPr>
        </p:nvGraphicFramePr>
        <p:xfrm>
          <a:off x="2117725" y="3729267"/>
          <a:ext cx="8128000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1219634964"/>
                    </a:ext>
                  </a:extLst>
                </a:gridCol>
                <a:gridCol w="6350000">
                  <a:extLst>
                    <a:ext uri="{9D8B030D-6E8A-4147-A177-3AD203B41FA5}">
                      <a16:colId xmlns:a16="http://schemas.microsoft.com/office/drawing/2014/main" val="2794835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r-Latn-R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sr-Latn-R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Kazna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="0" dirty="0">
                          <a:solidFill>
                            <a:schemeClr val="tx1"/>
                          </a:solidFill>
                        </a:rPr>
                        <a:t>1 slobodno bacanje igraču nad kim je faul dosuđen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="0" dirty="0">
                          <a:solidFill>
                            <a:schemeClr val="tx1"/>
                          </a:solidFill>
                        </a:rPr>
                        <a:t>Igra se nastavlja ubacivanjem lopte van graničnih linija na mestu najbližem gde je faul dosuđen.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52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r-Latn-RS" dirty="0"/>
                    </a:p>
                    <a:p>
                      <a:pPr algn="ctr"/>
                      <a:endParaRPr lang="sr-Latn-RS" dirty="0"/>
                    </a:p>
                    <a:p>
                      <a:pPr algn="ctr"/>
                      <a:r>
                        <a:rPr lang="sr-Latn-R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Napomena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Sat za napad: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24“ ako je faul dosuđen u zadnjem polju ekipe u napadu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Ostatak vremena za igru na satu za napad ako isti pokazuje više od 14“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14“ - ukoliko pokazuje manje, a faul je načinjen u prednjem polju ekipe u napadu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00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22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01E9-5DEB-4E1D-B72E-A3B67DB8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351" y="633635"/>
            <a:ext cx="1626650" cy="652240"/>
          </a:xfrm>
        </p:spPr>
        <p:txBody>
          <a:bodyPr>
            <a:normAutofit/>
          </a:bodyPr>
          <a:lstStyle/>
          <a:p>
            <a:r>
              <a:rPr lang="sr-Latn-RS" sz="2800" dirty="0"/>
              <a:t>Art. 37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B7FF7-AB59-422F-8975-79D5C5B5AC03}"/>
              </a:ext>
            </a:extLst>
          </p:cNvPr>
          <p:cNvSpPr txBox="1"/>
          <p:nvPr/>
        </p:nvSpPr>
        <p:spPr>
          <a:xfrm>
            <a:off x="1802351" y="1353413"/>
            <a:ext cx="8998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u="sng" dirty="0"/>
              <a:t>Nesportska greška:</a:t>
            </a:r>
          </a:p>
          <a:p>
            <a:endParaRPr lang="sr-Latn-RS" sz="2000" b="1" i="1" u="sng" dirty="0"/>
          </a:p>
          <a:p>
            <a:r>
              <a:rPr lang="sr-Latn-RS" sz="2000" dirty="0"/>
              <a:t>C1 – kontakt sa protivnikom, bez ispravnog pokušaja igre na loptu</a:t>
            </a:r>
          </a:p>
          <a:p>
            <a:endParaRPr lang="sr-Latn-RS" sz="2000" dirty="0"/>
          </a:p>
          <a:p>
            <a:r>
              <a:rPr lang="sr-Latn-RS" sz="2000" dirty="0"/>
              <a:t>C2  - grub, neumeren kontakt</a:t>
            </a:r>
          </a:p>
          <a:p>
            <a:endParaRPr lang="sr-Latn-RS" sz="2000" dirty="0"/>
          </a:p>
          <a:p>
            <a:r>
              <a:rPr lang="sr-Latn-RS" sz="2000" dirty="0"/>
              <a:t>C3 – nepotreban kontakt odbrambenog igrača u cilju sprečavanja </a:t>
            </a:r>
          </a:p>
          <a:p>
            <a:r>
              <a:rPr lang="sr-Latn-RS" sz="2000" dirty="0"/>
              <a:t>         igrača napada u toku tranzicije</a:t>
            </a:r>
          </a:p>
          <a:p>
            <a:endParaRPr lang="sr-Latn-RS" sz="2000" dirty="0"/>
          </a:p>
          <a:p>
            <a:r>
              <a:rPr lang="sr-Latn-RS" sz="2000" dirty="0"/>
              <a:t>C4 – nedozvoljen kontakt odbrambenog igrača sa strane ili otpozadi </a:t>
            </a:r>
          </a:p>
          <a:p>
            <a:r>
              <a:rPr lang="sr-Latn-RS" sz="2000" dirty="0"/>
              <a:t>         igrača napada kada ne postoji nijedan odbrambeni igrač  </a:t>
            </a:r>
          </a:p>
          <a:p>
            <a:r>
              <a:rPr lang="sr-Latn-RS" sz="2000" dirty="0"/>
              <a:t>         između igrača napada i koša u trenutku dosuđenog faula</a:t>
            </a:r>
          </a:p>
          <a:p>
            <a:endParaRPr lang="sr-Latn-RS" sz="2000" dirty="0"/>
          </a:p>
          <a:p>
            <a:r>
              <a:rPr lang="sr-Latn-RS" sz="2000" b="1" dirty="0">
                <a:solidFill>
                  <a:srgbClr val="FF0000"/>
                </a:solidFill>
              </a:rPr>
              <a:t>C5 – se više ne koristi </a:t>
            </a:r>
            <a:endParaRPr lang="sr-Latn-RS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4783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1B7FF7-AB59-422F-8975-79D5C5B5AC03}"/>
              </a:ext>
            </a:extLst>
          </p:cNvPr>
          <p:cNvSpPr txBox="1"/>
          <p:nvPr/>
        </p:nvSpPr>
        <p:spPr>
          <a:xfrm>
            <a:off x="1633876" y="805333"/>
            <a:ext cx="899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000" b="1" i="1" u="sng" dirty="0"/>
          </a:p>
          <a:p>
            <a:r>
              <a:rPr lang="sr-Latn-RS" sz="2000" dirty="0">
                <a:highlight>
                  <a:srgbClr val="FFFF00"/>
                </a:highlight>
              </a:rPr>
              <a:t>C4 – nedozvoljen kontakt odbrambenog igrača sa strane ili otpozadi </a:t>
            </a:r>
          </a:p>
          <a:p>
            <a:r>
              <a:rPr lang="sr-Latn-RS" sz="2000" dirty="0">
                <a:highlight>
                  <a:srgbClr val="FFFF00"/>
                </a:highlight>
              </a:rPr>
              <a:t>         igrača napada kada ne postoji nijedan drugi odbrambeni igrač  </a:t>
            </a:r>
          </a:p>
          <a:p>
            <a:r>
              <a:rPr lang="sr-Latn-RS" sz="2000" dirty="0">
                <a:highlight>
                  <a:srgbClr val="FFFF00"/>
                </a:highlight>
              </a:rPr>
              <a:t>         između igrača napada i koša u trenutku dosuđenog faula</a:t>
            </a:r>
            <a:r>
              <a:rPr lang="sr-Latn-RS" sz="2000" dirty="0"/>
              <a:t>      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E8894FA-533E-4445-887C-CF000D20D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73685"/>
              </p:ext>
            </p:extLst>
          </p:nvPr>
        </p:nvGraphicFramePr>
        <p:xfrm>
          <a:off x="1769013" y="2468670"/>
          <a:ext cx="7721600" cy="1651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2881">
                  <a:extLst>
                    <a:ext uri="{9D8B030D-6E8A-4147-A177-3AD203B41FA5}">
                      <a16:colId xmlns:a16="http://schemas.microsoft.com/office/drawing/2014/main" val="163797178"/>
                    </a:ext>
                  </a:extLst>
                </a:gridCol>
                <a:gridCol w="6258719">
                  <a:extLst>
                    <a:ext uri="{9D8B030D-6E8A-4147-A177-3AD203B41FA5}">
                      <a16:colId xmlns:a16="http://schemas.microsoft.com/office/drawing/2014/main" val="1304755439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sr-Latn-RS" dirty="0"/>
                    </a:p>
                    <a:p>
                      <a:pPr algn="ctr"/>
                      <a:endParaRPr lang="sr-Latn-RS" dirty="0"/>
                    </a:p>
                    <a:p>
                      <a:pPr algn="ctr"/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Kada?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>
                          <a:solidFill>
                            <a:schemeClr val="tx1"/>
                          </a:solidFill>
                        </a:rPr>
                        <a:t>a) </a:t>
                      </a:r>
                      <a:r>
                        <a:rPr lang="sr-Latn-RS" b="1" dirty="0">
                          <a:solidFill>
                            <a:srgbClr val="33CC33"/>
                          </a:solidFill>
                        </a:rPr>
                        <a:t>Igrač napada ima kontrolu lopte</a:t>
                      </a:r>
                      <a:endParaRPr lang="en-US" dirty="0">
                        <a:solidFill>
                          <a:srgbClr val="33CC3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7422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>
                          <a:solidFill>
                            <a:schemeClr val="tx1"/>
                          </a:solidFill>
                        </a:rPr>
                        <a:t>b) </a:t>
                      </a:r>
                      <a:r>
                        <a:rPr lang="sr-Latn-RS" b="1" dirty="0">
                          <a:solidFill>
                            <a:srgbClr val="33CC33"/>
                          </a:solidFill>
                          <a:highlight>
                            <a:srgbClr val="FFFF00"/>
                          </a:highlight>
                        </a:rPr>
                        <a:t>Igrač napada pokušava da dođe u posed lopte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>
                          <a:solidFill>
                            <a:srgbClr val="33CC33"/>
                          </a:solidFill>
                        </a:rPr>
                        <a:t>     </a:t>
                      </a:r>
                      <a:r>
                        <a:rPr lang="sr-Latn-RS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NOVO</a:t>
                      </a:r>
                      <a:endParaRPr 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240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>
                          <a:solidFill>
                            <a:schemeClr val="tx1"/>
                          </a:solidFill>
                        </a:rPr>
                        <a:t>c) </a:t>
                      </a:r>
                      <a:r>
                        <a:rPr lang="sr-Latn-RS" b="1" dirty="0">
                          <a:solidFill>
                            <a:srgbClr val="33CC33"/>
                          </a:solidFill>
                          <a:highlight>
                            <a:srgbClr val="FFFF00"/>
                          </a:highlight>
                        </a:rPr>
                        <a:t>Lopta je letu ka igraču napada prilikom dodavanja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>
                          <a:solidFill>
                            <a:srgbClr val="33CC33"/>
                          </a:solidFill>
                        </a:rPr>
                        <a:t>     </a:t>
                      </a:r>
                      <a:r>
                        <a:rPr lang="sr-Latn-RS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NOVO</a:t>
                      </a:r>
                      <a:endParaRPr 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759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E1F2-6758-4FCF-819C-9F55340CB690}"/>
              </a:ext>
            </a:extLst>
          </p:cNvPr>
          <p:cNvGrpSpPr/>
          <p:nvPr/>
        </p:nvGrpSpPr>
        <p:grpSpPr>
          <a:xfrm>
            <a:off x="787403" y="1688619"/>
            <a:ext cx="699356" cy="1771015"/>
            <a:chOff x="940435" y="2468880"/>
            <a:chExt cx="699356" cy="177101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C66200A-E18F-496F-847D-5F5B131A650B}"/>
                </a:ext>
              </a:extLst>
            </p:cNvPr>
            <p:cNvCxnSpPr>
              <a:cxnSpLocks/>
            </p:cNvCxnSpPr>
            <p:nvPr/>
          </p:nvCxnSpPr>
          <p:spPr>
            <a:xfrm>
              <a:off x="940435" y="4239895"/>
              <a:ext cx="699356" cy="0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D0B3237-517F-43F2-AE34-09862E088740}"/>
                </a:ext>
              </a:extLst>
            </p:cNvPr>
            <p:cNvCxnSpPr>
              <a:cxnSpLocks/>
            </p:cNvCxnSpPr>
            <p:nvPr/>
          </p:nvCxnSpPr>
          <p:spPr>
            <a:xfrm>
              <a:off x="940435" y="2468880"/>
              <a:ext cx="699356" cy="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04F85B3-9B94-44DE-AEE4-340C8668414C}"/>
                </a:ext>
              </a:extLst>
            </p:cNvPr>
            <p:cNvCxnSpPr>
              <a:cxnSpLocks/>
            </p:cNvCxnSpPr>
            <p:nvPr/>
          </p:nvCxnSpPr>
          <p:spPr>
            <a:xfrm>
              <a:off x="940435" y="2468880"/>
              <a:ext cx="0" cy="1771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9513A02-2654-4611-9E14-CF73CB4E3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29" y="4736189"/>
            <a:ext cx="3335522" cy="119364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E1D9487-7194-40BA-8205-6B1639CDA6A0}"/>
              </a:ext>
            </a:extLst>
          </p:cNvPr>
          <p:cNvGrpSpPr/>
          <p:nvPr/>
        </p:nvGrpSpPr>
        <p:grpSpPr>
          <a:xfrm>
            <a:off x="9015469" y="2845340"/>
            <a:ext cx="3065694" cy="1499501"/>
            <a:chOff x="5344354" y="5086511"/>
            <a:chExt cx="3065694" cy="149950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5376B4-4807-40C6-8A47-A8ADDD18CA25}"/>
                </a:ext>
              </a:extLst>
            </p:cNvPr>
            <p:cNvGrpSpPr/>
            <p:nvPr/>
          </p:nvGrpSpPr>
          <p:grpSpPr>
            <a:xfrm>
              <a:off x="6096000" y="5086511"/>
              <a:ext cx="2314048" cy="1499501"/>
              <a:chOff x="6096000" y="5086511"/>
              <a:chExt cx="2314048" cy="1499501"/>
            </a:xfrm>
          </p:grpSpPr>
          <p:pic>
            <p:nvPicPr>
              <p:cNvPr id="19" name="Picture 18" descr="A picture containing text, sport, player&#10;&#10;Description automatically generated">
                <a:extLst>
                  <a:ext uri="{FF2B5EF4-FFF2-40B4-BE49-F238E27FC236}">
                    <a16:creationId xmlns:a16="http://schemas.microsoft.com/office/drawing/2014/main" id="{237E366D-DDEB-4036-BECF-58A1ABDD62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5331" y="5392364"/>
                <a:ext cx="2204717" cy="1193648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512F90-3DEB-4756-8AE4-C253F11758F9}"/>
                  </a:ext>
                </a:extLst>
              </p:cNvPr>
              <p:cNvSpPr txBox="1"/>
              <p:nvPr/>
            </p:nvSpPr>
            <p:spPr>
              <a:xfrm>
                <a:off x="6096000" y="5086511"/>
                <a:ext cx="9188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b="1" dirty="0">
                    <a:solidFill>
                      <a:srgbClr val="FF0000"/>
                    </a:solidFill>
                  </a:rPr>
                  <a:t>NOVO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35CF587-B1EA-45A7-A150-C7E448980EFD}"/>
                </a:ext>
              </a:extLst>
            </p:cNvPr>
            <p:cNvCxnSpPr>
              <a:cxnSpLocks/>
            </p:cNvCxnSpPr>
            <p:nvPr/>
          </p:nvCxnSpPr>
          <p:spPr>
            <a:xfrm>
              <a:off x="5344354" y="5271177"/>
              <a:ext cx="7286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16290A-93BA-41B8-A919-B9C0A19AFA87}"/>
              </a:ext>
            </a:extLst>
          </p:cNvPr>
          <p:cNvGrpSpPr/>
          <p:nvPr/>
        </p:nvGrpSpPr>
        <p:grpSpPr>
          <a:xfrm>
            <a:off x="6918589" y="3877481"/>
            <a:ext cx="2239515" cy="1966861"/>
            <a:chOff x="9135650" y="4619151"/>
            <a:chExt cx="2239515" cy="19668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75A175-7650-4298-A175-C75E7EAE1193}"/>
                </a:ext>
              </a:extLst>
            </p:cNvPr>
            <p:cNvGrpSpPr/>
            <p:nvPr/>
          </p:nvGrpSpPr>
          <p:grpSpPr>
            <a:xfrm>
              <a:off x="9135650" y="5086511"/>
              <a:ext cx="2239515" cy="1499501"/>
              <a:chOff x="9135650" y="5086511"/>
              <a:chExt cx="2239515" cy="1499501"/>
            </a:xfrm>
          </p:grpSpPr>
          <p:pic>
            <p:nvPicPr>
              <p:cNvPr id="17" name="Picture 16" descr="A picture containing person, player, sport, watching&#10;&#10;Description automatically generated">
                <a:extLst>
                  <a:ext uri="{FF2B5EF4-FFF2-40B4-BE49-F238E27FC236}">
                    <a16:creationId xmlns:a16="http://schemas.microsoft.com/office/drawing/2014/main" id="{203B763D-492B-4AF0-AC20-4EDE726C5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61892" y="5397296"/>
                <a:ext cx="2113273" cy="1188716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364BB2-22BC-4CC4-A115-44DC4E4333D4}"/>
                  </a:ext>
                </a:extLst>
              </p:cNvPr>
              <p:cNvSpPr txBox="1"/>
              <p:nvPr/>
            </p:nvSpPr>
            <p:spPr>
              <a:xfrm>
                <a:off x="9135650" y="5086511"/>
                <a:ext cx="9188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b="1" dirty="0">
                    <a:solidFill>
                      <a:srgbClr val="FF0000"/>
                    </a:solidFill>
                  </a:rPr>
                  <a:t>NOVO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D156A86-6B18-4AB9-8F3C-8B453CA17381}"/>
                </a:ext>
              </a:extLst>
            </p:cNvPr>
            <p:cNvCxnSpPr>
              <a:cxnSpLocks/>
            </p:cNvCxnSpPr>
            <p:nvPr/>
          </p:nvCxnSpPr>
          <p:spPr>
            <a:xfrm>
              <a:off x="9261892" y="4619151"/>
              <a:ext cx="0" cy="467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72BF9E9-4755-4EB0-AB86-C83B694B93CA}"/>
              </a:ext>
            </a:extLst>
          </p:cNvPr>
          <p:cNvSpPr txBox="1"/>
          <p:nvPr/>
        </p:nvSpPr>
        <p:spPr>
          <a:xfrm>
            <a:off x="1127009" y="556050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a)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3F3308-098D-4628-8F1D-4CD263BC9261}"/>
              </a:ext>
            </a:extLst>
          </p:cNvPr>
          <p:cNvSpPr txBox="1"/>
          <p:nvPr/>
        </p:nvSpPr>
        <p:spPr>
          <a:xfrm>
            <a:off x="6618111" y="547501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b)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6EE89B-31CC-4495-A867-D869B2B3748A}"/>
              </a:ext>
            </a:extLst>
          </p:cNvPr>
          <p:cNvSpPr txBox="1"/>
          <p:nvPr/>
        </p:nvSpPr>
        <p:spPr>
          <a:xfrm>
            <a:off x="9440194" y="39755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1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01E9-5DEB-4E1D-B72E-A3B67DB8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350" y="633635"/>
            <a:ext cx="5340130" cy="652240"/>
          </a:xfrm>
        </p:spPr>
        <p:txBody>
          <a:bodyPr>
            <a:normAutofit/>
          </a:bodyPr>
          <a:lstStyle/>
          <a:p>
            <a:r>
              <a:rPr lang="sr-Latn-RS" sz="2800" b="1" dirty="0"/>
              <a:t>Ponovljeni video snimak - IRS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5415DD-AC9D-4E9B-BDDB-0EB0B3E3973F}"/>
              </a:ext>
            </a:extLst>
          </p:cNvPr>
          <p:cNvSpPr txBox="1"/>
          <p:nvPr/>
        </p:nvSpPr>
        <p:spPr>
          <a:xfrm>
            <a:off x="855325" y="1894107"/>
            <a:ext cx="764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Pravilo korišćenja ponovljenog video snimka (u daljem tekstu IRS-a) 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FFD450-188C-4F81-AF36-79BD121FC7E4}"/>
              </a:ext>
            </a:extLst>
          </p:cNvPr>
          <p:cNvGrpSpPr/>
          <p:nvPr/>
        </p:nvGrpSpPr>
        <p:grpSpPr>
          <a:xfrm>
            <a:off x="874624" y="2511560"/>
            <a:ext cx="11104832" cy="4005253"/>
            <a:chOff x="874624" y="1678440"/>
            <a:chExt cx="11104832" cy="400525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F3A2F30-EC95-41F4-82C7-D2DD5E4A242D}"/>
                </a:ext>
              </a:extLst>
            </p:cNvPr>
            <p:cNvGrpSpPr/>
            <p:nvPr/>
          </p:nvGrpSpPr>
          <p:grpSpPr>
            <a:xfrm>
              <a:off x="883757" y="2519478"/>
              <a:ext cx="11095699" cy="3164215"/>
              <a:chOff x="853278" y="2374481"/>
              <a:chExt cx="11095699" cy="316421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CD3E765-2FE5-43FD-B305-1B0763A31CBB}"/>
                  </a:ext>
                </a:extLst>
              </p:cNvPr>
              <p:cNvGrpSpPr/>
              <p:nvPr/>
            </p:nvGrpSpPr>
            <p:grpSpPr>
              <a:xfrm>
                <a:off x="4623127" y="2374482"/>
                <a:ext cx="3530788" cy="2469081"/>
                <a:chOff x="1802351" y="3385081"/>
                <a:chExt cx="3730428" cy="1588248"/>
              </a:xfrm>
            </p:grpSpPr>
            <p:sp>
              <p:nvSpPr>
                <p:cNvPr id="22" name="Flowchart: Off-page Connector 21">
                  <a:extLst>
                    <a:ext uri="{FF2B5EF4-FFF2-40B4-BE49-F238E27FC236}">
                      <a16:creationId xmlns:a16="http://schemas.microsoft.com/office/drawing/2014/main" id="{22D33074-E867-4CDD-8387-63FAEE91FD04}"/>
                    </a:ext>
                  </a:extLst>
                </p:cNvPr>
                <p:cNvSpPr/>
                <p:nvPr/>
              </p:nvSpPr>
              <p:spPr>
                <a:xfrm>
                  <a:off x="1802351" y="3385081"/>
                  <a:ext cx="3730428" cy="1588248"/>
                </a:xfrm>
                <a:prstGeom prst="flowChartOffpageConnector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6555915-160B-4F0D-9753-0CAEE7678811}"/>
                    </a:ext>
                  </a:extLst>
                </p:cNvPr>
                <p:cNvSpPr/>
                <p:nvPr/>
              </p:nvSpPr>
              <p:spPr>
                <a:xfrm>
                  <a:off x="1849345" y="3485732"/>
                  <a:ext cx="3430856" cy="11403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14300" lvl="1" indent="-11430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sr-Latn-RS" sz="1400" b="1" dirty="0"/>
                    <a:t>Šut na kraju četvrtine ili igre</a:t>
                  </a:r>
                </a:p>
                <a:p>
                  <a:pPr marL="114300" lvl="1" indent="-11430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sr-Latn-RS" sz="1400" b="1" dirty="0"/>
                    <a:t>Prekršaj šutera – lopta van graničnih linija</a:t>
                  </a:r>
                  <a:endParaRPr lang="en-US" sz="1400" b="1" dirty="0"/>
                </a:p>
                <a:p>
                  <a:pPr marL="114300" lvl="1" indent="-11430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sr-Latn-RS" sz="1400" b="1" dirty="0"/>
                    <a:t>Prekršaj šutera – istek vremena za napad </a:t>
                  </a:r>
                  <a:endParaRPr lang="en-US" sz="1400" b="1" dirty="0"/>
                </a:p>
                <a:p>
                  <a:pPr marL="114300" lvl="1" indent="-11430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sr-Latn-RS" sz="1400" b="1" dirty="0"/>
                    <a:t>Prekršaj šutera – 8“ </a:t>
                  </a:r>
                  <a:endParaRPr lang="en-US" sz="1400" b="1" dirty="0"/>
                </a:p>
                <a:p>
                  <a:pPr marL="114300" lvl="1" indent="-11430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sr-Latn-RS" sz="1400" b="1" dirty="0"/>
                    <a:t>Faul na kraju četvrtine ili utakmice</a:t>
                  </a:r>
                  <a:endParaRPr lang="en-US" sz="1400" b="1" dirty="0"/>
                </a:p>
              </p:txBody>
            </p:sp>
          </p:grpSp>
          <p:sp>
            <p:nvSpPr>
              <p:cNvPr id="29" name="Flowchart: Off-page Connector 28">
                <a:extLst>
                  <a:ext uri="{FF2B5EF4-FFF2-40B4-BE49-F238E27FC236}">
                    <a16:creationId xmlns:a16="http://schemas.microsoft.com/office/drawing/2014/main" id="{E01349DB-BC57-4BC4-B160-F022795325AC}"/>
                  </a:ext>
                </a:extLst>
              </p:cNvPr>
              <p:cNvSpPr/>
              <p:nvPr/>
            </p:nvSpPr>
            <p:spPr>
              <a:xfrm>
                <a:off x="8446587" y="2374481"/>
                <a:ext cx="3502390" cy="3164215"/>
              </a:xfrm>
              <a:prstGeom prst="flowChartOffpageConnecto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6CC3F89-425C-4281-9A45-A1A30996951F}"/>
                  </a:ext>
                </a:extLst>
              </p:cNvPr>
              <p:cNvGrpSpPr/>
              <p:nvPr/>
            </p:nvGrpSpPr>
            <p:grpSpPr>
              <a:xfrm>
                <a:off x="853278" y="2374483"/>
                <a:ext cx="3530788" cy="1929265"/>
                <a:chOff x="1812678" y="3405624"/>
                <a:chExt cx="3992880" cy="1547824"/>
              </a:xfrm>
            </p:grpSpPr>
            <p:sp>
              <p:nvSpPr>
                <p:cNvPr id="32" name="Flowchart: Off-page Connector 31">
                  <a:extLst>
                    <a:ext uri="{FF2B5EF4-FFF2-40B4-BE49-F238E27FC236}">
                      <a16:creationId xmlns:a16="http://schemas.microsoft.com/office/drawing/2014/main" id="{FB0C1811-1D7A-4413-B1E8-63D9399332EB}"/>
                    </a:ext>
                  </a:extLst>
                </p:cNvPr>
                <p:cNvSpPr/>
                <p:nvPr/>
              </p:nvSpPr>
              <p:spPr>
                <a:xfrm>
                  <a:off x="1812678" y="3405624"/>
                  <a:ext cx="3992880" cy="1547824"/>
                </a:xfrm>
                <a:prstGeom prst="flowChartOffpageConnector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115334D-4F1F-4828-AFB6-6C25708106BE}"/>
                    </a:ext>
                  </a:extLst>
                </p:cNvPr>
                <p:cNvSpPr/>
                <p:nvPr/>
              </p:nvSpPr>
              <p:spPr>
                <a:xfrm>
                  <a:off x="1836062" y="3560254"/>
                  <a:ext cx="3946110" cy="9296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14300" lvl="1" indent="-11430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sr-Latn-RS" sz="1400" b="1" dirty="0"/>
                    <a:t>Prekršaj 24“</a:t>
                  </a:r>
                </a:p>
                <a:p>
                  <a:pPr marL="114300" lvl="1" indent="-11430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sr-Latn-RS" sz="1400" b="1" dirty="0"/>
                    <a:t>Šut i Faul od lopte* - dodatak </a:t>
                  </a:r>
                  <a:r>
                    <a:rPr lang="sr-Latn-RS" sz="1400" b="1" dirty="0">
                      <a:solidFill>
                        <a:srgbClr val="FF0000"/>
                      </a:solidFill>
                    </a:rPr>
                    <a:t>NOVO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  <a:p>
                  <a:pPr marL="114300" lvl="1" indent="-11430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sr-Latn-RS" sz="1400" b="1" dirty="0"/>
                    <a:t>AUT</a:t>
                  </a:r>
                </a:p>
                <a:p>
                  <a:pPr marL="114300" lvl="1" indent="-11430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sr-Latn-RS" sz="1400" b="1" dirty="0"/>
                    <a:t>Sprečavanje i ometanje pogotka* – dodatak </a:t>
                  </a:r>
                  <a:r>
                    <a:rPr lang="sr-Latn-RS" sz="1400" b="1" dirty="0">
                      <a:solidFill>
                        <a:srgbClr val="FF0000"/>
                      </a:solidFill>
                    </a:rPr>
                    <a:t>NOVO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35" name="Flowchart: Alternate Process 34">
              <a:extLst>
                <a:ext uri="{FF2B5EF4-FFF2-40B4-BE49-F238E27FC236}">
                  <a16:creationId xmlns:a16="http://schemas.microsoft.com/office/drawing/2014/main" id="{26F60DD4-BBBC-4955-B671-4DA59D2BE63C}"/>
                </a:ext>
              </a:extLst>
            </p:cNvPr>
            <p:cNvSpPr/>
            <p:nvPr/>
          </p:nvSpPr>
          <p:spPr>
            <a:xfrm>
              <a:off x="874624" y="1710506"/>
              <a:ext cx="3530788" cy="545014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b="1" dirty="0">
                  <a:solidFill>
                    <a:schemeClr val="accent2">
                      <a:lumMod val="50000"/>
                    </a:schemeClr>
                  </a:solidFill>
                </a:rPr>
                <a:t>P2M (četvrtine ili produžetka) - 4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6" name="Flowchart: Alternate Process 35">
              <a:extLst>
                <a:ext uri="{FF2B5EF4-FFF2-40B4-BE49-F238E27FC236}">
                  <a16:creationId xmlns:a16="http://schemas.microsoft.com/office/drawing/2014/main" id="{725135AB-C5E6-4F02-925A-D2C5C9D04D1B}"/>
                </a:ext>
              </a:extLst>
            </p:cNvPr>
            <p:cNvSpPr/>
            <p:nvPr/>
          </p:nvSpPr>
          <p:spPr>
            <a:xfrm>
              <a:off x="4653606" y="1700110"/>
              <a:ext cx="3530788" cy="545014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b="1" dirty="0">
                  <a:solidFill>
                    <a:schemeClr val="accent2">
                      <a:lumMod val="50000"/>
                    </a:schemeClr>
                  </a:solidFill>
                </a:rPr>
                <a:t>Kraj četvrtine ili produžetka </a:t>
              </a:r>
            </a:p>
            <a:p>
              <a:pPr algn="ctr"/>
              <a:r>
                <a:rPr lang="sr-Latn-RS" b="1" dirty="0">
                  <a:solidFill>
                    <a:schemeClr val="accent2">
                      <a:lumMod val="50000"/>
                    </a:schemeClr>
                  </a:solidFill>
                </a:rPr>
                <a:t>- 5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7" name="Flowchart: Alternate Process 36">
              <a:extLst>
                <a:ext uri="{FF2B5EF4-FFF2-40B4-BE49-F238E27FC236}">
                  <a16:creationId xmlns:a16="http://schemas.microsoft.com/office/drawing/2014/main" id="{E3DD0100-E0F4-4256-A3B9-BBE916883FA9}"/>
                </a:ext>
              </a:extLst>
            </p:cNvPr>
            <p:cNvSpPr/>
            <p:nvPr/>
          </p:nvSpPr>
          <p:spPr>
            <a:xfrm>
              <a:off x="8448668" y="1678440"/>
              <a:ext cx="3530788" cy="545014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b="1" dirty="0">
                  <a:solidFill>
                    <a:schemeClr val="accent2">
                      <a:lumMod val="50000"/>
                    </a:schemeClr>
                  </a:solidFill>
                </a:rPr>
                <a:t>Bilo kada u toku igre</a:t>
              </a:r>
            </a:p>
            <a:p>
              <a:pPr algn="ctr"/>
              <a:r>
                <a:rPr lang="sr-Latn-RS" b="1" dirty="0">
                  <a:solidFill>
                    <a:schemeClr val="accent2">
                      <a:lumMod val="50000"/>
                    </a:schemeClr>
                  </a:solidFill>
                </a:rPr>
                <a:t>- 6 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A30EF9F-BDB7-4A19-B11D-A7082DE6AD7D}"/>
                </a:ext>
              </a:extLst>
            </p:cNvPr>
            <p:cNvSpPr/>
            <p:nvPr/>
          </p:nvSpPr>
          <p:spPr>
            <a:xfrm>
              <a:off x="8456386" y="2712217"/>
              <a:ext cx="3502389" cy="180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r-Latn-RS" sz="1400" b="1" dirty="0"/>
                <a:t>Šut za 2 ili 3 poena - dodatak </a:t>
              </a:r>
              <a:r>
                <a:rPr lang="sr-Latn-RS" sz="1400" b="1" dirty="0">
                  <a:solidFill>
                    <a:srgbClr val="FF0000"/>
                  </a:solidFill>
                </a:rPr>
                <a:t>NOVO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r-Latn-RS" sz="1400" b="1" dirty="0"/>
                <a:t>Dodeljivanje 2 ili 3 slobodna bacanja 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r-Latn-RS" sz="1400" b="1" dirty="0"/>
                <a:t>LG, NG ili DF – nadogradnja 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r-Latn-RS" sz="1400" b="1" dirty="0"/>
                <a:t>Vreme za igru i napad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r-Latn-RS" sz="1400" b="1" dirty="0"/>
                <a:t>Identifikacija izvođača slobodnih bacanja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r-Latn-RS" sz="1400" b="1" dirty="0"/>
                <a:t>Identifikacija čina nasilja* - dodatak </a:t>
              </a:r>
              <a:r>
                <a:rPr lang="sr-Latn-RS" sz="1400" b="1" dirty="0">
                  <a:solidFill>
                    <a:srgbClr val="FF0000"/>
                  </a:solidFill>
                </a:rPr>
                <a:t>NOVO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BD9A7FD3-F81E-4A31-91E3-EC65DF2E6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62" y="331161"/>
            <a:ext cx="3044998" cy="156294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FCD11FB-DF02-48FE-9554-3D326067F218}"/>
              </a:ext>
            </a:extLst>
          </p:cNvPr>
          <p:cNvSpPr txBox="1"/>
          <p:nvPr/>
        </p:nvSpPr>
        <p:spPr>
          <a:xfrm>
            <a:off x="1942464" y="6224365"/>
            <a:ext cx="273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rgbClr val="FF0000"/>
                </a:solidFill>
              </a:rPr>
              <a:t>NOVO</a:t>
            </a:r>
            <a:r>
              <a:rPr lang="sr-Latn-RS" sz="1400" dirty="0"/>
              <a:t> – slide 21. pojašnjenje</a:t>
            </a:r>
            <a:endParaRPr lang="en-US" sz="1400" dirty="0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FD3A9CE3-6ADD-4A67-989D-0992D204535E}"/>
              </a:ext>
            </a:extLst>
          </p:cNvPr>
          <p:cNvSpPr/>
          <p:nvPr/>
        </p:nvSpPr>
        <p:spPr>
          <a:xfrm>
            <a:off x="2462479" y="2784890"/>
            <a:ext cx="415636" cy="379612"/>
          </a:xfrm>
          <a:prstGeom prst="flowChartConnector">
            <a:avLst/>
          </a:prstGeom>
          <a:solidFill>
            <a:schemeClr val="bg2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16AA2AC2-EC8E-4F53-ACAB-AE570FAAF39B}"/>
              </a:ext>
            </a:extLst>
          </p:cNvPr>
          <p:cNvSpPr/>
          <p:nvPr/>
        </p:nvSpPr>
        <p:spPr>
          <a:xfrm>
            <a:off x="6241461" y="2778734"/>
            <a:ext cx="415636" cy="379612"/>
          </a:xfrm>
          <a:prstGeom prst="flowChartConnector">
            <a:avLst/>
          </a:prstGeom>
          <a:solidFill>
            <a:schemeClr val="bg2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80AD406-D5A1-49A7-B290-B169CC893E37}"/>
              </a:ext>
            </a:extLst>
          </p:cNvPr>
          <p:cNvSpPr/>
          <p:nvPr/>
        </p:nvSpPr>
        <p:spPr>
          <a:xfrm>
            <a:off x="10020443" y="2737686"/>
            <a:ext cx="415636" cy="379612"/>
          </a:xfrm>
          <a:prstGeom prst="flowChartConnector">
            <a:avLst/>
          </a:prstGeom>
          <a:solidFill>
            <a:schemeClr val="bg2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9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F074-FAA6-4B65-9CB3-5E5ECAB1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076" y="624110"/>
            <a:ext cx="2293400" cy="671290"/>
          </a:xfrm>
        </p:spPr>
        <p:txBody>
          <a:bodyPr/>
          <a:lstStyle/>
          <a:p>
            <a:r>
              <a:rPr lang="sr-Latn-RS" dirty="0"/>
              <a:t>AGENDA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CEAE15-278F-4F07-B431-B5F8B5ED27EA}"/>
              </a:ext>
            </a:extLst>
          </p:cNvPr>
          <p:cNvGrpSpPr/>
          <p:nvPr/>
        </p:nvGrpSpPr>
        <p:grpSpPr>
          <a:xfrm>
            <a:off x="2581275" y="1881187"/>
            <a:ext cx="6871220" cy="2624138"/>
            <a:chOff x="2581275" y="1881187"/>
            <a:chExt cx="6871220" cy="2624138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6A80DE83-F6E8-4AC3-8441-D33361B525C3}"/>
                </a:ext>
              </a:extLst>
            </p:cNvPr>
            <p:cNvSpPr txBox="1">
              <a:spLocks/>
            </p:cNvSpPr>
            <p:nvPr/>
          </p:nvSpPr>
          <p:spPr>
            <a:xfrm>
              <a:off x="2739504" y="2076451"/>
              <a:ext cx="6712991" cy="208597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r-Latn-RS" sz="2400" dirty="0"/>
                <a:t>Manje značajne izmene pravila igre</a:t>
              </a:r>
            </a:p>
            <a:p>
              <a:r>
                <a:rPr lang="sr-Latn-RS" sz="2400" dirty="0"/>
                <a:t>Značajnije izmene pravila igre </a:t>
              </a:r>
            </a:p>
            <a:p>
              <a:r>
                <a:rPr lang="sr-Latn-RS" sz="2400" dirty="0"/>
                <a:t>Korišćenje ponovljenog video snimka - IRS</a:t>
              </a:r>
            </a:p>
            <a:p>
              <a:r>
                <a:rPr lang="sr-Latn-RS" sz="2400" dirty="0"/>
                <a:t>Signali </a:t>
              </a:r>
            </a:p>
            <a:p>
              <a:r>
                <a:rPr lang="sr-Latn-RS" sz="2400" dirty="0"/>
                <a:t>Zvižduk upozorenja</a:t>
              </a:r>
            </a:p>
            <a:p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E820A14-DF5A-4283-BF61-437F758A5652}"/>
                </a:ext>
              </a:extLst>
            </p:cNvPr>
            <p:cNvCxnSpPr>
              <a:cxnSpLocks/>
            </p:cNvCxnSpPr>
            <p:nvPr/>
          </p:nvCxnSpPr>
          <p:spPr>
            <a:xfrm>
              <a:off x="2581275" y="1881187"/>
              <a:ext cx="0" cy="2624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350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8955C8-1865-481B-9857-D7DD1EFFA90E}"/>
              </a:ext>
            </a:extLst>
          </p:cNvPr>
          <p:cNvSpPr txBox="1"/>
          <p:nvPr/>
        </p:nvSpPr>
        <p:spPr>
          <a:xfrm>
            <a:off x="1162660" y="2933591"/>
            <a:ext cx="2260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</a:rPr>
              <a:t>Protokol</a:t>
            </a:r>
            <a:r>
              <a:rPr lang="sr-Latn-RS" dirty="0"/>
              <a:t> 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ED79EB-3C91-430B-9166-77575C9D2A05}"/>
              </a:ext>
            </a:extLst>
          </p:cNvPr>
          <p:cNvGrpSpPr/>
          <p:nvPr/>
        </p:nvGrpSpPr>
        <p:grpSpPr>
          <a:xfrm>
            <a:off x="3614451" y="1091317"/>
            <a:ext cx="7983849" cy="4734560"/>
            <a:chOff x="1824397" y="853440"/>
            <a:chExt cx="7983849" cy="47345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72B207A-B3E7-4FC7-9BE0-7E5C4C8881BE}"/>
                </a:ext>
              </a:extLst>
            </p:cNvPr>
            <p:cNvSpPr/>
            <p:nvPr/>
          </p:nvSpPr>
          <p:spPr>
            <a:xfrm>
              <a:off x="1862998" y="853440"/>
              <a:ext cx="1872787" cy="16357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400" b="1" dirty="0">
                  <a:solidFill>
                    <a:schemeClr val="tx1"/>
                  </a:solidFill>
                </a:rPr>
                <a:t>1.               Inicijalna odluka 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354B16-2901-4635-BAF9-D10443CFB485}"/>
                </a:ext>
              </a:extLst>
            </p:cNvPr>
            <p:cNvSpPr/>
            <p:nvPr/>
          </p:nvSpPr>
          <p:spPr>
            <a:xfrm>
              <a:off x="1824397" y="3764280"/>
              <a:ext cx="1872787" cy="16357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400" b="1" dirty="0">
                  <a:solidFill>
                    <a:schemeClr val="tx1"/>
                  </a:solidFill>
                </a:rPr>
                <a:t>6. </a:t>
              </a:r>
            </a:p>
            <a:p>
              <a:pPr algn="ctr"/>
              <a:r>
                <a:rPr lang="sr-Latn-RS" sz="1400" b="1" dirty="0">
                  <a:solidFill>
                    <a:schemeClr val="tx1"/>
                  </a:solidFill>
                </a:rPr>
                <a:t>Konačna odluka 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ACAA793-9156-453C-AFFE-E7BC96E54B8D}"/>
                </a:ext>
              </a:extLst>
            </p:cNvPr>
            <p:cNvSpPr/>
            <p:nvPr/>
          </p:nvSpPr>
          <p:spPr>
            <a:xfrm>
              <a:off x="4812492" y="853440"/>
              <a:ext cx="1975254" cy="16357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400" b="1" dirty="0">
                  <a:solidFill>
                    <a:schemeClr val="tx1"/>
                  </a:solidFill>
                </a:rPr>
                <a:t>2.               Komunikacija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50A7DD7-93FD-42EE-BE19-FF5F494CE21C}"/>
                </a:ext>
              </a:extLst>
            </p:cNvPr>
            <p:cNvSpPr/>
            <p:nvPr/>
          </p:nvSpPr>
          <p:spPr>
            <a:xfrm>
              <a:off x="7935459" y="965200"/>
              <a:ext cx="1872787" cy="16357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400" b="1" dirty="0">
                  <a:solidFill>
                    <a:schemeClr val="tx1"/>
                  </a:solidFill>
                </a:rPr>
                <a:t>3.               Odluka za IRS*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818CE30-AD7C-4E2C-9040-697BFF161B35}"/>
                </a:ext>
              </a:extLst>
            </p:cNvPr>
            <p:cNvSpPr/>
            <p:nvPr/>
          </p:nvSpPr>
          <p:spPr>
            <a:xfrm>
              <a:off x="7832992" y="3840480"/>
              <a:ext cx="1975254" cy="174752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400" b="1" dirty="0">
                  <a:solidFill>
                    <a:schemeClr val="tx1"/>
                  </a:solidFill>
                </a:rPr>
                <a:t>4. </a:t>
              </a:r>
            </a:p>
            <a:p>
              <a:pPr algn="ctr"/>
              <a:r>
                <a:rPr lang="sr-Latn-RS" sz="1400" b="1" dirty="0">
                  <a:solidFill>
                    <a:schemeClr val="tx1"/>
                  </a:solidFill>
                </a:rPr>
                <a:t>IRS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4265C6-40B2-4F8C-B22E-F043FD8D11D0}"/>
                </a:ext>
              </a:extLst>
            </p:cNvPr>
            <p:cNvSpPr/>
            <p:nvPr/>
          </p:nvSpPr>
          <p:spPr>
            <a:xfrm>
              <a:off x="4812492" y="3764280"/>
              <a:ext cx="1975254" cy="174752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400" b="1" dirty="0">
                  <a:solidFill>
                    <a:schemeClr val="tx1"/>
                  </a:solidFill>
                </a:rPr>
                <a:t>5. </a:t>
              </a:r>
            </a:p>
            <a:p>
              <a:pPr algn="ctr"/>
              <a:r>
                <a:rPr lang="sr-Latn-RS" sz="1400" b="1" dirty="0">
                  <a:solidFill>
                    <a:schemeClr val="tx1"/>
                  </a:solidFill>
                </a:rPr>
                <a:t>Identifikacija dokaza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7D86F75F-D355-409D-BAFA-62B0807AE866}"/>
                </a:ext>
              </a:extLst>
            </p:cNvPr>
            <p:cNvSpPr/>
            <p:nvPr/>
          </p:nvSpPr>
          <p:spPr>
            <a:xfrm>
              <a:off x="3923618" y="1605280"/>
              <a:ext cx="701040" cy="177800"/>
            </a:xfrm>
            <a:prstGeom prst="rightArrow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25CBF0D4-AB25-4C95-823E-00443A7481DC}"/>
                </a:ext>
              </a:extLst>
            </p:cNvPr>
            <p:cNvSpPr/>
            <p:nvPr/>
          </p:nvSpPr>
          <p:spPr>
            <a:xfrm>
              <a:off x="7011082" y="1671320"/>
              <a:ext cx="701040" cy="177800"/>
            </a:xfrm>
            <a:prstGeom prst="rightArrow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29AC0940-3DFC-4A06-8150-ABDB4FA43096}"/>
                </a:ext>
              </a:extLst>
            </p:cNvPr>
            <p:cNvSpPr/>
            <p:nvPr/>
          </p:nvSpPr>
          <p:spPr>
            <a:xfrm rot="5400000">
              <a:off x="8489179" y="3103880"/>
              <a:ext cx="701040" cy="177800"/>
            </a:xfrm>
            <a:prstGeom prst="rightArrow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CC3BA041-BA04-4F6B-8757-23877F8A2280}"/>
                </a:ext>
              </a:extLst>
            </p:cNvPr>
            <p:cNvSpPr/>
            <p:nvPr/>
          </p:nvSpPr>
          <p:spPr>
            <a:xfrm rot="10800000">
              <a:off x="6959849" y="4460240"/>
              <a:ext cx="701040" cy="177800"/>
            </a:xfrm>
            <a:prstGeom prst="rightArrow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3E1363AA-5B81-403D-BB37-58480993BD54}"/>
                </a:ext>
              </a:extLst>
            </p:cNvPr>
            <p:cNvSpPr/>
            <p:nvPr/>
          </p:nvSpPr>
          <p:spPr>
            <a:xfrm rot="10800000">
              <a:off x="3869286" y="4582160"/>
              <a:ext cx="701040" cy="177800"/>
            </a:xfrm>
            <a:prstGeom prst="rightArrow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19359DD-B5E7-4615-86EC-D5F0C26DE546}"/>
              </a:ext>
            </a:extLst>
          </p:cNvPr>
          <p:cNvSpPr txBox="1"/>
          <p:nvPr/>
        </p:nvSpPr>
        <p:spPr>
          <a:xfrm>
            <a:off x="2518352" y="6392297"/>
            <a:ext cx="967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* </a:t>
            </a:r>
            <a:r>
              <a:rPr lang="sr-Latn-RS" sz="1200" b="1" i="1" dirty="0"/>
              <a:t>Prvi sudija</a:t>
            </a:r>
            <a:r>
              <a:rPr lang="sr-Latn-RS" sz="1200" i="1" dirty="0"/>
              <a:t>, nakon što izabere jednog od sudija (koji je takođe doneo odluku na terenu),koristi zvanični signal za korišćenje IRS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1284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0B36A2C-2F22-4AB8-A83B-64DA9E68DB84}"/>
              </a:ext>
            </a:extLst>
          </p:cNvPr>
          <p:cNvGrpSpPr/>
          <p:nvPr/>
        </p:nvGrpSpPr>
        <p:grpSpPr>
          <a:xfrm>
            <a:off x="1575312" y="1459476"/>
            <a:ext cx="9454543" cy="4548835"/>
            <a:chOff x="1656080" y="1767839"/>
            <a:chExt cx="9454543" cy="4548835"/>
          </a:xfrm>
        </p:grpSpPr>
        <p:sp>
          <p:nvSpPr>
            <p:cNvPr id="3" name="Rectangle: Diagonal Corners Rounded 2">
              <a:extLst>
                <a:ext uri="{FF2B5EF4-FFF2-40B4-BE49-F238E27FC236}">
                  <a16:creationId xmlns:a16="http://schemas.microsoft.com/office/drawing/2014/main" id="{42E0462A-D736-4288-805E-AADEC7CF6CC7}"/>
                </a:ext>
              </a:extLst>
            </p:cNvPr>
            <p:cNvSpPr/>
            <p:nvPr/>
          </p:nvSpPr>
          <p:spPr>
            <a:xfrm>
              <a:off x="1656080" y="1767839"/>
              <a:ext cx="2773168" cy="4548835"/>
            </a:xfrm>
            <a:prstGeom prst="round2Diag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Latn-RS" sz="2000" b="1" dirty="0">
                  <a:solidFill>
                    <a:schemeClr val="tx1"/>
                  </a:solidFill>
                </a:rPr>
                <a:t>P2M: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b="1" dirty="0">
                  <a:solidFill>
                    <a:schemeClr val="tx1"/>
                  </a:solidFill>
                </a:rPr>
                <a:t>Istek sata za napad (pogodak se priznaje)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b="1" dirty="0">
                  <a:solidFill>
                    <a:schemeClr val="tx1"/>
                  </a:solidFill>
                </a:rPr>
                <a:t>Sprečavanje i/ili ometanje pogotka</a:t>
              </a:r>
            </a:p>
            <a:p>
              <a:endParaRPr lang="sr-Latn-RS" b="1" dirty="0">
                <a:solidFill>
                  <a:schemeClr val="tx1"/>
                </a:solidFill>
              </a:endParaRPr>
            </a:p>
            <a:p>
              <a:endParaRPr lang="sr-Latn-RS" b="1" dirty="0">
                <a:solidFill>
                  <a:schemeClr val="tx1"/>
                </a:solidFill>
              </a:endParaRPr>
            </a:p>
            <a:p>
              <a:endParaRPr lang="sr-Latn-RS" b="1" dirty="0">
                <a:solidFill>
                  <a:schemeClr val="tx1"/>
                </a:solidFill>
              </a:endParaRPr>
            </a:p>
            <a:p>
              <a:r>
                <a:rPr lang="sr-Latn-RS" sz="2000" b="1" dirty="0">
                  <a:solidFill>
                    <a:schemeClr val="tx1"/>
                  </a:solidFill>
                </a:rPr>
                <a:t>Bilo koje vreme: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b="1" dirty="0">
                  <a:solidFill>
                    <a:schemeClr val="tx1"/>
                  </a:solidFill>
                </a:rPr>
                <a:t>2 ili 3 poena se priznaje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b="1" dirty="0">
                  <a:solidFill>
                    <a:schemeClr val="tx1"/>
                  </a:solidFill>
                </a:rPr>
                <a:t>Čin nasilja 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A6D6CD-7951-496B-8F12-01881401FF4A}"/>
                </a:ext>
              </a:extLst>
            </p:cNvPr>
            <p:cNvSpPr/>
            <p:nvPr/>
          </p:nvSpPr>
          <p:spPr>
            <a:xfrm>
              <a:off x="4659023" y="1817810"/>
              <a:ext cx="6451600" cy="894080"/>
            </a:xfrm>
            <a:prstGeom prst="rect">
              <a:avLst/>
            </a:prstGeom>
            <a:gradFill>
              <a:gsLst>
                <a:gs pos="0">
                  <a:schemeClr val="bg2">
                    <a:tint val="90000"/>
                    <a:satMod val="92000"/>
                    <a:lumMod val="120000"/>
                  </a:schemeClr>
                </a:gs>
                <a:gs pos="100000">
                  <a:schemeClr val="bg2">
                    <a:shade val="98000"/>
                    <a:satMod val="120000"/>
                    <a:lumMod val="98000"/>
                  </a:schemeClr>
                </a:gs>
              </a:gsLst>
              <a:path path="circle">
                <a:fillToRect l="50000" t="50000" r="100000" b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Latn-RS" dirty="0">
                  <a:solidFill>
                    <a:schemeClr val="tx1"/>
                  </a:solidFill>
                </a:rPr>
                <a:t>Sudije imaju prava da zaustave igru odmah nakon što se dogodila situacija predviđena za korišćenje IRS-a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0CE10E-FD63-4F13-8091-992672633267}"/>
                </a:ext>
              </a:extLst>
            </p:cNvPr>
            <p:cNvSpPr/>
            <p:nvPr/>
          </p:nvSpPr>
          <p:spPr>
            <a:xfrm>
              <a:off x="4659023" y="2868696"/>
              <a:ext cx="6451600" cy="894080"/>
            </a:xfrm>
            <a:prstGeom prst="rect">
              <a:avLst/>
            </a:prstGeom>
            <a:gradFill>
              <a:gsLst>
                <a:gs pos="0">
                  <a:schemeClr val="bg2">
                    <a:tint val="90000"/>
                    <a:satMod val="92000"/>
                    <a:lumMod val="120000"/>
                  </a:schemeClr>
                </a:gs>
                <a:gs pos="100000">
                  <a:schemeClr val="bg2">
                    <a:shade val="98000"/>
                    <a:satMod val="120000"/>
                    <a:lumMod val="98000"/>
                  </a:schemeClr>
                </a:gs>
              </a:gsLst>
              <a:path path="circle">
                <a:fillToRect l="50000" t="50000" r="100000" b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Latn-RS" dirty="0">
                  <a:solidFill>
                    <a:schemeClr val="tx1"/>
                  </a:solidFill>
                </a:rPr>
                <a:t>Sudije moraju da definišu potrebu za korišćenjem IRS-a u prvoj prilici kada je igra zaustavljena iz bilo kog razloga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6187DD-D206-40D8-A07F-9E328B14D6D2}"/>
                </a:ext>
              </a:extLst>
            </p:cNvPr>
            <p:cNvSpPr/>
            <p:nvPr/>
          </p:nvSpPr>
          <p:spPr>
            <a:xfrm>
              <a:off x="4659023" y="3919582"/>
              <a:ext cx="6451600" cy="894080"/>
            </a:xfrm>
            <a:prstGeom prst="rect">
              <a:avLst/>
            </a:prstGeom>
            <a:gradFill>
              <a:gsLst>
                <a:gs pos="0">
                  <a:schemeClr val="bg2">
                    <a:tint val="90000"/>
                    <a:satMod val="92000"/>
                    <a:lumMod val="120000"/>
                  </a:schemeClr>
                </a:gs>
                <a:gs pos="100000">
                  <a:schemeClr val="bg2">
                    <a:shade val="98000"/>
                    <a:satMod val="120000"/>
                    <a:lumMod val="98000"/>
                  </a:schemeClr>
                </a:gs>
              </a:gsLst>
              <a:path path="circle">
                <a:fillToRect l="50000" t="50000" r="100000" b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Latn-RS" dirty="0">
                  <a:solidFill>
                    <a:schemeClr val="tx1"/>
                  </a:solidFill>
                </a:rPr>
                <a:t>Svi tajm-outi i izmene koje su zatražene odlažu se sve dok se ne donese konačna odluka nakon korišćenja </a:t>
              </a:r>
            </a:p>
            <a:p>
              <a:r>
                <a:rPr lang="sr-Latn-RS" dirty="0">
                  <a:solidFill>
                    <a:schemeClr val="tx1"/>
                  </a:solidFill>
                </a:rPr>
                <a:t>IRS-a. Nakon toga TO i izmene, stupaju na snagu</a:t>
              </a:r>
              <a:r>
                <a:rPr lang="sr-Latn-RS" b="1" dirty="0">
                  <a:solidFill>
                    <a:srgbClr val="FF0000"/>
                  </a:solidFill>
                </a:rPr>
                <a:t>**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CD0770-CB96-41D5-B936-F5D05391D117}"/>
              </a:ext>
            </a:extLst>
          </p:cNvPr>
          <p:cNvSpPr txBox="1"/>
          <p:nvPr/>
        </p:nvSpPr>
        <p:spPr>
          <a:xfrm>
            <a:off x="1707100" y="849689"/>
            <a:ext cx="9652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/>
              <a:t>Situacije kada je sat za igru zaustavljen bez da je sudija zviždukom pištaljke to prethodno učinio</a:t>
            </a:r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3708B9-3E86-46DC-81D7-754835008C76}"/>
              </a:ext>
            </a:extLst>
          </p:cNvPr>
          <p:cNvGrpSpPr/>
          <p:nvPr/>
        </p:nvGrpSpPr>
        <p:grpSpPr>
          <a:xfrm>
            <a:off x="4521049" y="4662105"/>
            <a:ext cx="6508806" cy="1395708"/>
            <a:chOff x="4521049" y="5163318"/>
            <a:chExt cx="6508806" cy="13957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0DDE57-82EB-49CC-92E4-A327724FF478}"/>
                </a:ext>
              </a:extLst>
            </p:cNvPr>
            <p:cNvSpPr txBox="1"/>
            <p:nvPr/>
          </p:nvSpPr>
          <p:spPr>
            <a:xfrm>
              <a:off x="4521049" y="5163318"/>
              <a:ext cx="6451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>
                  <a:solidFill>
                    <a:srgbClr val="FF0000"/>
                  </a:solidFill>
                </a:rPr>
                <a:t>*  </a:t>
              </a:r>
              <a:r>
                <a:rPr lang="sr-Latn-RS" sz="1400" dirty="0"/>
                <a:t>Ukoliko je tajm-out započet ili je izvršena izmena igrača, pre nego je </a:t>
              </a:r>
            </a:p>
            <a:p>
              <a:r>
                <a:rPr lang="sr-Latn-RS" sz="1400" dirty="0"/>
                <a:t>      doneta konačna odluka nakon korišćenja IRS-a</a:t>
              </a:r>
              <a:r>
                <a:rPr lang="sr-Latn-RS" sz="1400" b="1" dirty="0"/>
                <a:t>, </a:t>
              </a:r>
              <a:r>
                <a:rPr lang="sr-Latn-RS" sz="1400" b="1" dirty="0">
                  <a:solidFill>
                    <a:srgbClr val="FF0000"/>
                  </a:solidFill>
                </a:rPr>
                <a:t> poništavaju se. </a:t>
              </a:r>
              <a:endParaRPr lang="en-US" sz="12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4C39F6-F4B7-4DC5-9E0E-C2AF77BC110F}"/>
                </a:ext>
              </a:extLst>
            </p:cNvPr>
            <p:cNvSpPr txBox="1"/>
            <p:nvPr/>
          </p:nvSpPr>
          <p:spPr>
            <a:xfrm>
              <a:off x="4836672" y="5728029"/>
              <a:ext cx="6193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>
                  <a:solidFill>
                    <a:srgbClr val="FF0000"/>
                  </a:solidFill>
                </a:rPr>
                <a:t>** </a:t>
              </a:r>
              <a:r>
                <a:rPr lang="sr-Latn-RS" sz="1400" dirty="0"/>
                <a:t>Trener ima prava da nakon donete konačne odluke posle </a:t>
              </a:r>
            </a:p>
            <a:p>
              <a:r>
                <a:rPr lang="sr-Latn-RS" sz="1400" dirty="0"/>
                <a:t>      korišćenja IRS-a, ponovo zatraži tajm-out. Obe ekipe imaju prava   </a:t>
              </a:r>
            </a:p>
            <a:p>
              <a:r>
                <a:rPr lang="sr-Latn-RS" sz="1400" dirty="0"/>
                <a:t>      na priliku za tajm-out i/ili izmenu igrača</a:t>
              </a:r>
              <a:endParaRPr lang="en-US" sz="1200" b="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6636E03-2977-4777-8BBB-845F24609404}"/>
              </a:ext>
            </a:extLst>
          </p:cNvPr>
          <p:cNvSpPr txBox="1"/>
          <p:nvPr/>
        </p:nvSpPr>
        <p:spPr>
          <a:xfrm>
            <a:off x="1540250" y="6165117"/>
            <a:ext cx="1048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b="1" i="1" u="sng" dirty="0"/>
              <a:t>Napomena</a:t>
            </a:r>
            <a:r>
              <a:rPr lang="sr-Latn-RS" sz="1200" dirty="0"/>
              <a:t>: </a:t>
            </a:r>
          </a:p>
          <a:p>
            <a:r>
              <a:rPr lang="sr-Latn-RS" sz="1200" dirty="0"/>
              <a:t>Sudije su u obavezi da donesu inicijalnu odluku o prekršaju sprečavanja i/ili ometanja pogotka, pa tek nakon ispoštovanog protokola, iskoriste priliku o korišćenju IRS-a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797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oup 284">
            <a:extLst>
              <a:ext uri="{FF2B5EF4-FFF2-40B4-BE49-F238E27FC236}">
                <a16:creationId xmlns:a16="http://schemas.microsoft.com/office/drawing/2014/main" id="{CEC0A4C6-F519-4178-990C-3C4C8A991A3E}"/>
              </a:ext>
            </a:extLst>
          </p:cNvPr>
          <p:cNvGrpSpPr/>
          <p:nvPr/>
        </p:nvGrpSpPr>
        <p:grpSpPr>
          <a:xfrm>
            <a:off x="427017" y="762000"/>
            <a:ext cx="11632903" cy="5936228"/>
            <a:chOff x="559097" y="568960"/>
            <a:chExt cx="11632903" cy="5936228"/>
          </a:xfrm>
        </p:grpSpPr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2BDED55B-3ADF-4A21-86D9-BB63709CB282}"/>
                </a:ext>
              </a:extLst>
            </p:cNvPr>
            <p:cNvGrpSpPr/>
            <p:nvPr/>
          </p:nvGrpSpPr>
          <p:grpSpPr>
            <a:xfrm>
              <a:off x="559097" y="568960"/>
              <a:ext cx="11632903" cy="5936228"/>
              <a:chOff x="376217" y="423781"/>
              <a:chExt cx="11849090" cy="6030607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54467FF5-7769-44CF-824E-9207C2B1754B}"/>
                  </a:ext>
                </a:extLst>
              </p:cNvPr>
              <p:cNvGrpSpPr/>
              <p:nvPr/>
            </p:nvGrpSpPr>
            <p:grpSpPr>
              <a:xfrm>
                <a:off x="9679177" y="1328604"/>
                <a:ext cx="2546130" cy="2700938"/>
                <a:chOff x="9689761" y="1311169"/>
                <a:chExt cx="2546130" cy="2700938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AE182BD3-0D2C-497E-B1AC-16453F991711}"/>
                    </a:ext>
                  </a:extLst>
                </p:cNvPr>
                <p:cNvGrpSpPr/>
                <p:nvPr/>
              </p:nvGrpSpPr>
              <p:grpSpPr>
                <a:xfrm>
                  <a:off x="9796675" y="1311169"/>
                  <a:ext cx="2285989" cy="1657686"/>
                  <a:chOff x="9735379" y="1314114"/>
                  <a:chExt cx="2285989" cy="1657686"/>
                </a:xfrm>
              </p:grpSpPr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101C61FB-CC48-4A0F-8E18-2A4EB922EE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901533" y="2514600"/>
                    <a:ext cx="0" cy="457200"/>
                  </a:xfrm>
                  <a:prstGeom prst="straightConnector1">
                    <a:avLst/>
                  </a:prstGeom>
                  <a:ln w="254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590DCC83-B29F-487C-9D36-1DB414D4974B}"/>
                      </a:ext>
                    </a:extLst>
                  </p:cNvPr>
                  <p:cNvGrpSpPr/>
                  <p:nvPr/>
                </p:nvGrpSpPr>
                <p:grpSpPr>
                  <a:xfrm>
                    <a:off x="9735379" y="1314114"/>
                    <a:ext cx="2285989" cy="1047976"/>
                    <a:chOff x="9500158" y="2695167"/>
                    <a:chExt cx="2285989" cy="1511772"/>
                  </a:xfrm>
                </p:grpSpPr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E57FC422-F5F5-49D7-BC00-8BC816F6F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28314" y="2695167"/>
                      <a:ext cx="2096818" cy="1511772"/>
                    </a:xfrm>
                    <a:prstGeom prst="rect">
                      <a:avLst/>
                    </a:prstGeom>
                    <a:noFill/>
                    <a:ln>
                      <a:gradFill flip="none" rotWithShape="1">
                        <a:gsLst>
                          <a:gs pos="0">
                            <a:schemeClr val="accent1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1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1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  <a:tileRect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D98FDD5A-FC45-40B7-A7D1-2DFD980AB7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00158" y="2716841"/>
                      <a:ext cx="2285989" cy="10322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r-Latn-RS" sz="1400" dirty="0"/>
                        <a:t>Nakon što je lopta postala živa posle prve situacije u kojoj sudije zaustavljaju igru</a:t>
                      </a:r>
                      <a:endParaRPr lang="en-US" sz="1400" dirty="0"/>
                    </a:p>
                  </p:txBody>
                </p:sp>
              </p:grpSp>
            </p:grp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67D47EE-E9CB-4E87-8818-9B78A7DE7875}"/>
                    </a:ext>
                  </a:extLst>
                </p:cNvPr>
                <p:cNvSpPr txBox="1"/>
                <p:nvPr/>
              </p:nvSpPr>
              <p:spPr>
                <a:xfrm>
                  <a:off x="9689761" y="3042831"/>
                  <a:ext cx="2546130" cy="9692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1400" i="1" dirty="0"/>
                    <a:t>Vremensko ograničenje za korišćenje IRS-a je isteklo.  Inicijalna sudijska odluka ostaje da važi. </a:t>
                  </a:r>
                  <a:endParaRPr lang="en-US" sz="1400" i="1" dirty="0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232B13D8-C4F9-4307-A3C2-EE2413CD7186}"/>
                  </a:ext>
                </a:extLst>
              </p:cNvPr>
              <p:cNvGrpSpPr/>
              <p:nvPr/>
            </p:nvGrpSpPr>
            <p:grpSpPr>
              <a:xfrm>
                <a:off x="3172563" y="423781"/>
                <a:ext cx="6440556" cy="1887155"/>
                <a:chOff x="3172563" y="423781"/>
                <a:chExt cx="6440556" cy="1887155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EF654F77-F3A4-4043-9A47-99A1772B24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74508" y="1709142"/>
                  <a:ext cx="114921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0BA660E9-4AB6-4551-B537-14BBDE2917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47706" y="1684747"/>
                  <a:ext cx="86541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12519A7-DD55-4330-931A-190ABC86D78D}"/>
                    </a:ext>
                  </a:extLst>
                </p:cNvPr>
                <p:cNvGrpSpPr/>
                <p:nvPr/>
              </p:nvGrpSpPr>
              <p:grpSpPr>
                <a:xfrm>
                  <a:off x="3172563" y="423781"/>
                  <a:ext cx="6440556" cy="496956"/>
                  <a:chOff x="3180522" y="766970"/>
                  <a:chExt cx="6440556" cy="496956"/>
                </a:xfrm>
                <a:solidFill>
                  <a:schemeClr val="bg1">
                    <a:lumMod val="65000"/>
                  </a:schemeClr>
                </a:solidFill>
              </p:grpSpPr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8DD27442-E1F3-4F76-AFB1-5D7DBF95FB87}"/>
                      </a:ext>
                    </a:extLst>
                  </p:cNvPr>
                  <p:cNvSpPr/>
                  <p:nvPr/>
                </p:nvSpPr>
                <p:spPr>
                  <a:xfrm>
                    <a:off x="3180522" y="766970"/>
                    <a:ext cx="6440556" cy="496956"/>
                  </a:xfrm>
                  <a:prstGeom prst="rect">
                    <a:avLst/>
                  </a:prstGeom>
                  <a:grpFill/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BDBC277D-276B-457E-A5EA-30E4621F9A4B}"/>
                      </a:ext>
                    </a:extLst>
                  </p:cNvPr>
                  <p:cNvSpPr txBox="1"/>
                  <p:nvPr/>
                </p:nvSpPr>
                <p:spPr>
                  <a:xfrm>
                    <a:off x="3682536" y="838845"/>
                    <a:ext cx="5747759" cy="375204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r-Latn-RS" b="1" dirty="0"/>
                      <a:t>POGODAK SE PRIZNAJE </a:t>
                    </a:r>
                    <a:r>
                      <a:rPr lang="sr-Latn-RS" dirty="0"/>
                      <a:t> &amp;   </a:t>
                    </a:r>
                    <a:r>
                      <a:rPr lang="sr-Latn-RS" b="1" dirty="0"/>
                      <a:t>ISTEK SATA ZA NAPAD</a:t>
                    </a:r>
                    <a:endParaRPr lang="en-US" b="1" dirty="0"/>
                  </a:p>
                </p:txBody>
              </p:sp>
            </p:grp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E56C75A-4147-4715-9501-A18490629F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5090" y="1067279"/>
                  <a:ext cx="0" cy="46675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AA766E0-571D-4096-8D1A-9BB447510479}"/>
                    </a:ext>
                  </a:extLst>
                </p:cNvPr>
                <p:cNvSpPr txBox="1"/>
                <p:nvPr/>
              </p:nvSpPr>
              <p:spPr>
                <a:xfrm>
                  <a:off x="4767169" y="1500081"/>
                  <a:ext cx="40158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r-Latn-RS" b="1" dirty="0"/>
                    <a:t>Sudije zaustavljaju igru i koriste IRS</a:t>
                  </a:r>
                  <a:endParaRPr lang="en-US" b="1" dirty="0"/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23FBEBC-8896-4FBF-85AB-7219DDAF39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5090" y="1969089"/>
                  <a:ext cx="0" cy="34184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8E7F9F9B-AE0C-4AA9-85B3-2C39E8AE5D6C}"/>
                  </a:ext>
                </a:extLst>
              </p:cNvPr>
              <p:cNvGrpSpPr/>
              <p:nvPr/>
            </p:nvGrpSpPr>
            <p:grpSpPr>
              <a:xfrm>
                <a:off x="536430" y="1292824"/>
                <a:ext cx="2937322" cy="1567570"/>
                <a:chOff x="536430" y="1292824"/>
                <a:chExt cx="2937322" cy="1567570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42CEBFA-7B52-4352-BF2E-B47F13FDDF0A}"/>
                    </a:ext>
                  </a:extLst>
                </p:cNvPr>
                <p:cNvGrpSpPr/>
                <p:nvPr/>
              </p:nvGrpSpPr>
              <p:grpSpPr>
                <a:xfrm>
                  <a:off x="536430" y="1292824"/>
                  <a:ext cx="2937322" cy="1080047"/>
                  <a:chOff x="2700133" y="3780181"/>
                  <a:chExt cx="3297269" cy="1080047"/>
                </a:xfrm>
              </p:grpSpPr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C7C8090B-98F6-4BA2-A7AD-96919EAB66E4}"/>
                      </a:ext>
                    </a:extLst>
                  </p:cNvPr>
                  <p:cNvSpPr/>
                  <p:nvPr/>
                </p:nvSpPr>
                <p:spPr>
                  <a:xfrm>
                    <a:off x="2743200" y="3780181"/>
                    <a:ext cx="3254202" cy="1080047"/>
                  </a:xfrm>
                  <a:prstGeom prst="rect">
                    <a:avLst/>
                  </a:prstGeom>
                  <a:noFill/>
                  <a:ln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582AB8BC-8501-4C53-8CA4-9E1E356C58DD}"/>
                      </a:ext>
                    </a:extLst>
                  </p:cNvPr>
                  <p:cNvSpPr txBox="1"/>
                  <p:nvPr/>
                </p:nvSpPr>
                <p:spPr>
                  <a:xfrm>
                    <a:off x="2700133" y="3834913"/>
                    <a:ext cx="3144366" cy="9541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RS" sz="1400" dirty="0"/>
                      <a:t>Pre nego što je lopta postala živa prilikom ubacivanja lopte van graničnih linija nakon postignutog koša </a:t>
                    </a:r>
                    <a:endParaRPr lang="en-US" sz="1400" dirty="0"/>
                  </a:p>
                </p:txBody>
              </p:sp>
            </p:grp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92B00C8F-A211-4BE9-A21F-85682CD587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7106" y="2529090"/>
                  <a:ext cx="0" cy="3313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585FD68-669E-43E3-AE17-BFCB57B461D0}"/>
                  </a:ext>
                </a:extLst>
              </p:cNvPr>
              <p:cNvGrpSpPr/>
              <p:nvPr/>
            </p:nvGrpSpPr>
            <p:grpSpPr>
              <a:xfrm>
                <a:off x="4858017" y="2358434"/>
                <a:ext cx="3775420" cy="2768754"/>
                <a:chOff x="4909808" y="2362090"/>
                <a:chExt cx="3775420" cy="2768754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3614A594-894F-4461-8000-B276AB2F365D}"/>
                    </a:ext>
                  </a:extLst>
                </p:cNvPr>
                <p:cNvGrpSpPr/>
                <p:nvPr/>
              </p:nvGrpSpPr>
              <p:grpSpPr>
                <a:xfrm>
                  <a:off x="4909808" y="2362090"/>
                  <a:ext cx="3775420" cy="795080"/>
                  <a:chOff x="4909808" y="2343093"/>
                  <a:chExt cx="3775420" cy="523219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47E72042-A64D-4BC7-BE48-6658F8A46960}"/>
                      </a:ext>
                    </a:extLst>
                  </p:cNvPr>
                  <p:cNvSpPr/>
                  <p:nvPr/>
                </p:nvSpPr>
                <p:spPr>
                  <a:xfrm>
                    <a:off x="4909808" y="2343093"/>
                    <a:ext cx="3632777" cy="523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72D9BA80-02BA-4B72-A09D-FF04980ADA32}"/>
                      </a:ext>
                    </a:extLst>
                  </p:cNvPr>
                  <p:cNvSpPr/>
                  <p:nvPr/>
                </p:nvSpPr>
                <p:spPr>
                  <a:xfrm>
                    <a:off x="4969565" y="2375675"/>
                    <a:ext cx="3715663" cy="486093"/>
                  </a:xfrm>
                  <a:prstGeom prst="rect">
                    <a:avLst/>
                  </a:prstGeom>
                  <a:ln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r-Latn-RS" sz="1400" dirty="0"/>
                      <a:t>Nakon što je lopta postala živa prilikom ubacivanja van graničnih linija nakon postignutog koša</a:t>
                    </a:r>
                    <a:endParaRPr lang="en-US" sz="1400" dirty="0"/>
                  </a:p>
                </p:txBody>
              </p:sp>
            </p:grp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BA08BB62-6BE7-4838-B9D5-5B215E3A3F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18871" y="3334803"/>
                  <a:ext cx="0" cy="17960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4D526109-5A31-4DD2-BE8A-5C2B9AA525C2}"/>
                  </a:ext>
                </a:extLst>
              </p:cNvPr>
              <p:cNvGrpSpPr/>
              <p:nvPr/>
            </p:nvGrpSpPr>
            <p:grpSpPr>
              <a:xfrm>
                <a:off x="376217" y="2925418"/>
                <a:ext cx="5610343" cy="2180528"/>
                <a:chOff x="234890" y="2861547"/>
                <a:chExt cx="6137819" cy="2448025"/>
              </a:xfrm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C8F89AD1-CB03-4862-AFA0-8F5033192BCE}"/>
                    </a:ext>
                  </a:extLst>
                </p:cNvPr>
                <p:cNvGrpSpPr/>
                <p:nvPr/>
              </p:nvGrpSpPr>
              <p:grpSpPr>
                <a:xfrm>
                  <a:off x="488990" y="2861547"/>
                  <a:ext cx="3466718" cy="1199683"/>
                  <a:chOff x="619274" y="2843033"/>
                  <a:chExt cx="3429320" cy="1199683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F0C8C63B-0FCB-41C0-BC9C-B32480BFE10B}"/>
                      </a:ext>
                    </a:extLst>
                  </p:cNvPr>
                  <p:cNvGrpSpPr/>
                  <p:nvPr/>
                </p:nvGrpSpPr>
                <p:grpSpPr>
                  <a:xfrm>
                    <a:off x="879931" y="3024317"/>
                    <a:ext cx="584315" cy="248478"/>
                    <a:chOff x="1016985" y="2671638"/>
                    <a:chExt cx="584315" cy="248478"/>
                  </a:xfrm>
                </p:grpSpPr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70B0F234-B6FB-4C74-8431-B2072B90FB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16985" y="2671638"/>
                      <a:ext cx="584315" cy="0"/>
                    </a:xfrm>
                    <a:prstGeom prst="line">
                      <a:avLst/>
                    </a:prstGeom>
                    <a:ln w="25400">
                      <a:solidFill>
                        <a:schemeClr val="accent1">
                          <a:shade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4484E339-7B39-4DFD-9782-156B052079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16985" y="2671638"/>
                      <a:ext cx="0" cy="248478"/>
                    </a:xfrm>
                    <a:prstGeom prst="line">
                      <a:avLst/>
                    </a:prstGeom>
                    <a:ln w="25400">
                      <a:solidFill>
                        <a:schemeClr val="accent1">
                          <a:shade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981DAA36-D4EC-44DC-A0F5-F05238D6619E}"/>
                      </a:ext>
                    </a:extLst>
                  </p:cNvPr>
                  <p:cNvGrpSpPr/>
                  <p:nvPr/>
                </p:nvGrpSpPr>
                <p:grpSpPr>
                  <a:xfrm>
                    <a:off x="619274" y="2843033"/>
                    <a:ext cx="3429320" cy="1199683"/>
                    <a:chOff x="517653" y="2884943"/>
                    <a:chExt cx="2975249" cy="1199683"/>
                  </a:xfrm>
                </p:grpSpPr>
                <p:cxnSp>
                  <p:nvCxnSpPr>
                    <p:cNvPr id="17" name="Straight Arrow Connector 16">
                      <a:extLst>
                        <a:ext uri="{FF2B5EF4-FFF2-40B4-BE49-F238E27FC236}">
                          <a16:creationId xmlns:a16="http://schemas.microsoft.com/office/drawing/2014/main" id="{D2BBD878-540C-4E07-886E-2DA654E261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51273" y="3844777"/>
                      <a:ext cx="6189" cy="239849"/>
                    </a:xfrm>
                    <a:prstGeom prst="straightConnector1">
                      <a:avLst/>
                    </a:prstGeom>
                    <a:ln w="254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7" name="Group 46">
                      <a:extLst>
                        <a:ext uri="{FF2B5EF4-FFF2-40B4-BE49-F238E27FC236}">
                          <a16:creationId xmlns:a16="http://schemas.microsoft.com/office/drawing/2014/main" id="{606B64D1-DF94-44F2-8E1C-8B76BA6397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80158" y="3054189"/>
                      <a:ext cx="696040" cy="169247"/>
                      <a:chOff x="2493104" y="2654500"/>
                      <a:chExt cx="696040" cy="169247"/>
                    </a:xfrm>
                  </p:grpSpPr>
                  <p:cxnSp>
                    <p:nvCxnSpPr>
                      <p:cNvPr id="33" name="Straight Connector 32">
                        <a:extLst>
                          <a:ext uri="{FF2B5EF4-FFF2-40B4-BE49-F238E27FC236}">
                            <a16:creationId xmlns:a16="http://schemas.microsoft.com/office/drawing/2014/main" id="{21A1B5C9-859E-4D2E-B500-921D72E642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493104" y="2654500"/>
                        <a:ext cx="419100" cy="0"/>
                      </a:xfrm>
                      <a:prstGeom prst="line">
                        <a:avLst/>
                      </a:prstGeom>
                      <a:ln w="25400">
                        <a:solidFill>
                          <a:schemeClr val="accent1">
                            <a:shade val="9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Straight Connector 45">
                        <a:extLst>
                          <a:ext uri="{FF2B5EF4-FFF2-40B4-BE49-F238E27FC236}">
                            <a16:creationId xmlns:a16="http://schemas.microsoft.com/office/drawing/2014/main" id="{775583FE-2AEF-4B0C-8411-14482305E5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12204" y="2654500"/>
                        <a:ext cx="276940" cy="169247"/>
                      </a:xfrm>
                      <a:prstGeom prst="line">
                        <a:avLst/>
                      </a:prstGeom>
                      <a:ln w="25400">
                        <a:solidFill>
                          <a:schemeClr val="accent1">
                            <a:shade val="9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5B667B62-A847-4137-BB60-8997772190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0588" y="2884943"/>
                      <a:ext cx="1257075" cy="36933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r-Latn-RS" b="1" dirty="0">
                          <a:solidFill>
                            <a:srgbClr val="FF0000"/>
                          </a:solidFill>
                        </a:rPr>
                        <a:t>PREKRŠAJ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72" name="Group 71">
                      <a:extLst>
                        <a:ext uri="{FF2B5EF4-FFF2-40B4-BE49-F238E27FC236}">
                          <a16:creationId xmlns:a16="http://schemas.microsoft.com/office/drawing/2014/main" id="{0833520F-6939-4B6B-AAA0-BF84367E46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653" y="3400640"/>
                      <a:ext cx="479618" cy="369332"/>
                      <a:chOff x="944205" y="3670629"/>
                      <a:chExt cx="479618" cy="416139"/>
                    </a:xfrm>
                  </p:grpSpPr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FF1E5128-D4BE-43D1-AE24-9441C3915A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4205" y="3670629"/>
                        <a:ext cx="479618" cy="36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" name="TextBox 68">
                        <a:extLst>
                          <a:ext uri="{FF2B5EF4-FFF2-40B4-BE49-F238E27FC236}">
                            <a16:creationId xmlns:a16="http://schemas.microsoft.com/office/drawing/2014/main" id="{5A4F0CFF-EA8F-4B97-9D29-5FCD18ADD5C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44205" y="3670629"/>
                        <a:ext cx="479618" cy="41613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sr-Latn-RS" b="1" dirty="0">
                            <a:solidFill>
                              <a:srgbClr val="33CC33"/>
                            </a:solidFill>
                          </a:rPr>
                          <a:t>NE</a:t>
                        </a:r>
                        <a:endParaRPr lang="en-US" b="1" dirty="0">
                          <a:solidFill>
                            <a:srgbClr val="33CC33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3" name="Group 72">
                      <a:extLst>
                        <a:ext uri="{FF2B5EF4-FFF2-40B4-BE49-F238E27FC236}">
                          <a16:creationId xmlns:a16="http://schemas.microsoft.com/office/drawing/2014/main" id="{E8A552CC-9122-4EFA-A98A-F7FA7906BF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77245" y="3344549"/>
                      <a:ext cx="515657" cy="384642"/>
                      <a:chOff x="1132089" y="3619152"/>
                      <a:chExt cx="479618" cy="437046"/>
                    </a:xfrm>
                  </p:grpSpPr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CBBCFF31-B5B4-4DFA-BFDC-F799AF6062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2089" y="3619152"/>
                        <a:ext cx="479618" cy="36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5" name="TextBox 74">
                        <a:extLst>
                          <a:ext uri="{FF2B5EF4-FFF2-40B4-BE49-F238E27FC236}">
                            <a16:creationId xmlns:a16="http://schemas.microsoft.com/office/drawing/2014/main" id="{5A534BCE-8BA4-426E-B4B6-2F5722E22FD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9543" y="3624329"/>
                        <a:ext cx="472164" cy="43186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sr-Latn-RS" sz="1600" b="1" dirty="0">
                            <a:solidFill>
                              <a:srgbClr val="FF0000"/>
                            </a:solidFill>
                          </a:rPr>
                          <a:t>DA</a:t>
                        </a:r>
                        <a:endParaRPr lang="en-US" sz="16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77" name="Straight Arrow Connector 76">
                      <a:extLst>
                        <a:ext uri="{FF2B5EF4-FFF2-40B4-BE49-F238E27FC236}">
                          <a16:creationId xmlns:a16="http://schemas.microsoft.com/office/drawing/2014/main" id="{4A93830F-D323-424A-AF1A-321AEFD89F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76265" y="3783816"/>
                      <a:ext cx="0" cy="255032"/>
                    </a:xfrm>
                    <a:prstGeom prst="straightConnector1">
                      <a:avLst/>
                    </a:prstGeom>
                    <a:ln w="254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8CD144B-BE48-473F-981F-C40EC4B9E2E4}"/>
                    </a:ext>
                  </a:extLst>
                </p:cNvPr>
                <p:cNvSpPr txBox="1"/>
                <p:nvPr/>
              </p:nvSpPr>
              <p:spPr>
                <a:xfrm>
                  <a:off x="2484786" y="3975670"/>
                  <a:ext cx="3887923" cy="13339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1400" b="1" i="1" dirty="0"/>
                    <a:t>Pogodak se ne priznaje</a:t>
                  </a:r>
                  <a:r>
                    <a:rPr lang="sr-Latn-RS" sz="1400" i="1" dirty="0"/>
                    <a:t> </a:t>
                  </a:r>
                </a:p>
                <a:p>
                  <a:r>
                    <a:rPr lang="sr-Latn-RS" sz="1400" i="1" dirty="0"/>
                    <a:t>Odbrana stiče pravo na ubacivanje lopte van graničnih linija, najbliže mestu gde se dogodio prekršaj isteka vremena za napad. 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A40F23A9-A78F-4452-983F-F728CD7F621F}"/>
                    </a:ext>
                  </a:extLst>
                </p:cNvPr>
                <p:cNvSpPr txBox="1"/>
                <p:nvPr/>
              </p:nvSpPr>
              <p:spPr>
                <a:xfrm>
                  <a:off x="234890" y="3990022"/>
                  <a:ext cx="2487300" cy="1088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1400" b="1" i="1" dirty="0"/>
                    <a:t>Pogodak se priznaje</a:t>
                  </a:r>
                  <a:endParaRPr lang="en-US" sz="1400" i="1" dirty="0"/>
                </a:p>
                <a:p>
                  <a:r>
                    <a:rPr lang="sr-Latn-RS" sz="1400" i="1" dirty="0"/>
                    <a:t>Signal isteka vremena za napad se zanemaruje. </a:t>
                  </a:r>
                </a:p>
              </p:txBody>
            </p: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7EB37335-4D0F-43F1-888F-4577AB52B3F1}"/>
                  </a:ext>
                </a:extLst>
              </p:cNvPr>
              <p:cNvGrpSpPr/>
              <p:nvPr/>
            </p:nvGrpSpPr>
            <p:grpSpPr>
              <a:xfrm>
                <a:off x="1813097" y="5102064"/>
                <a:ext cx="9953848" cy="1352324"/>
                <a:chOff x="1447874" y="5887100"/>
                <a:chExt cx="9953848" cy="1352324"/>
              </a:xfrm>
            </p:grpSpPr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0E36D02-374C-4501-BCEC-13D12F330599}"/>
                    </a:ext>
                  </a:extLst>
                </p:cNvPr>
                <p:cNvSpPr txBox="1"/>
                <p:nvPr/>
              </p:nvSpPr>
              <p:spPr>
                <a:xfrm>
                  <a:off x="5925780" y="6054447"/>
                  <a:ext cx="1286619" cy="3752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b="1" dirty="0">
                      <a:solidFill>
                        <a:srgbClr val="FF0000"/>
                      </a:solidFill>
                    </a:rPr>
                    <a:t>PREKRŠAJ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F9B9A7BB-AEF0-4117-83FA-B6F45C8E7440}"/>
                    </a:ext>
                  </a:extLst>
                </p:cNvPr>
                <p:cNvGrpSpPr/>
                <p:nvPr/>
              </p:nvGrpSpPr>
              <p:grpSpPr>
                <a:xfrm>
                  <a:off x="1447874" y="5887100"/>
                  <a:ext cx="9953848" cy="1352324"/>
                  <a:chOff x="2331234" y="5400038"/>
                  <a:chExt cx="9953848" cy="1352324"/>
                </a:xfrm>
              </p:grpSpPr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8BDE2FFA-2D54-4D12-A157-0C4BF8AC4472}"/>
                      </a:ext>
                    </a:extLst>
                  </p:cNvPr>
                  <p:cNvSpPr txBox="1"/>
                  <p:nvPr/>
                </p:nvSpPr>
                <p:spPr>
                  <a:xfrm>
                    <a:off x="9797782" y="5400038"/>
                    <a:ext cx="2487300" cy="7504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RS" sz="1400" b="1" i="1" dirty="0"/>
                      <a:t>Pogodak se priznaje</a:t>
                    </a:r>
                    <a:endParaRPr lang="en-US" sz="1400" i="1" dirty="0"/>
                  </a:p>
                  <a:p>
                    <a:r>
                      <a:rPr lang="sr-Latn-RS" sz="1400" i="1" dirty="0"/>
                      <a:t>Signal isteka vremena za napad se zanemaruje. </a:t>
                    </a:r>
                  </a:p>
                </p:txBody>
              </p: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E8850B34-B8DB-472D-A4C3-6DDE7415D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71083" y="6025112"/>
                    <a:ext cx="7134" cy="227180"/>
                  </a:xfrm>
                  <a:prstGeom prst="straightConnector1">
                    <a:avLst/>
                  </a:prstGeom>
                  <a:ln w="254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Arrow Connector 125">
                    <a:extLst>
                      <a:ext uri="{FF2B5EF4-FFF2-40B4-BE49-F238E27FC236}">
                        <a16:creationId xmlns:a16="http://schemas.microsoft.com/office/drawing/2014/main" id="{650D2C2F-4026-4C07-8EE8-7AB13B46DE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71956" y="6025112"/>
                    <a:ext cx="7134" cy="227180"/>
                  </a:xfrm>
                  <a:prstGeom prst="straightConnector1">
                    <a:avLst/>
                  </a:prstGeom>
                  <a:ln w="254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FDD93CB-D3B2-4358-B132-AE235570C93B}"/>
                      </a:ext>
                    </a:extLst>
                  </p:cNvPr>
                  <p:cNvSpPr/>
                  <p:nvPr/>
                </p:nvSpPr>
                <p:spPr>
                  <a:xfrm>
                    <a:off x="2707406" y="5643253"/>
                    <a:ext cx="221727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r-Latn-RS" sz="1400" b="1" i="1" dirty="0"/>
                      <a:t>Pogodak se ne priznaje</a:t>
                    </a:r>
                    <a:endParaRPr lang="en-US" sz="1400" b="1" dirty="0"/>
                  </a:p>
                </p:txBody>
              </p:sp>
              <p:cxnSp>
                <p:nvCxnSpPr>
                  <p:cNvPr id="129" name="Straight Arrow Connector 128">
                    <a:extLst>
                      <a:ext uri="{FF2B5EF4-FFF2-40B4-BE49-F238E27FC236}">
                        <a16:creationId xmlns:a16="http://schemas.microsoft.com/office/drawing/2014/main" id="{CCFD8A93-4FAF-42DD-A8CA-1C286C78E6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912907" y="5782920"/>
                    <a:ext cx="657909" cy="5941"/>
                  </a:xfrm>
                  <a:prstGeom prst="straightConnector1">
                    <a:avLst/>
                  </a:prstGeom>
                  <a:ln w="254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F61AD627-B546-4941-80ED-CD08A214C5DB}"/>
                      </a:ext>
                    </a:extLst>
                  </p:cNvPr>
                  <p:cNvSpPr txBox="1"/>
                  <p:nvPr/>
                </p:nvSpPr>
                <p:spPr>
                  <a:xfrm>
                    <a:off x="2331234" y="6229142"/>
                    <a:ext cx="993622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RS" sz="1400" b="1" dirty="0"/>
                      <a:t>Ubacivanje lopte za ekipu koja je imala kontrolu lopte u trenutku kada su sudije zaustavile igru, sa mesta najbližeg poziciji lopte u trenutku kada je igra zaustavljena, ili se dodeljuju slobodna bacanja ukoliko je prilika. </a:t>
                    </a:r>
                    <a:endParaRPr lang="en-US" sz="1400" b="1" dirty="0"/>
                  </a:p>
                </p:txBody>
              </p:sp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9CBEE1EA-712B-4B83-A2E2-301AF5F9D441}"/>
                      </a:ext>
                    </a:extLst>
                  </p:cNvPr>
                  <p:cNvGrpSpPr/>
                  <p:nvPr/>
                </p:nvGrpSpPr>
                <p:grpSpPr>
                  <a:xfrm>
                    <a:off x="5665878" y="5583999"/>
                    <a:ext cx="3487843" cy="381896"/>
                    <a:chOff x="5133156" y="4753442"/>
                    <a:chExt cx="3514825" cy="381896"/>
                  </a:xfrm>
                </p:grpSpPr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4E82F859-7DFE-4B8D-98CB-F320143616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3156" y="4753442"/>
                      <a:ext cx="3514825" cy="381896"/>
                      <a:chOff x="217621" y="2873973"/>
                      <a:chExt cx="3049432" cy="381896"/>
                    </a:xfrm>
                  </p:grpSpPr>
                  <p:cxnSp>
                    <p:nvCxnSpPr>
                      <p:cNvPr id="169" name="Straight Connector 168">
                        <a:extLst>
                          <a:ext uri="{FF2B5EF4-FFF2-40B4-BE49-F238E27FC236}">
                            <a16:creationId xmlns:a16="http://schemas.microsoft.com/office/drawing/2014/main" id="{B48735D9-81A9-4682-8D15-AAE91467EF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342075" y="3059648"/>
                        <a:ext cx="419100" cy="0"/>
                      </a:xfrm>
                      <a:prstGeom prst="line">
                        <a:avLst/>
                      </a:prstGeom>
                      <a:ln w="25400">
                        <a:solidFill>
                          <a:schemeClr val="accent1">
                            <a:shade val="9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71" name="Group 170">
                        <a:extLst>
                          <a:ext uri="{FF2B5EF4-FFF2-40B4-BE49-F238E27FC236}">
                            <a16:creationId xmlns:a16="http://schemas.microsoft.com/office/drawing/2014/main" id="{31E0C73A-70D3-44DA-BBB4-6A4D45A493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7621" y="2873973"/>
                        <a:ext cx="531016" cy="380305"/>
                        <a:chOff x="644173" y="3077209"/>
                        <a:chExt cx="531016" cy="428502"/>
                      </a:xfrm>
                    </p:grpSpPr>
                    <p:sp>
                      <p:nvSpPr>
                        <p:cNvPr id="176" name="Rectangle 175">
                          <a:extLst>
                            <a:ext uri="{FF2B5EF4-FFF2-40B4-BE49-F238E27FC236}">
                              <a16:creationId xmlns:a16="http://schemas.microsoft.com/office/drawing/2014/main" id="{C98E008A-93E9-467A-BBE8-BD0D0A4045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5571" y="3139473"/>
                          <a:ext cx="479618" cy="36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7" name="TextBox 176">
                          <a:extLst>
                            <a:ext uri="{FF2B5EF4-FFF2-40B4-BE49-F238E27FC236}">
                              <a16:creationId xmlns:a16="http://schemas.microsoft.com/office/drawing/2014/main" id="{66984F0D-5532-4C7C-8605-EE323B454BA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44173" y="3077209"/>
                          <a:ext cx="479618" cy="41613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sr-Latn-RS" b="1" dirty="0">
                              <a:solidFill>
                                <a:srgbClr val="FF0000"/>
                              </a:solidFill>
                            </a:rPr>
                            <a:t>DA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72" name="Group 171">
                        <a:extLst>
                          <a:ext uri="{FF2B5EF4-FFF2-40B4-BE49-F238E27FC236}">
                            <a16:creationId xmlns:a16="http://schemas.microsoft.com/office/drawing/2014/main" id="{0A9015A3-FA70-4C7E-AF88-80EE22556B9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20191" y="2873973"/>
                        <a:ext cx="446862" cy="381896"/>
                        <a:chOff x="986014" y="3084465"/>
                        <a:chExt cx="415632" cy="433926"/>
                      </a:xfrm>
                    </p:grpSpPr>
                    <p:sp>
                      <p:nvSpPr>
                        <p:cNvPr id="174" name="Rectangle 173">
                          <a:extLst>
                            <a:ext uri="{FF2B5EF4-FFF2-40B4-BE49-F238E27FC236}">
                              <a16:creationId xmlns:a16="http://schemas.microsoft.com/office/drawing/2014/main" id="{C4C8512D-121C-4AB1-B41F-6B82AFF992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92834" y="3121403"/>
                          <a:ext cx="374565" cy="396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5" name="TextBox 174">
                          <a:extLst>
                            <a:ext uri="{FF2B5EF4-FFF2-40B4-BE49-F238E27FC236}">
                              <a16:creationId xmlns:a16="http://schemas.microsoft.com/office/drawing/2014/main" id="{667C55C8-1321-48EF-9C95-E4B430972DC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86014" y="3084465"/>
                          <a:ext cx="415632" cy="397007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sr-Latn-RS" sz="1600" b="1" dirty="0">
                              <a:solidFill>
                                <a:srgbClr val="33CC33"/>
                              </a:solidFill>
                            </a:rPr>
                            <a:t>NE</a:t>
                          </a:r>
                          <a:endParaRPr lang="en-US" sz="1600" b="1" dirty="0">
                            <a:solidFill>
                              <a:srgbClr val="33CC33"/>
                            </a:solidFill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8" name="Straight Connector 167">
                      <a:extLst>
                        <a:ext uri="{FF2B5EF4-FFF2-40B4-BE49-F238E27FC236}">
                          <a16:creationId xmlns:a16="http://schemas.microsoft.com/office/drawing/2014/main" id="{0DE3D76E-1C0E-4EE5-96FA-3A39D46B2D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753708" y="4937460"/>
                      <a:ext cx="565368" cy="1658"/>
                    </a:xfrm>
                    <a:prstGeom prst="line">
                      <a:avLst/>
                    </a:prstGeom>
                    <a:ln w="25400">
                      <a:solidFill>
                        <a:schemeClr val="accent1">
                          <a:shade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01" name="Straight Arrow Connector 200">
                  <a:extLst>
                    <a:ext uri="{FF2B5EF4-FFF2-40B4-BE49-F238E27FC236}">
                      <a16:creationId xmlns:a16="http://schemas.microsoft.com/office/drawing/2014/main" id="{48BCA3B6-0312-4EC6-A20F-F49799CECE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64447" y="6255079"/>
                  <a:ext cx="501686" cy="0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2" name="Circle: Hollow 281">
              <a:extLst>
                <a:ext uri="{FF2B5EF4-FFF2-40B4-BE49-F238E27FC236}">
                  <a16:creationId xmlns:a16="http://schemas.microsoft.com/office/drawing/2014/main" id="{B10CF777-3395-4D32-B207-BB8CD7ABDE34}"/>
                </a:ext>
              </a:extLst>
            </p:cNvPr>
            <p:cNvSpPr/>
            <p:nvPr/>
          </p:nvSpPr>
          <p:spPr>
            <a:xfrm>
              <a:off x="1969761" y="639710"/>
              <a:ext cx="594767" cy="584674"/>
            </a:xfrm>
            <a:prstGeom prst="donu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b="1" dirty="0">
                  <a:solidFill>
                    <a:srgbClr val="0070C0"/>
                  </a:solidFill>
                </a:rPr>
                <a:t>A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83" name="Circle: Hollow 282">
              <a:extLst>
                <a:ext uri="{FF2B5EF4-FFF2-40B4-BE49-F238E27FC236}">
                  <a16:creationId xmlns:a16="http://schemas.microsoft.com/office/drawing/2014/main" id="{46E68EC7-9307-4FB2-AE77-9EE735C7A9FE}"/>
                </a:ext>
              </a:extLst>
            </p:cNvPr>
            <p:cNvSpPr/>
            <p:nvPr/>
          </p:nvSpPr>
          <p:spPr>
            <a:xfrm>
              <a:off x="10644778" y="759393"/>
              <a:ext cx="594767" cy="584674"/>
            </a:xfrm>
            <a:prstGeom prst="donu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b="1" dirty="0">
                  <a:solidFill>
                    <a:srgbClr val="0070C0"/>
                  </a:solidFill>
                </a:rPr>
                <a:t>C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84" name="Circle: Hollow 283">
              <a:extLst>
                <a:ext uri="{FF2B5EF4-FFF2-40B4-BE49-F238E27FC236}">
                  <a16:creationId xmlns:a16="http://schemas.microsoft.com/office/drawing/2014/main" id="{12404133-2FA4-4DA6-A787-3D3D75E5E00F}"/>
                </a:ext>
              </a:extLst>
            </p:cNvPr>
            <p:cNvSpPr/>
            <p:nvPr/>
          </p:nvSpPr>
          <p:spPr>
            <a:xfrm>
              <a:off x="6997540" y="3383593"/>
              <a:ext cx="594767" cy="584674"/>
            </a:xfrm>
            <a:prstGeom prst="donu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b="1" dirty="0">
                  <a:solidFill>
                    <a:srgbClr val="0070C0"/>
                  </a:solidFill>
                </a:rPr>
                <a:t>B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154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BFD648-FD8B-479B-80D4-311E1F11ED84}"/>
              </a:ext>
            </a:extLst>
          </p:cNvPr>
          <p:cNvGrpSpPr/>
          <p:nvPr/>
        </p:nvGrpSpPr>
        <p:grpSpPr>
          <a:xfrm>
            <a:off x="1466851" y="1609725"/>
            <a:ext cx="10534648" cy="4270937"/>
            <a:chOff x="1524001" y="819150"/>
            <a:chExt cx="10534648" cy="42709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1456D0-8DFF-4E4F-9E1F-A401C9E96ECE}"/>
                </a:ext>
              </a:extLst>
            </p:cNvPr>
            <p:cNvSpPr txBox="1"/>
            <p:nvPr/>
          </p:nvSpPr>
          <p:spPr>
            <a:xfrm>
              <a:off x="1943100" y="819150"/>
              <a:ext cx="4015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1. Zahtev trenera za korišćenje IRS </a:t>
              </a: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B80CBB-BEE5-4378-AC6F-E1673DAAA295}"/>
                </a:ext>
              </a:extLst>
            </p:cNvPr>
            <p:cNvSpPr txBox="1"/>
            <p:nvPr/>
          </p:nvSpPr>
          <p:spPr>
            <a:xfrm>
              <a:off x="1943100" y="1295400"/>
              <a:ext cx="6684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>
                  <a:highlight>
                    <a:srgbClr val="FFFF00"/>
                  </a:highlight>
                </a:rPr>
                <a:t>Novi tekst i signali u knjizi pravila – važeći od Oktobra 2022</a:t>
              </a:r>
              <a:r>
                <a:rPr lang="sr-Latn-RS" dirty="0"/>
                <a:t>.</a:t>
              </a:r>
              <a:endParaRPr lang="en-US" dirty="0"/>
            </a:p>
          </p:txBody>
        </p:sp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7BF7815-1D28-4021-A126-3E4CAA572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70" y="2312773"/>
              <a:ext cx="1657349" cy="2390071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CFD5A98-9BA1-4594-ADB8-1D98D72F3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494" y="2363742"/>
              <a:ext cx="1870631" cy="272634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5B2622-1249-4208-91DF-FFEE1D5B5C77}"/>
                </a:ext>
              </a:extLst>
            </p:cNvPr>
            <p:cNvSpPr txBox="1"/>
            <p:nvPr/>
          </p:nvSpPr>
          <p:spPr>
            <a:xfrm>
              <a:off x="1524001" y="1943441"/>
              <a:ext cx="2863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Signal za zahtev trenera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AC5F10-EF48-4037-A702-C02CFE7EEEB6}"/>
                </a:ext>
              </a:extLst>
            </p:cNvPr>
            <p:cNvSpPr txBox="1"/>
            <p:nvPr/>
          </p:nvSpPr>
          <p:spPr>
            <a:xfrm>
              <a:off x="7417911" y="1862246"/>
              <a:ext cx="3704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Sudijski signal na zahtev trenera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EE8491-6E64-45F3-A053-8F9A8940134E}"/>
                </a:ext>
              </a:extLst>
            </p:cNvPr>
            <p:cNvSpPr txBox="1"/>
            <p:nvPr/>
          </p:nvSpPr>
          <p:spPr>
            <a:xfrm>
              <a:off x="3402488" y="2312774"/>
              <a:ext cx="3931762" cy="1906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Trener: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sz="1000" dirty="0"/>
                <a:t>Može imati samo 1 zahtev u toku utakmice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sz="1000" dirty="0"/>
                <a:t>Zahtev se može odnositi na dosadašnje pravilima definisane situacije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sz="1000" dirty="0"/>
                <a:t>Mora jasnim i oficijalnim signalom pokazati najbližem sudiji o svom Zahtevu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sz="1000" dirty="0"/>
                <a:t>Mora poštovani konačnu sudijsku odluku nakon korišćenja IRS-a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sz="1000" dirty="0"/>
                <a:t>Igrači moraju ostati na terenu u toku korišćenja IRS-a </a:t>
              </a:r>
            </a:p>
            <a:p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756BAC-5881-48A0-ABCC-49B41A8FF3A4}"/>
                </a:ext>
              </a:extLst>
            </p:cNvPr>
            <p:cNvSpPr txBox="1"/>
            <p:nvPr/>
          </p:nvSpPr>
          <p:spPr>
            <a:xfrm>
              <a:off x="9462650" y="2346234"/>
              <a:ext cx="2595999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Sudije: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sz="1000" dirty="0"/>
                <a:t>Oficijalnim signalom potvđuju zapisničaru korišćenje IRS-a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sz="1000" dirty="0"/>
                <a:t>Postupaju u skladu sa zvaničnim protokolom o korišćenju IRS-a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sz="1000" dirty="0"/>
                <a:t>Nakon donošenja konačne odluke postupaju isto kao i nakon bilp kog drugog korišćenja IRS-a</a:t>
              </a:r>
            </a:p>
            <a:p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45A81204-F431-4ACA-9117-E1937EC5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351" y="633635"/>
            <a:ext cx="2264824" cy="652240"/>
          </a:xfrm>
        </p:spPr>
        <p:txBody>
          <a:bodyPr>
            <a:normAutofit/>
          </a:bodyPr>
          <a:lstStyle/>
          <a:p>
            <a:r>
              <a:rPr lang="sr-Latn-RS" sz="2800" b="1" dirty="0"/>
              <a:t>SIGNALI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6140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B7F8A3F-45EA-499A-9E05-0B17E0951760}"/>
              </a:ext>
            </a:extLst>
          </p:cNvPr>
          <p:cNvGrpSpPr/>
          <p:nvPr/>
        </p:nvGrpSpPr>
        <p:grpSpPr>
          <a:xfrm>
            <a:off x="1614981" y="949508"/>
            <a:ext cx="9308639" cy="4701368"/>
            <a:chOff x="1845310" y="1391410"/>
            <a:chExt cx="9308639" cy="4701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A27CAB-29D9-4A7B-BAD5-FDDF673BF8A1}"/>
                </a:ext>
              </a:extLst>
            </p:cNvPr>
            <p:cNvSpPr txBox="1"/>
            <p:nvPr/>
          </p:nvSpPr>
          <p:spPr>
            <a:xfrm>
              <a:off x="1845310" y="1425059"/>
              <a:ext cx="2117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2. Pravilo cilindra </a:t>
              </a:r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9C2994-3218-4FBF-8FE2-0699B9D14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447" y="2231780"/>
              <a:ext cx="2127359" cy="386099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75CDEC-E01E-4D8E-9C97-4E236A8E05DB}"/>
                </a:ext>
              </a:extLst>
            </p:cNvPr>
            <p:cNvSpPr txBox="1"/>
            <p:nvPr/>
          </p:nvSpPr>
          <p:spPr>
            <a:xfrm>
              <a:off x="4384445" y="1431317"/>
              <a:ext cx="3385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3. Sprečavanje i/ili ometanje </a:t>
              </a:r>
            </a:p>
            <a:p>
              <a:r>
                <a:rPr lang="sr-Latn-RS" dirty="0"/>
                <a:t>    pogotka</a:t>
              </a:r>
              <a:endParaRPr lang="en-US" dirty="0"/>
            </a:p>
          </p:txBody>
        </p:sp>
        <p:pic>
          <p:nvPicPr>
            <p:cNvPr id="10" name="Picture 9" descr="A picture containing text, screenshot&#10;&#10;Description automatically generated">
              <a:extLst>
                <a:ext uri="{FF2B5EF4-FFF2-40B4-BE49-F238E27FC236}">
                  <a16:creationId xmlns:a16="http://schemas.microsoft.com/office/drawing/2014/main" id="{D5A932C3-C73B-4E6A-B82A-309E2EE99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964" y="2320736"/>
              <a:ext cx="1943200" cy="367048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DD2CDD-886E-4360-838D-365356BA0B1A}"/>
                </a:ext>
              </a:extLst>
            </p:cNvPr>
            <p:cNvSpPr txBox="1"/>
            <p:nvPr/>
          </p:nvSpPr>
          <p:spPr>
            <a:xfrm>
              <a:off x="7971853" y="1391410"/>
              <a:ext cx="2833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 startAt="4"/>
              </a:pPr>
              <a:r>
                <a:rPr lang="sr-Latn-RS" dirty="0"/>
                <a:t>Princip „ogledala“ </a:t>
              </a:r>
            </a:p>
            <a:p>
              <a:r>
                <a:rPr lang="sr-Latn-RS" dirty="0"/>
                <a:t>      na šutu za 3 poena</a:t>
              </a:r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6E9589-563C-4142-A297-A7A609785D42}"/>
                </a:ext>
              </a:extLst>
            </p:cNvPr>
            <p:cNvCxnSpPr>
              <a:cxnSpLocks/>
            </p:cNvCxnSpPr>
            <p:nvPr/>
          </p:nvCxnSpPr>
          <p:spPr>
            <a:xfrm>
              <a:off x="7667627" y="1425059"/>
              <a:ext cx="0" cy="4566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B402F2-C2C3-498A-92C2-CEC64474C030}"/>
                </a:ext>
              </a:extLst>
            </p:cNvPr>
            <p:cNvCxnSpPr>
              <a:cxnSpLocks/>
            </p:cNvCxnSpPr>
            <p:nvPr/>
          </p:nvCxnSpPr>
          <p:spPr>
            <a:xfrm>
              <a:off x="4238625" y="1510784"/>
              <a:ext cx="0" cy="44804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9171E0F8-C126-4307-8424-3CD818F4B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977" y="2501668"/>
              <a:ext cx="3352972" cy="332122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AE5BFA-40DA-49BC-9538-0E8FEA8BB52C}"/>
                </a:ext>
              </a:extLst>
            </p:cNvPr>
            <p:cNvCxnSpPr/>
            <p:nvPr/>
          </p:nvCxnSpPr>
          <p:spPr>
            <a:xfrm>
              <a:off x="1845310" y="2117556"/>
              <a:ext cx="93086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4612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A34F062-04CE-49C0-BDD7-6E767C80D636}"/>
              </a:ext>
            </a:extLst>
          </p:cNvPr>
          <p:cNvGrpSpPr/>
          <p:nvPr/>
        </p:nvGrpSpPr>
        <p:grpSpPr>
          <a:xfrm>
            <a:off x="1789798" y="670490"/>
            <a:ext cx="9507807" cy="5691093"/>
            <a:chOff x="1769478" y="1016307"/>
            <a:chExt cx="9507807" cy="56910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B7F8A3F-45EA-499A-9E05-0B17E0951760}"/>
                </a:ext>
              </a:extLst>
            </p:cNvPr>
            <p:cNvGrpSpPr/>
            <p:nvPr/>
          </p:nvGrpSpPr>
          <p:grpSpPr>
            <a:xfrm>
              <a:off x="1769478" y="1016307"/>
              <a:ext cx="9403521" cy="634524"/>
              <a:chOff x="1750428" y="1483032"/>
              <a:chExt cx="9403521" cy="63452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A27CAB-29D9-4A7B-BAD5-FDDF673BF8A1}"/>
                  </a:ext>
                </a:extLst>
              </p:cNvPr>
              <p:cNvSpPr txBox="1"/>
              <p:nvPr/>
            </p:nvSpPr>
            <p:spPr>
              <a:xfrm>
                <a:off x="1750428" y="1483032"/>
                <a:ext cx="36439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2800" b="1" dirty="0"/>
                  <a:t>Zvižduk upozorenja </a:t>
                </a:r>
                <a:endParaRPr lang="en-US" sz="2800" b="1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0AE5BFA-40DA-49BC-9538-0E8FEA8BB52C}"/>
                  </a:ext>
                </a:extLst>
              </p:cNvPr>
              <p:cNvCxnSpPr/>
              <p:nvPr/>
            </p:nvCxnSpPr>
            <p:spPr>
              <a:xfrm>
                <a:off x="1845310" y="2117556"/>
                <a:ext cx="93086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425FE4-0C0B-4E10-9CA9-C500CB678A59}"/>
                </a:ext>
              </a:extLst>
            </p:cNvPr>
            <p:cNvSpPr txBox="1"/>
            <p:nvPr/>
          </p:nvSpPr>
          <p:spPr>
            <a:xfrm>
              <a:off x="2314575" y="1783497"/>
              <a:ext cx="89627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dirty="0"/>
                <a:t>Početno podbacivanje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dirty="0"/>
                <a:t>Ubacivanje van graničnih linija pre početka bilo koje četvrtine ili produžetka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dirty="0"/>
                <a:t>Ubacivanje iza čeone linije u prednjem polju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r-Latn-RS" dirty="0">
                  <a:highlight>
                    <a:srgbClr val="FFFF00"/>
                  </a:highlight>
                </a:rPr>
                <a:t>Ubacivanje van čeone linije nakon tajm-outa</a:t>
              </a:r>
              <a:endParaRPr lang="en-US" dirty="0">
                <a:highlight>
                  <a:srgbClr val="FFFF00"/>
                </a:highlight>
              </a:endParaRPr>
            </a:p>
          </p:txBody>
        </p:sp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49A42A7-59E9-42E6-A06D-9B1B6EE47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800" y="3632453"/>
              <a:ext cx="1009303" cy="2076713"/>
            </a:xfrm>
            <a:prstGeom prst="rect">
              <a:avLst/>
            </a:prstGeom>
          </p:spPr>
        </p:pic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55FE53F-9620-43C8-9FA6-62E43A889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221" y="3646974"/>
              <a:ext cx="1012432" cy="21216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652EF4-643D-4AC5-8BC3-B6C629359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646974"/>
              <a:ext cx="1935615" cy="21506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AACBE86-33CD-41F1-BA00-93D715122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900" y="3982060"/>
              <a:ext cx="1473276" cy="1797142"/>
            </a:xfrm>
            <a:prstGeom prst="rect">
              <a:avLst/>
            </a:prstGeom>
          </p:spPr>
        </p:pic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5D4691B7-54F4-49E5-B1DD-E7F5C4E2D8CE}"/>
                </a:ext>
              </a:extLst>
            </p:cNvPr>
            <p:cNvSpPr/>
            <p:nvPr/>
          </p:nvSpPr>
          <p:spPr>
            <a:xfrm>
              <a:off x="3103810" y="5991224"/>
              <a:ext cx="6954590" cy="716176"/>
            </a:xfrm>
            <a:prstGeom prst="rightArrow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90000">
                  <a:schemeClr val="bg2">
                    <a:lumMod val="50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400" b="1" dirty="0">
                  <a:solidFill>
                    <a:schemeClr val="tx1"/>
                  </a:solidFill>
                </a:rPr>
                <a:t>PROTOKOL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79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E1BD78-A457-4BBF-9F06-FC50B4E31BE9}"/>
              </a:ext>
            </a:extLst>
          </p:cNvPr>
          <p:cNvSpPr txBox="1"/>
          <p:nvPr/>
        </p:nvSpPr>
        <p:spPr>
          <a:xfrm>
            <a:off x="3923929" y="3059668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/>
              <a:t> 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21796-8D6A-41AE-99A5-4A59E605F94B}"/>
              </a:ext>
            </a:extLst>
          </p:cNvPr>
          <p:cNvSpPr txBox="1"/>
          <p:nvPr/>
        </p:nvSpPr>
        <p:spPr>
          <a:xfrm>
            <a:off x="1416158" y="2844225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dirty="0"/>
              <a:t>Hvala na pažnji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1B5A-68EA-455D-8961-C305C197FFD4}"/>
              </a:ext>
            </a:extLst>
          </p:cNvPr>
          <p:cNvSpPr txBox="1"/>
          <p:nvPr/>
        </p:nvSpPr>
        <p:spPr>
          <a:xfrm>
            <a:off x="7471162" y="5679440"/>
            <a:ext cx="4095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Kontakt: Jelena Smiljanić</a:t>
            </a:r>
          </a:p>
          <a:p>
            <a:r>
              <a:rPr lang="sr-Latn-RS" dirty="0"/>
              <a:t>                </a:t>
            </a:r>
            <a:r>
              <a:rPr lang="sr-Latn-RS" dirty="0">
                <a:hlinkClick r:id="rId2"/>
              </a:rPr>
              <a:t>jsmiljanic.fiba@gmail.com</a:t>
            </a:r>
            <a:endParaRPr lang="sr-Latn-RS" dirty="0"/>
          </a:p>
          <a:p>
            <a:r>
              <a:rPr lang="sr-Latn-RS" dirty="0"/>
              <a:t>                +38163691778</a:t>
            </a:r>
            <a:endParaRPr lang="en-US" dirty="0"/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7981B2D5-5A4B-4910-BDD9-D9190D97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34" y="636190"/>
            <a:ext cx="5429250" cy="48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8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C8F0-3614-4FFF-B522-32F19C75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396" y="643160"/>
            <a:ext cx="5019254" cy="776065"/>
          </a:xfrm>
        </p:spPr>
        <p:txBody>
          <a:bodyPr>
            <a:normAutofit/>
          </a:bodyPr>
          <a:lstStyle/>
          <a:p>
            <a:r>
              <a:rPr lang="sr-Latn-RS" sz="2800" b="1" i="1" dirty="0">
                <a:solidFill>
                  <a:schemeClr val="accent1">
                    <a:lumMod val="75000"/>
                  </a:schemeClr>
                </a:solidFill>
              </a:rPr>
              <a:t>Manje značajne izmene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86392-2F82-42C4-9BEE-5A67047B306A}"/>
              </a:ext>
            </a:extLst>
          </p:cNvPr>
          <p:cNvSpPr/>
          <p:nvPr/>
        </p:nvSpPr>
        <p:spPr>
          <a:xfrm>
            <a:off x="1705396" y="1644945"/>
            <a:ext cx="9950160" cy="544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/>
              <a:t>Art. 4 Ekipe</a:t>
            </a:r>
          </a:p>
          <a:p>
            <a:endParaRPr lang="sr-Latn-RS" sz="2400" dirty="0"/>
          </a:p>
          <a:p>
            <a:r>
              <a:rPr lang="sr-Latn-RS" sz="2400" dirty="0"/>
              <a:t>Art. 9 Početak i završetak četvrtine, produžetka ili vremena za igru</a:t>
            </a:r>
          </a:p>
          <a:p>
            <a:endParaRPr lang="sr-Latn-RS" sz="2400" dirty="0"/>
          </a:p>
          <a:p>
            <a:r>
              <a:rPr lang="sr-Latn-RS" sz="2400" dirty="0"/>
              <a:t>Art. 12 Početno podbacivanje i naizmenični posed</a:t>
            </a:r>
          </a:p>
          <a:p>
            <a:endParaRPr lang="sr-Latn-RS" sz="2400" dirty="0"/>
          </a:p>
          <a:p>
            <a:r>
              <a:rPr lang="sr-Latn-RS" sz="2400" dirty="0"/>
              <a:t>Art. 15 Igrač u akciji šutiranja - Šuter</a:t>
            </a:r>
          </a:p>
          <a:p>
            <a:endParaRPr lang="sr-Latn-RS" sz="2400" dirty="0"/>
          </a:p>
          <a:p>
            <a:r>
              <a:rPr lang="sr-Latn-RS" sz="2400" dirty="0"/>
              <a:t>Art. 42 Specijalne situacije</a:t>
            </a:r>
          </a:p>
          <a:p>
            <a:endParaRPr lang="sr-Latn-RS" sz="2400" dirty="0"/>
          </a:p>
          <a:p>
            <a:r>
              <a:rPr lang="sr-Latn-RS" sz="2400" dirty="0"/>
              <a:t>Art. 48/49 Zapisničar i Merilac vremena</a:t>
            </a:r>
          </a:p>
          <a:p>
            <a:endParaRPr lang="sr-Latn-RS" sz="2400" dirty="0"/>
          </a:p>
          <a:p>
            <a:r>
              <a:rPr lang="sr-Latn-RS" sz="2400" dirty="0"/>
              <a:t>Dodatak B – Zapisnik </a:t>
            </a:r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52F004-CDD3-4444-9EF5-064503F1564E}"/>
              </a:ext>
            </a:extLst>
          </p:cNvPr>
          <p:cNvSpPr/>
          <p:nvPr/>
        </p:nvSpPr>
        <p:spPr>
          <a:xfrm>
            <a:off x="1705396" y="643160"/>
            <a:ext cx="4322618" cy="63145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9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01E9-5DEB-4E1D-B72E-A3B67DB8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26" y="633635"/>
            <a:ext cx="1626650" cy="652240"/>
          </a:xfrm>
        </p:spPr>
        <p:txBody>
          <a:bodyPr>
            <a:normAutofit/>
          </a:bodyPr>
          <a:lstStyle/>
          <a:p>
            <a:r>
              <a:rPr lang="sr-Latn-RS" sz="2800" dirty="0"/>
              <a:t>Art. 4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B7FF7-AB59-422F-8975-79D5C5B5AC03}"/>
              </a:ext>
            </a:extLst>
          </p:cNvPr>
          <p:cNvSpPr txBox="1"/>
          <p:nvPr/>
        </p:nvSpPr>
        <p:spPr>
          <a:xfrm>
            <a:off x="2173826" y="1590675"/>
            <a:ext cx="71606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u="sng" dirty="0"/>
              <a:t>Uniforma:</a:t>
            </a:r>
          </a:p>
          <a:p>
            <a:endParaRPr lang="sr-Latn-RS" sz="2000" b="1" i="1" u="sng" dirty="0"/>
          </a:p>
          <a:p>
            <a:r>
              <a:rPr lang="sr-Latn-RS" sz="2000" dirty="0"/>
              <a:t>Veličina brojeva na uniformi: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na zadnjoj strani dresa = min. </a:t>
            </a:r>
            <a:r>
              <a:rPr lang="sr-Latn-RS" sz="2000" dirty="0">
                <a:highlight>
                  <a:srgbClr val="FFFF00"/>
                </a:highlight>
              </a:rPr>
              <a:t>16cm</a:t>
            </a:r>
            <a:r>
              <a:rPr lang="sr-Latn-RS" sz="2000" dirty="0"/>
              <a:t> visok (</a:t>
            </a:r>
            <a:r>
              <a:rPr lang="sr-Latn-RS" sz="2000" dirty="0">
                <a:solidFill>
                  <a:srgbClr val="FF0000"/>
                </a:solidFill>
              </a:rPr>
              <a:t>-4cm</a:t>
            </a:r>
            <a:r>
              <a:rPr lang="sr-Latn-R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na prednjoj strani dresa = min. </a:t>
            </a:r>
            <a:r>
              <a:rPr lang="sr-Latn-RS" sz="2000" dirty="0">
                <a:highlight>
                  <a:srgbClr val="FFFF00"/>
                </a:highlight>
              </a:rPr>
              <a:t>8cm</a:t>
            </a:r>
            <a:r>
              <a:rPr lang="sr-Latn-RS" sz="2000" dirty="0"/>
              <a:t> visok (</a:t>
            </a:r>
            <a:r>
              <a:rPr lang="sr-Latn-RS" sz="2000" dirty="0">
                <a:solidFill>
                  <a:srgbClr val="FF0000"/>
                </a:solidFill>
              </a:rPr>
              <a:t>-2cm</a:t>
            </a:r>
            <a:r>
              <a:rPr lang="sr-Latn-RS" sz="2000" dirty="0"/>
              <a:t>)</a:t>
            </a:r>
          </a:p>
          <a:p>
            <a:endParaRPr lang="sr-Latn-RS" sz="2000" dirty="0"/>
          </a:p>
          <a:p>
            <a:r>
              <a:rPr lang="sr-Latn-RS" sz="2000" dirty="0"/>
              <a:t>Rastojanje reklame ili logoa = min. </a:t>
            </a:r>
            <a:r>
              <a:rPr lang="sr-Latn-RS" sz="2000" dirty="0">
                <a:highlight>
                  <a:srgbClr val="FFFF00"/>
                </a:highlight>
              </a:rPr>
              <a:t>4cm</a:t>
            </a:r>
            <a:r>
              <a:rPr lang="sr-Latn-RS" sz="2000" dirty="0"/>
              <a:t> udaljeno od </a:t>
            </a:r>
          </a:p>
          <a:p>
            <a:r>
              <a:rPr lang="sr-Latn-RS" sz="2000" dirty="0"/>
              <a:t>broja (</a:t>
            </a:r>
            <a:r>
              <a:rPr lang="sr-Latn-RS" sz="2000" dirty="0">
                <a:solidFill>
                  <a:srgbClr val="FF0000"/>
                </a:solidFill>
              </a:rPr>
              <a:t>-1cm</a:t>
            </a:r>
            <a:r>
              <a:rPr lang="sr-Latn-RS" sz="2000" dirty="0"/>
              <a:t>) </a:t>
            </a:r>
          </a:p>
          <a:p>
            <a:endParaRPr lang="sr-Latn-RS" sz="2000" dirty="0"/>
          </a:p>
          <a:p>
            <a:r>
              <a:rPr lang="sr-Latn-RS" sz="2000" b="1" i="1" u="sng" dirty="0"/>
              <a:t>Terminologija: </a:t>
            </a:r>
          </a:p>
          <a:p>
            <a:r>
              <a:rPr lang="sr-Latn-RS" sz="2000" dirty="0"/>
              <a:t>„</a:t>
            </a:r>
            <a:r>
              <a:rPr lang="sr-Latn-RS" sz="2000" dirty="0">
                <a:solidFill>
                  <a:srgbClr val="FF0000"/>
                </a:solidFill>
              </a:rPr>
              <a:t>elastični rukavi</a:t>
            </a:r>
            <a:r>
              <a:rPr lang="sr-Latn-RS" sz="2000" dirty="0"/>
              <a:t>“ su zamenjeni terminom „</a:t>
            </a:r>
            <a:r>
              <a:rPr lang="sr-Latn-RS" sz="2000" dirty="0">
                <a:solidFill>
                  <a:srgbClr val="92D050"/>
                </a:solidFill>
              </a:rPr>
              <a:t>elastični odevni predmeti</a:t>
            </a:r>
            <a:r>
              <a:rPr lang="sr-Latn-RS" sz="2000" dirty="0"/>
              <a:t>“</a:t>
            </a:r>
          </a:p>
          <a:p>
            <a:endParaRPr lang="sr-Latn-RS" dirty="0"/>
          </a:p>
          <a:p>
            <a:r>
              <a:rPr lang="sr-Latn-RS" dirty="0"/>
              <a:t>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27C3BB-EBC2-40AD-8654-755E888B9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409" y="2191846"/>
            <a:ext cx="2474307" cy="24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4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5B9C21-5DE4-4EBB-A88C-DE6E1655DE8E}"/>
              </a:ext>
            </a:extLst>
          </p:cNvPr>
          <p:cNvSpPr txBox="1">
            <a:spLocks/>
          </p:cNvSpPr>
          <p:nvPr/>
        </p:nvSpPr>
        <p:spPr>
          <a:xfrm>
            <a:off x="2109277" y="646592"/>
            <a:ext cx="1626650" cy="652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2800" dirty="0"/>
              <a:t>Art. 9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5BF98-6330-4A41-AE94-0EAD5DA6F92A}"/>
              </a:ext>
            </a:extLst>
          </p:cNvPr>
          <p:cNvSpPr txBox="1"/>
          <p:nvPr/>
        </p:nvSpPr>
        <p:spPr>
          <a:xfrm>
            <a:off x="2173826" y="1590675"/>
            <a:ext cx="71606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u="sng" dirty="0"/>
              <a:t>Početak i kraj četvrtine, produžetka ili utakmice:</a:t>
            </a:r>
          </a:p>
          <a:p>
            <a:endParaRPr lang="sr-Latn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>
                <a:highlight>
                  <a:srgbClr val="FFFF00"/>
                </a:highlight>
              </a:rPr>
              <a:t>Leva strana od zapisničkog stola (posmatrano ka terenu), pripada klupi domaće ekipe </a:t>
            </a:r>
          </a:p>
          <a:p>
            <a:endParaRPr lang="sr-Latn-RS" sz="20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>
                <a:highlight>
                  <a:srgbClr val="FFFF00"/>
                </a:highlight>
              </a:rPr>
              <a:t>Svaka ekipa se zagreva ispred svoje klupe </a:t>
            </a:r>
          </a:p>
          <a:p>
            <a:endParaRPr lang="sr-Latn-RS" sz="20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i="1" dirty="0">
                <a:solidFill>
                  <a:srgbClr val="33CC33"/>
                </a:solidFill>
              </a:rPr>
              <a:t>Klupe se mogu zameniti usled dogovora između ekipa</a:t>
            </a:r>
          </a:p>
          <a:p>
            <a:endParaRPr lang="sr-Latn-RS" dirty="0"/>
          </a:p>
          <a:p>
            <a:r>
              <a:rPr lang="sr-Latn-RS" dirty="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9925B-9701-472E-ADC1-C23AF5FC130F}"/>
              </a:ext>
            </a:extLst>
          </p:cNvPr>
          <p:cNvSpPr txBox="1"/>
          <p:nvPr/>
        </p:nvSpPr>
        <p:spPr>
          <a:xfrm>
            <a:off x="2295526" y="4897993"/>
            <a:ext cx="574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/>
              <a:t>Razlog izmene je: </a:t>
            </a:r>
          </a:p>
          <a:p>
            <a:pPr marL="342900" indent="-342900">
              <a:buAutoNum type="alphaLcParenR"/>
            </a:pPr>
            <a:r>
              <a:rPr lang="sr-Latn-RS" sz="1400" i="1" dirty="0"/>
              <a:t>odbrana koša u drugom poluvremenu svake od ekipa i prilika za tajm-aut ekipe koja primi koš</a:t>
            </a:r>
          </a:p>
          <a:p>
            <a:pPr marL="342900" indent="-342900">
              <a:buAutoNum type="alphaLcParenR"/>
            </a:pPr>
            <a:r>
              <a:rPr lang="sr-Latn-RS" sz="1400" i="1" dirty="0"/>
              <a:t>po zahtevu pomoćnih sudija </a:t>
            </a:r>
            <a:endParaRPr lang="en-US" sz="1400" i="1" dirty="0"/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D2642018-9170-456D-BFF2-B7818B850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2289518"/>
            <a:ext cx="2733675" cy="17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5B9C21-5DE4-4EBB-A88C-DE6E1655DE8E}"/>
              </a:ext>
            </a:extLst>
          </p:cNvPr>
          <p:cNvSpPr txBox="1">
            <a:spLocks/>
          </p:cNvSpPr>
          <p:nvPr/>
        </p:nvSpPr>
        <p:spPr>
          <a:xfrm>
            <a:off x="2109277" y="646592"/>
            <a:ext cx="1626650" cy="652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2800" dirty="0"/>
              <a:t>Art. 12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5BF98-6330-4A41-AE94-0EAD5DA6F92A}"/>
              </a:ext>
            </a:extLst>
          </p:cNvPr>
          <p:cNvSpPr txBox="1"/>
          <p:nvPr/>
        </p:nvSpPr>
        <p:spPr>
          <a:xfrm>
            <a:off x="2173826" y="1590675"/>
            <a:ext cx="71606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u="sng" dirty="0"/>
              <a:t>Početno podbacivanje i naizmenični posed</a:t>
            </a:r>
          </a:p>
          <a:p>
            <a:endParaRPr lang="sr-Latn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highlight>
                  <a:srgbClr val="FFFF00"/>
                </a:highlight>
              </a:rPr>
              <a:t>Ekipa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koja</a:t>
            </a:r>
            <a:r>
              <a:rPr lang="en-US" sz="2000" dirty="0">
                <a:highlight>
                  <a:srgbClr val="FFFF00"/>
                </a:highlight>
              </a:rPr>
              <a:t> ne </a:t>
            </a:r>
            <a:r>
              <a:rPr lang="en-US" sz="2000" dirty="0" err="1">
                <a:highlight>
                  <a:srgbClr val="FFFF00"/>
                </a:highlight>
              </a:rPr>
              <a:t>stekne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kontrolu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žive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lopte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strike="sngStrike" dirty="0" err="1">
                <a:highlight>
                  <a:srgbClr val="FF0000"/>
                </a:highlight>
              </a:rPr>
              <a:t>na</a:t>
            </a:r>
            <a:r>
              <a:rPr lang="en-US" sz="2000" strike="sngStrike" dirty="0">
                <a:highlight>
                  <a:srgbClr val="FF0000"/>
                </a:highlight>
              </a:rPr>
              <a:t> </a:t>
            </a:r>
            <a:r>
              <a:rPr lang="en-US" sz="2000" strike="sngStrike" dirty="0" err="1">
                <a:highlight>
                  <a:srgbClr val="FF0000"/>
                </a:highlight>
              </a:rPr>
              <a:t>terenu</a:t>
            </a:r>
            <a:r>
              <a:rPr lang="en-US" sz="2000" strike="sngStrike" dirty="0">
                <a:highlight>
                  <a:srgbClr val="FF0000"/>
                </a:highlight>
              </a:rPr>
              <a:t> za </a:t>
            </a:r>
            <a:r>
              <a:rPr lang="en-US" sz="2000" strike="sngStrike" dirty="0" err="1">
                <a:highlight>
                  <a:srgbClr val="FF0000"/>
                </a:highlight>
              </a:rPr>
              <a:t>igru</a:t>
            </a:r>
            <a:r>
              <a:rPr lang="en-US" sz="2000" strike="sngStrike" dirty="0">
                <a:highlight>
                  <a:srgbClr val="FF00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nakon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sr-Latn-RS" sz="2000" dirty="0">
                <a:highlight>
                  <a:srgbClr val="FFFF00"/>
                </a:highlight>
              </a:rPr>
              <a:t>početnog </a:t>
            </a:r>
            <a:r>
              <a:rPr lang="en-US" sz="2000" dirty="0" err="1">
                <a:highlight>
                  <a:srgbClr val="FFFF00"/>
                </a:highlight>
              </a:rPr>
              <a:t>podbacivanja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ima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pravo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na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prvi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naizmeničan</a:t>
            </a:r>
            <a:r>
              <a:rPr lang="en-US" sz="2000" dirty="0">
                <a:highlight>
                  <a:srgbClr val="FFFF00"/>
                </a:highlight>
              </a:rPr>
              <a:t> posed</a:t>
            </a:r>
            <a:endParaRPr lang="sr-Latn-RS" sz="2000" dirty="0">
              <a:highlight>
                <a:srgbClr val="FFFF00"/>
              </a:highlight>
            </a:endParaRPr>
          </a:p>
          <a:p>
            <a:r>
              <a:rPr lang="sr-Latn-RS" dirty="0"/>
              <a:t> </a:t>
            </a:r>
          </a:p>
          <a:p>
            <a:r>
              <a:rPr lang="sr-Latn-RS" b="1" i="1" u="sng" dirty="0"/>
              <a:t>Terminologija: </a:t>
            </a:r>
          </a:p>
          <a:p>
            <a:r>
              <a:rPr lang="sr-Latn-RS" sz="2000" dirty="0"/>
              <a:t>„</a:t>
            </a:r>
            <a:r>
              <a:rPr lang="sr-Latn-RS" sz="2000" strike="sngStrike" dirty="0">
                <a:solidFill>
                  <a:srgbClr val="FF0000"/>
                </a:solidFill>
              </a:rPr>
              <a:t>na terenu za igru</a:t>
            </a:r>
            <a:r>
              <a:rPr lang="sr-Latn-RS" sz="2000" dirty="0"/>
              <a:t>“  - više se ne upotrebljava! </a:t>
            </a:r>
          </a:p>
          <a:p>
            <a:endParaRPr lang="sr-Latn-RS" dirty="0"/>
          </a:p>
          <a:p>
            <a:r>
              <a:rPr lang="sr-Latn-RS" dirty="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9925B-9701-472E-ADC1-C23AF5FC130F}"/>
              </a:ext>
            </a:extLst>
          </p:cNvPr>
          <p:cNvSpPr txBox="1"/>
          <p:nvPr/>
        </p:nvSpPr>
        <p:spPr>
          <a:xfrm>
            <a:off x="2333626" y="4476749"/>
            <a:ext cx="574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/>
              <a:t>Razlog izmene je: </a:t>
            </a:r>
          </a:p>
          <a:p>
            <a:pPr marL="342900" indent="-342900">
              <a:buAutoNum type="alphaLcParenR"/>
            </a:pPr>
            <a:r>
              <a:rPr lang="sr-Latn-RS" sz="1400" i="1" dirty="0"/>
              <a:t>Pravo na prvi naizmenični posed je moguće ostvariti i prilikom ubacivanja lopte van graničnih linija nakon što je lopta pravilno dodirnuta od skakača.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5B83C-6145-4B29-9091-036505B04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311717"/>
            <a:ext cx="2901879" cy="14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3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5B9C21-5DE4-4EBB-A88C-DE6E1655DE8E}"/>
              </a:ext>
            </a:extLst>
          </p:cNvPr>
          <p:cNvSpPr txBox="1">
            <a:spLocks/>
          </p:cNvSpPr>
          <p:nvPr/>
        </p:nvSpPr>
        <p:spPr>
          <a:xfrm>
            <a:off x="2173826" y="707552"/>
            <a:ext cx="1626650" cy="652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2800" dirty="0"/>
              <a:t>Art. 15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5BF98-6330-4A41-AE94-0EAD5DA6F92A}"/>
              </a:ext>
            </a:extLst>
          </p:cNvPr>
          <p:cNvSpPr txBox="1"/>
          <p:nvPr/>
        </p:nvSpPr>
        <p:spPr>
          <a:xfrm>
            <a:off x="2173826" y="1590675"/>
            <a:ext cx="7617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u="sng" dirty="0"/>
              <a:t>Igrač u akciji šutiranja </a:t>
            </a:r>
          </a:p>
          <a:p>
            <a:endParaRPr lang="sr-Latn-RS" sz="2000" dirty="0"/>
          </a:p>
          <a:p>
            <a:r>
              <a:rPr lang="sr-Latn-RS" dirty="0"/>
              <a:t> </a:t>
            </a:r>
            <a:r>
              <a:rPr lang="sr-Latn-RS" b="1" i="1" u="sng" dirty="0"/>
              <a:t>Terminologija: </a:t>
            </a:r>
          </a:p>
          <a:p>
            <a:r>
              <a:rPr lang="sr-Latn-RS" sz="2000" dirty="0"/>
              <a:t>„</a:t>
            </a:r>
            <a:r>
              <a:rPr lang="sr-Latn-RS" sz="2000" strike="sngStrike" dirty="0">
                <a:solidFill>
                  <a:srgbClr val="FF0000"/>
                </a:solidFill>
              </a:rPr>
              <a:t>igrač u akciji šutiranja</a:t>
            </a:r>
            <a:r>
              <a:rPr lang="sr-Latn-RS" sz="2000" dirty="0"/>
              <a:t>“</a:t>
            </a:r>
            <a:r>
              <a:rPr lang="sr-Latn-RS" sz="2000" dirty="0">
                <a:solidFill>
                  <a:srgbClr val="FF0000"/>
                </a:solidFill>
              </a:rPr>
              <a:t>  </a:t>
            </a:r>
            <a:r>
              <a:rPr lang="sr-Latn-RS" sz="2000" dirty="0"/>
              <a:t>-</a:t>
            </a:r>
            <a:r>
              <a:rPr lang="sr-Latn-RS" sz="2000" dirty="0">
                <a:solidFill>
                  <a:srgbClr val="FF0000"/>
                </a:solidFill>
              </a:rPr>
              <a:t> </a:t>
            </a:r>
            <a:r>
              <a:rPr lang="sr-Latn-RS" sz="2000" dirty="0"/>
              <a:t>zamenjen tekst terminom </a:t>
            </a:r>
            <a:r>
              <a:rPr lang="sr-Latn-RS" sz="2000" dirty="0">
                <a:highlight>
                  <a:srgbClr val="FFFF00"/>
                </a:highlight>
              </a:rPr>
              <a:t>„šuter“</a:t>
            </a:r>
          </a:p>
          <a:p>
            <a:r>
              <a:rPr lang="sr-Latn-RS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FB64A-795C-4456-9974-B7AD548A6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429000"/>
            <a:ext cx="4166870" cy="277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2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5B9C21-5DE4-4EBB-A88C-DE6E1655DE8E}"/>
              </a:ext>
            </a:extLst>
          </p:cNvPr>
          <p:cNvSpPr txBox="1">
            <a:spLocks/>
          </p:cNvSpPr>
          <p:nvPr/>
        </p:nvSpPr>
        <p:spPr>
          <a:xfrm>
            <a:off x="2109277" y="646592"/>
            <a:ext cx="1626650" cy="652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2800" dirty="0"/>
              <a:t>Art. 42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5BF98-6330-4A41-AE94-0EAD5DA6F92A}"/>
              </a:ext>
            </a:extLst>
          </p:cNvPr>
          <p:cNvSpPr txBox="1"/>
          <p:nvPr/>
        </p:nvSpPr>
        <p:spPr>
          <a:xfrm>
            <a:off x="2173826" y="1590675"/>
            <a:ext cx="7160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u="sng" dirty="0"/>
              <a:t>Specijalne situacije</a:t>
            </a:r>
          </a:p>
          <a:p>
            <a:endParaRPr lang="sr-Latn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 </a:t>
            </a:r>
            <a:r>
              <a:rPr lang="sr-Latn-RS" sz="2000" dirty="0"/>
              <a:t>trenutku kada </a:t>
            </a:r>
            <a:r>
              <a:rPr lang="en-US" sz="2000" dirty="0"/>
              <a:t>je sat </a:t>
            </a:r>
            <a:r>
              <a:rPr lang="sr-Latn-RS" sz="2000" dirty="0"/>
              <a:t>za igru </a:t>
            </a:r>
            <a:r>
              <a:rPr lang="en-US" sz="2000" dirty="0" err="1"/>
              <a:t>zaustavljen</a:t>
            </a:r>
            <a:r>
              <a:rPr lang="en-US" sz="2000" dirty="0"/>
              <a:t> </a:t>
            </a:r>
            <a:r>
              <a:rPr lang="sr-Latn-RS" sz="2000" dirty="0"/>
              <a:t>nakon </a:t>
            </a:r>
            <a:r>
              <a:rPr lang="en-US" sz="2000" dirty="0" err="1"/>
              <a:t>povrede</a:t>
            </a:r>
            <a:r>
              <a:rPr lang="en-US" sz="2000" dirty="0"/>
              <a:t> </a:t>
            </a:r>
            <a:r>
              <a:rPr lang="en-US" sz="2000" dirty="0" err="1"/>
              <a:t>pravila</a:t>
            </a:r>
            <a:r>
              <a:rPr lang="sr-Latn-RS" sz="2000" dirty="0"/>
              <a:t> igre</a:t>
            </a:r>
            <a:r>
              <a:rPr lang="en-US" sz="2000" dirty="0"/>
              <a:t>, </a:t>
            </a:r>
            <a:r>
              <a:rPr lang="sr-Latn-RS" sz="2000" dirty="0"/>
              <a:t>situacije - </a:t>
            </a:r>
            <a:r>
              <a:rPr lang="en-US" sz="2000" dirty="0" err="1"/>
              <a:t>posebni</a:t>
            </a:r>
            <a:r>
              <a:rPr lang="en-US" sz="2000" dirty="0"/>
              <a:t> </a:t>
            </a:r>
            <a:r>
              <a:rPr lang="en-US" sz="2000" dirty="0" err="1"/>
              <a:t>slučajev</a:t>
            </a:r>
            <a:r>
              <a:rPr lang="sr-Latn-RS" sz="2000" dirty="0"/>
              <a:t>i </a:t>
            </a:r>
            <a:r>
              <a:rPr lang="en-US" sz="2000" dirty="0" err="1"/>
              <a:t>mogu</a:t>
            </a:r>
            <a:r>
              <a:rPr lang="en-US" sz="2000" dirty="0"/>
              <a:t> da </a:t>
            </a:r>
            <a:r>
              <a:rPr lang="en-US" sz="2000" dirty="0" err="1"/>
              <a:t>nastan</a:t>
            </a:r>
            <a:r>
              <a:rPr lang="sr-Latn-RS" sz="2000" dirty="0"/>
              <a:t>u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se </a:t>
            </a:r>
            <a:r>
              <a:rPr lang="en-US" sz="2000" dirty="0" err="1"/>
              <a:t>načini</a:t>
            </a:r>
            <a:r>
              <a:rPr lang="sr-Latn-RS" sz="2000" dirty="0"/>
              <a:t> </a:t>
            </a:r>
            <a:r>
              <a:rPr lang="sr-Latn-RS" sz="2000" dirty="0">
                <a:highlight>
                  <a:srgbClr val="FFFF00"/>
                </a:highlight>
              </a:rPr>
              <a:t>ili je već načinjena </a:t>
            </a:r>
            <a:r>
              <a:rPr lang="en-US" sz="2000" dirty="0" err="1"/>
              <a:t>dodatna</a:t>
            </a:r>
            <a:r>
              <a:rPr lang="en-US" sz="2000" dirty="0"/>
              <a:t> </a:t>
            </a:r>
            <a:r>
              <a:rPr lang="sr-Latn-RS" sz="2000" dirty="0"/>
              <a:t>povreda pravila igre</a:t>
            </a:r>
            <a:r>
              <a:rPr lang="en-US" sz="2000" dirty="0"/>
              <a:t>. </a:t>
            </a:r>
            <a:r>
              <a:rPr lang="sr-Latn-RS" dirty="0"/>
              <a:t>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9925B-9701-472E-ADC1-C23AF5FC130F}"/>
              </a:ext>
            </a:extLst>
          </p:cNvPr>
          <p:cNvSpPr txBox="1"/>
          <p:nvPr/>
        </p:nvSpPr>
        <p:spPr>
          <a:xfrm>
            <a:off x="2400301" y="4238624"/>
            <a:ext cx="57435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/>
              <a:t>Razlog izmene je: </a:t>
            </a:r>
          </a:p>
          <a:p>
            <a:pPr marL="342900" indent="-342900">
              <a:buAutoNum type="alphaLcParenR"/>
            </a:pPr>
            <a:r>
              <a:rPr lang="sr-Latn-RS" sz="1400" i="1" dirty="0"/>
              <a:t>Situacije kao što su Tuča ili Akt nasilja služe kao primer člana 42 – specijalne situacije i člana 44 – pogreške koje se mogu ispraviti. Sudije moraju doneti odluku o korišćenju IRS-a i sprovesti propisane mere. </a:t>
            </a:r>
          </a:p>
        </p:txBody>
      </p:sp>
    </p:spTree>
    <p:extLst>
      <p:ext uri="{BB962C8B-B14F-4D97-AF65-F5344CB8AC3E}">
        <p14:creationId xmlns:p14="http://schemas.microsoft.com/office/powerpoint/2010/main" val="78763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5B9C21-5DE4-4EBB-A88C-DE6E1655DE8E}"/>
              </a:ext>
            </a:extLst>
          </p:cNvPr>
          <p:cNvSpPr txBox="1">
            <a:spLocks/>
          </p:cNvSpPr>
          <p:nvPr/>
        </p:nvSpPr>
        <p:spPr>
          <a:xfrm>
            <a:off x="2109276" y="646592"/>
            <a:ext cx="2405573" cy="652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2800" dirty="0"/>
              <a:t>Art. 48/49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5BF98-6330-4A41-AE94-0EAD5DA6F92A}"/>
              </a:ext>
            </a:extLst>
          </p:cNvPr>
          <p:cNvSpPr txBox="1"/>
          <p:nvPr/>
        </p:nvSpPr>
        <p:spPr>
          <a:xfrm>
            <a:off x="2007965" y="1164608"/>
            <a:ext cx="9758047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u="sng" dirty="0"/>
              <a:t>Zapisničar i pomoćnik zapisničara/merilac vremena</a:t>
            </a:r>
          </a:p>
          <a:p>
            <a:endParaRPr lang="sr-Latn-RS" sz="1100" dirty="0"/>
          </a:p>
          <a:p>
            <a:r>
              <a:rPr lang="sr-Latn-RS" sz="1600" b="1" i="1" u="sng" dirty="0"/>
              <a:t>Zapisničar: </a:t>
            </a:r>
            <a:endParaRPr lang="sr-Latn-R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/>
              <a:t>„</a:t>
            </a:r>
            <a:r>
              <a:rPr lang="sr-Latn-RS" sz="1400" strike="sngStrike" dirty="0">
                <a:solidFill>
                  <a:srgbClr val="FF0000"/>
                </a:solidFill>
              </a:rPr>
              <a:t>zapisničar mora obavestiti sudiju odmah nakon što igrač načini petu LG</a:t>
            </a:r>
            <a:r>
              <a:rPr lang="sr-Latn-RS" sz="1400" dirty="0">
                <a:solidFill>
                  <a:srgbClr val="FF0000"/>
                </a:solidFill>
              </a:rPr>
              <a:t>“ </a:t>
            </a:r>
            <a:r>
              <a:rPr lang="sr-Latn-RS" sz="1400" dirty="0"/>
              <a:t>se prebacuje u deo teksta koji se odnosi na odgovornosti merioca vremena.  </a:t>
            </a:r>
          </a:p>
          <a:p>
            <a:endParaRPr lang="sr-Latn-RS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92D050"/>
                </a:solidFill>
              </a:rPr>
              <a:t>„zapisničar upisuje greške trenera i mora odmah obavestiti sudiju o njegovoj dikvalifikaciji. Slično tome, mora obavestiti sudiju o dikvalifikaciji igrača u slučaju da je isti načinio 2 tehničke greške, 2 nesportske greške ili 1 tehničku i jednu nesportsku grešku. </a:t>
            </a:r>
          </a:p>
          <a:p>
            <a:endParaRPr lang="sr-Latn-RS" sz="1200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/>
              <a:t>„</a:t>
            </a:r>
            <a:r>
              <a:rPr lang="sr-Latn-RS" sz="1400" strike="sngStrike" dirty="0">
                <a:solidFill>
                  <a:srgbClr val="FF0000"/>
                </a:solidFill>
              </a:rPr>
              <a:t>zapisničar mora obavestiti sudiju o prilici za tajm-out</a:t>
            </a:r>
            <a:r>
              <a:rPr lang="sr-Latn-RS" sz="1400" dirty="0">
                <a:solidFill>
                  <a:srgbClr val="FF0000"/>
                </a:solidFill>
              </a:rPr>
              <a:t>“ </a:t>
            </a:r>
            <a:r>
              <a:rPr lang="sr-Latn-RS" sz="1400" dirty="0"/>
              <a:t>se prebacuje u deo teksta koju se odnosi na odgovornosti merioca vremena </a:t>
            </a:r>
          </a:p>
          <a:p>
            <a:r>
              <a:rPr lang="sr-Latn-RS" sz="1400" dirty="0"/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>
                <a:highlight>
                  <a:srgbClr val="FFFF00"/>
                </a:highlight>
              </a:rPr>
              <a:t>Zapisničar vodi evidenciju o Zahtevu (Challenge) trenera o korišćenju IRS-a– potvrdjenog od sudija (Trener svake ekipe ponaosob, ima pravo na 1 zahtev u toku utakmice). Zapisničar mora obavestiti sudije kada Trener greškom zatraži Zahtev za reviziju situacije po drugi put.</a:t>
            </a:r>
          </a:p>
          <a:p>
            <a:endParaRPr lang="sr-Latn-RS" sz="1100" b="1" i="1" u="sng" dirty="0"/>
          </a:p>
          <a:p>
            <a:r>
              <a:rPr lang="sr-Latn-RS" sz="1400" b="1" i="1" u="sng" dirty="0"/>
              <a:t>Merilac vremena – odgovornosti I </a:t>
            </a:r>
          </a:p>
          <a:p>
            <a:endParaRPr lang="sr-Latn-RS" sz="1400" b="1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>
                <a:highlight>
                  <a:srgbClr val="FFFF00"/>
                </a:highlight>
              </a:rPr>
              <a:t>Merilac vremena mora obavestiti najbližeg sudiju odmah nakon što je igrač načinio petu LG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33CC33"/>
                </a:solidFill>
              </a:rPr>
              <a:t>Art. 18.3.2 – zahtev za tajm-out može biti otkazan pre signala merioca </a:t>
            </a:r>
          </a:p>
          <a:p>
            <a:r>
              <a:rPr lang="sr-Latn-RS" sz="1400" dirty="0">
                <a:solidFill>
                  <a:srgbClr val="33CC33"/>
                </a:solidFill>
              </a:rPr>
              <a:t>      vremena za taj zahtev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>
                <a:highlight>
                  <a:srgbClr val="FFFF00"/>
                </a:highlight>
              </a:rPr>
              <a:t>Merilac vremena mora obavestiti najbližeg sudiju o prilici za tajm-out</a:t>
            </a:r>
          </a:p>
          <a:p>
            <a:endParaRPr lang="sr-Latn-RS" sz="1400" b="1" i="1" u="sng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9925B-9701-472E-ADC1-C23AF5FC130F}"/>
              </a:ext>
            </a:extLst>
          </p:cNvPr>
          <p:cNvSpPr txBox="1"/>
          <p:nvPr/>
        </p:nvSpPr>
        <p:spPr>
          <a:xfrm>
            <a:off x="6803100" y="6076315"/>
            <a:ext cx="57435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i="1" dirty="0"/>
              <a:t>Napomena: </a:t>
            </a:r>
          </a:p>
          <a:p>
            <a:r>
              <a:rPr lang="sr-Latn-RS" sz="1200" i="1" dirty="0"/>
              <a:t>Već izmenjeno u OBR2020 – propušteno je da se i ova odgovornost zapisničara prebaci na merioca vremena. </a:t>
            </a:r>
          </a:p>
        </p:txBody>
      </p:sp>
    </p:spTree>
    <p:extLst>
      <p:ext uri="{BB962C8B-B14F-4D97-AF65-F5344CB8AC3E}">
        <p14:creationId xmlns:p14="http://schemas.microsoft.com/office/powerpoint/2010/main" val="322342179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1300</TotalTime>
  <Words>2212</Words>
  <Application>Microsoft Office PowerPoint</Application>
  <PresentationFormat>Widescreen</PresentationFormat>
  <Paragraphs>332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Wisp</vt:lpstr>
      <vt:lpstr>IZMENA PRAVILA IGRE</vt:lpstr>
      <vt:lpstr>AGENDA</vt:lpstr>
      <vt:lpstr>Manje značajne izmene </vt:lpstr>
      <vt:lpstr>Art.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Značajnije izmene </vt:lpstr>
      <vt:lpstr>Art. 8</vt:lpstr>
      <vt:lpstr>PowerPoint Presentation</vt:lpstr>
      <vt:lpstr>Art. 10</vt:lpstr>
      <vt:lpstr>Art. 34</vt:lpstr>
      <vt:lpstr>Art. 34</vt:lpstr>
      <vt:lpstr>Art. 37</vt:lpstr>
      <vt:lpstr>PowerPoint Presentation</vt:lpstr>
      <vt:lpstr>Ponovljeni video snimak - IRS</vt:lpstr>
      <vt:lpstr>PowerPoint Presentation</vt:lpstr>
      <vt:lpstr>PowerPoint Presentation</vt:lpstr>
      <vt:lpstr>PowerPoint Presentation</vt:lpstr>
      <vt:lpstr>SIGNALI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IZMENA PRAVILA IGRE</dc:title>
  <dc:creator>Jelena Smiljanic</dc:creator>
  <cp:lastModifiedBy>Jelena Smiljanic</cp:lastModifiedBy>
  <cp:revision>87</cp:revision>
  <dcterms:created xsi:type="dcterms:W3CDTF">2022-09-01T06:10:11Z</dcterms:created>
  <dcterms:modified xsi:type="dcterms:W3CDTF">2022-09-05T12:27:17Z</dcterms:modified>
</cp:coreProperties>
</file>